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D5BE07-9869-4A29-B3EB-9C70A62D8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F693EB-451E-465E-BF15-5A2935C76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88D77-60D1-4E95-93D1-574BA809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7B293B-E4FE-4284-B6A9-F27341107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24A8D5-AD92-411D-AB55-9135C8D62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1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3A905E-A4A2-4707-A59F-96FD89F8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41316F-35C9-4311-A424-7E10B240CD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95539-60FC-48F2-A378-66F45BB6C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F8A66F-BF2D-481E-9C1E-8C19F3869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171FCD-4C33-40F1-B50C-D5D783421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016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4BBBE69-A235-4B74-AEF9-E3052738C0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54C018-FAF7-48C0-A5AD-D2C3D3681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819E4-CDA9-4C42-8164-E240EEF9C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51D29-0833-44D1-823A-FC44DE3B2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733F82-7B8D-4E94-BBFD-AEE17887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566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A2CF8-30F7-496B-BAF4-269082B0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EDC997-1359-4CCB-A89D-EDC85138C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64DE64-6721-4E48-A0B9-B216474D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AC7D4-E66C-468C-9080-3D3D65E8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3E2DC9-F357-4D6B-B78D-7CC46A02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37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1306C-4706-492F-99FD-847D9C1F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F54E28-23B5-4152-9070-A538B531B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5C546A-BC8D-463A-8806-477A61252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7AEE9C-91C6-468F-9109-EAC9695B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AD590-BD39-4B33-96EB-2F748F016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87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DF93F-C180-494F-89AE-953101714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C9B4CA-049E-48AB-BF1C-9C2ADB0F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2525467-CF06-47C7-A1CD-001408916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ABD942-1D39-401B-A603-348CA4ED8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55FB1A-EF16-44B4-B82B-7FA4CB3B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8BAD2A-2F9D-429F-A0E8-7E5FC610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70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B956F3-1441-4079-A498-658D41EB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CCD304-64D6-4801-9851-A0EF7A13D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7824D3-599E-4639-AD51-FF4D3CF5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77FD923-468B-4A31-B93E-4492DDC1B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C56812-7F05-4168-9D96-FABA9F1D6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0D03883-C10D-449E-A555-FB6C4C2A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8B4FE02-E798-4E25-82DA-C61E2660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66975B-B676-417A-A774-8BE70B63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6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85EABE-9B52-4110-A6FD-BFBD76A8E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6EFBD40-91AE-47A6-A31A-9F25B6B38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D10402-04D0-405A-8D4D-586B050C1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882C9D8-6EF5-4802-9ED5-C0AB3988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90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47E118-3C02-4BDA-AFA6-0479AFCF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06EB0C-9AF3-4E7D-9D17-782DD4B1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55F055-4B78-41AC-A3D6-2B5669E1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42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5E80C-883D-42DB-ADBF-FB430949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1E1FD3-F2F5-491F-BABB-3CB29E009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14F90E-0A1C-43C4-AC3F-B1AFBF851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2761E4-AD0B-4482-A767-16CE64D39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F7745F4-4AC8-4974-966C-BE679838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05F1D1-0A6F-4C06-B74E-D55D74F5E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05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108076-0FFA-45CF-9BBE-295FB91EB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FAF384-27B3-4538-B698-D1EC8B2A7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56EEE9A-930A-42D5-B78D-4F8A03EB0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BF5D03-2BAD-4744-B13F-239D7C96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D87509-4EC3-42D4-A7C5-417F5C267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9B6E32-9272-477F-9900-BB2B7D7A5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6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83555E5-E084-46F6-90A7-875993B4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AFB609-FDA9-4C19-ADC8-F1D405F1E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3CB2AB-FD6B-4288-91A9-5609F5D5E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89B1-D35D-43AF-B047-CA344B503F2D}" type="datetimeFigureOut">
              <a:rPr lang="fr-FR" smtClean="0"/>
              <a:t>27/06/2026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E5F61C-2878-440B-A100-930CAEFB9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A120AE-ED48-43EF-9D22-6C5C16697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AC9A-AA32-40D5-A0E5-1963D79E8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2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4.png"/><Relationship Id="rId21" Type="http://schemas.openxmlformats.org/officeDocument/2006/relationships/image" Target="../media/image24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3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6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31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3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23.png"/><Relationship Id="rId19" Type="http://schemas.openxmlformats.org/officeDocument/2006/relationships/image" Target="../media/image48.png"/><Relationship Id="rId4" Type="http://schemas.openxmlformats.org/officeDocument/2006/relationships/image" Target="../media/image35.png"/><Relationship Id="rId9" Type="http://schemas.openxmlformats.org/officeDocument/2006/relationships/image" Target="../media/image3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55.png"/><Relationship Id="rId21" Type="http://schemas.openxmlformats.org/officeDocument/2006/relationships/image" Target="../media/image50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54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24" Type="http://schemas.openxmlformats.org/officeDocument/2006/relationships/image" Target="../media/image57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23.png"/><Relationship Id="rId19" Type="http://schemas.openxmlformats.org/officeDocument/2006/relationships/image" Target="../media/image48.png"/><Relationship Id="rId4" Type="http://schemas.openxmlformats.org/officeDocument/2006/relationships/image" Target="../media/image56.png"/><Relationship Id="rId9" Type="http://schemas.openxmlformats.org/officeDocument/2006/relationships/image" Target="../media/image3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933FD56-0385-4678-B5D9-232F162E5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16" y="0"/>
            <a:ext cx="10170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09AC71A-C6D9-46C2-9470-486FC119F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24" y="0"/>
            <a:ext cx="10380952" cy="6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15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173DC606-29DD-486D-ABCE-F393F3AB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2DB24-DADF-4B91-8C72-FE0F2880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2922647"/>
            <a:ext cx="1352381" cy="1371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F7160-6889-41C1-B48D-2DF92FF5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4" y="2922646"/>
            <a:ext cx="1361905" cy="1371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1D1434-3850-4C55-81E9-59D3E9BA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63" y="2922646"/>
            <a:ext cx="1352381" cy="13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E4104-6021-4312-81D1-6912EA6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8" y="2922646"/>
            <a:ext cx="1361905" cy="136190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BABFA41-6E63-4D3E-8043-5202919B8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61" y="3346455"/>
            <a:ext cx="495238" cy="51428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F72CEEB-03AD-45E6-9DDB-6C604D0D350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3060741"/>
            <a:ext cx="457143" cy="10857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83EC801-83C0-44CE-884D-2C6CFBD1F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80" y="3394074"/>
            <a:ext cx="190476" cy="75238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56085D4-9D1E-407E-9B58-C99C98431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42" y="3060741"/>
            <a:ext cx="1066667" cy="22223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A708152-F33E-4A8A-9450-DCD6233850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53" y="3702803"/>
            <a:ext cx="409524" cy="41904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182C4C-C98D-4218-A765-CDCD5AB4188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11" y="3560740"/>
            <a:ext cx="409524" cy="41904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03D6864-FA28-4E20-A1BF-4CB3C6D07E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61" y="3171857"/>
            <a:ext cx="485714" cy="51428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DD2FBF2-E3F8-4D65-A50C-1F8612A3C7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31" y="3702803"/>
            <a:ext cx="409524" cy="41904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3AE525-A171-4B1E-80C0-AA2ED99782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292463"/>
            <a:ext cx="3219048" cy="1809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5AFEC3-FC12-4A7C-91F8-20405A57640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9"/>
            <a:ext cx="2114286" cy="20190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4D8158-8B01-44DD-8CAE-EE27479358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94048"/>
            <a:ext cx="4495238" cy="6571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A867C91-9C6A-4E68-8577-5693E16E20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89" y="748015"/>
            <a:ext cx="4161905" cy="13809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E9B8D5-4021-4A6E-ACE3-2C133A08CB6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5010209"/>
            <a:ext cx="1352381" cy="13619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76FB2E5-0130-43FF-B87A-BA12EFBCBCD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2" y="5010208"/>
            <a:ext cx="1361905" cy="13619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65339F-4B61-446F-BBBA-5E57732A9D7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24" y="5010207"/>
            <a:ext cx="1352381" cy="1361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D43FEDE-7617-4B30-8EB0-43C417C3186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8" y="5005444"/>
            <a:ext cx="1361905" cy="13714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F3E48D-AD58-493F-B3FC-A88583E570D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4C4BAB95-2D5C-49AD-9091-09A48A519328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94" y="5151428"/>
            <a:ext cx="1076190" cy="2666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DE596F1A-7571-43A5-B6FD-3772587991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8" y="5657009"/>
            <a:ext cx="666667" cy="47619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B5BD7F0-D920-4454-AC14-A4A06A5FFA6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01" y="5151428"/>
            <a:ext cx="266667" cy="107619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F0E1F9B-759C-4C1A-8E28-7E6690D6DEA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94" y="5776056"/>
            <a:ext cx="409524" cy="419048"/>
          </a:xfrm>
          <a:prstGeom prst="rect">
            <a:avLst/>
          </a:prstGeom>
        </p:spPr>
      </p:pic>
      <p:sp>
        <p:nvSpPr>
          <p:cNvPr id="66" name="Bulle narrative : ronde 65">
            <a:extLst>
              <a:ext uri="{FF2B5EF4-FFF2-40B4-BE49-F238E27FC236}">
                <a16:creationId xmlns:a16="http://schemas.microsoft.com/office/drawing/2014/main" id="{262286D9-82AE-4BBC-8816-422FCE211F28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FF346410-D17C-47F7-BC55-8067D4E5D06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75" y="5244294"/>
            <a:ext cx="400000" cy="419048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1B708B7E-2DFC-4A3E-A575-E52494611D2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28" y="5195104"/>
            <a:ext cx="580952" cy="58095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FE2F40C3-481D-4AA3-B0E0-84D0B8D2DE3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09" y="5876809"/>
            <a:ext cx="1076190" cy="26666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C497CEBD-9693-4AB0-888B-93F8210D797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166" y="5195104"/>
            <a:ext cx="923810" cy="390476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ADDB08C0-75B1-425A-87AC-D54EA7F09F96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118" y="5525216"/>
            <a:ext cx="657143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9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173DC606-29DD-486D-ABCE-F393F3AB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2DB24-DADF-4B91-8C72-FE0F2880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2922647"/>
            <a:ext cx="1352381" cy="1371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F7160-6889-41C1-B48D-2DF92FF5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4" y="2922646"/>
            <a:ext cx="1361905" cy="1371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1D1434-3850-4C55-81E9-59D3E9BA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63" y="2922646"/>
            <a:ext cx="1352381" cy="13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E4104-6021-4312-81D1-6912EA6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8" y="2922646"/>
            <a:ext cx="1361905" cy="136190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F72CEEB-03AD-45E6-9DDB-6C604D0D3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999" y="3060741"/>
            <a:ext cx="457143" cy="10857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A83EC801-83C0-44CE-884D-2C6CFBD1F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280" y="3394074"/>
            <a:ext cx="190476" cy="75238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56085D4-9D1E-407E-9B58-C99C984311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342" y="3060741"/>
            <a:ext cx="1066667" cy="22223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A708152-F33E-4A8A-9450-DCD6233850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53" y="3702803"/>
            <a:ext cx="409524" cy="41904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EC182C4C-C98D-4218-A765-CDCD5AB418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11" y="3560740"/>
            <a:ext cx="409524" cy="41904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5DD2FBF2-E3F8-4D65-A50C-1F8612A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131" y="3702803"/>
            <a:ext cx="409524" cy="419048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3AE525-A171-4B1E-80C0-AA2ED99782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292463"/>
            <a:ext cx="3219048" cy="1809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5AFEC3-FC12-4A7C-91F8-20405A5764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9"/>
            <a:ext cx="2114286" cy="20190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4D8158-8B01-44DD-8CAE-EE27479358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94048"/>
            <a:ext cx="4495238" cy="6571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A867C91-9C6A-4E68-8577-5693E16E20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89" y="748015"/>
            <a:ext cx="4161905" cy="13809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E9B8D5-4021-4A6E-ACE3-2C133A08CB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5010209"/>
            <a:ext cx="1352381" cy="13619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76FB2E5-0130-43FF-B87A-BA12EFBCBCD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2" y="5010208"/>
            <a:ext cx="1361905" cy="13619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65339F-4B61-446F-BBBA-5E57732A9D7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24" y="5010207"/>
            <a:ext cx="1352381" cy="1361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D43FEDE-7617-4B30-8EB0-43C417C3186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8" y="5005444"/>
            <a:ext cx="1361905" cy="13714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F3E48D-AD58-493F-B3FC-A88583E570D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4C4BAB95-2D5C-49AD-9091-09A48A51932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94" y="5151428"/>
            <a:ext cx="1076190" cy="266667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DE596F1A-7571-43A5-B6FD-3772587991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002" y="3140781"/>
            <a:ext cx="666667" cy="47619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4B5BD7F0-D920-4454-AC14-A4A06A5FFA6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01" y="5151428"/>
            <a:ext cx="266667" cy="1076190"/>
          </a:xfrm>
          <a:prstGeom prst="rect">
            <a:avLst/>
          </a:prstGeom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CF0E1F9B-759C-4C1A-8E28-7E6690D6DEA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5" y="3493279"/>
            <a:ext cx="409524" cy="419048"/>
          </a:xfrm>
          <a:prstGeom prst="rect">
            <a:avLst/>
          </a:prstGeom>
        </p:spPr>
      </p:pic>
      <p:sp>
        <p:nvSpPr>
          <p:cNvPr id="66" name="Bulle narrative : ronde 65">
            <a:extLst>
              <a:ext uri="{FF2B5EF4-FFF2-40B4-BE49-F238E27FC236}">
                <a16:creationId xmlns:a16="http://schemas.microsoft.com/office/drawing/2014/main" id="{262286D9-82AE-4BBC-8816-422FCE211F28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FF346410-D17C-47F7-BC55-8067D4E5D0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381" y="5566532"/>
            <a:ext cx="400000" cy="419048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1B708B7E-2DFC-4A3E-A575-E52494611D2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528" y="5195104"/>
            <a:ext cx="580952" cy="58095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FE2F40C3-481D-4AA3-B0E0-84D0B8D2DE3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09" y="5876809"/>
            <a:ext cx="1076190" cy="266667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C497CEBD-9693-4AB0-888B-93F8210D797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60" y="3087680"/>
            <a:ext cx="923810" cy="390476"/>
          </a:xfrm>
          <a:prstGeom prst="rect">
            <a:avLst/>
          </a:prstGeom>
        </p:spPr>
      </p:pic>
      <p:pic>
        <p:nvPicPr>
          <p:cNvPr id="76" name="Image 75">
            <a:extLst>
              <a:ext uri="{FF2B5EF4-FFF2-40B4-BE49-F238E27FC236}">
                <a16:creationId xmlns:a16="http://schemas.microsoft.com/office/drawing/2014/main" id="{ADDB08C0-75B1-425A-87AC-D54EA7F09F9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118" y="5525216"/>
            <a:ext cx="657143" cy="6857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BABFA41-6E63-4D3E-8043-5202919B820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5610930"/>
            <a:ext cx="495238" cy="51428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03D6864-FA28-4E20-A1BF-4CB3C6D07E3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17" y="5195104"/>
            <a:ext cx="485714" cy="51428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58483E41-1336-47F8-9182-1EF594F77740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46" y="3069029"/>
            <a:ext cx="657143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73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Image 64">
            <a:extLst>
              <a:ext uri="{FF2B5EF4-FFF2-40B4-BE49-F238E27FC236}">
                <a16:creationId xmlns:a16="http://schemas.microsoft.com/office/drawing/2014/main" id="{173DC606-29DD-486D-ABCE-F393F3ABB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712DB24-DADF-4B91-8C72-FE0F2880C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2922647"/>
            <a:ext cx="1352381" cy="137142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9FF7160-6889-41C1-B48D-2DF92FF54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4" y="2922646"/>
            <a:ext cx="1361905" cy="137142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81D1434-3850-4C55-81E9-59D3E9BAB5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563" y="2922646"/>
            <a:ext cx="1352381" cy="137142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D7E4104-6021-4312-81D1-6912EA63E6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8" y="2922646"/>
            <a:ext cx="1361905" cy="136190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E63AE525-A171-4B1E-80C0-AA2ED9978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15" y="292463"/>
            <a:ext cx="3219048" cy="1809524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305AFEC3-FC12-4A7C-91F8-20405A576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39"/>
            <a:ext cx="2114286" cy="201904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7A4D8158-8B01-44DD-8CAE-EE27479358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94" y="94048"/>
            <a:ext cx="4495238" cy="657143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FA867C91-9C6A-4E68-8577-5693E16E20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89" y="748015"/>
            <a:ext cx="4161905" cy="1380952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29E9B8D5-4021-4A6E-ACE3-2C133A08CB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409" y="5010209"/>
            <a:ext cx="1352381" cy="1361905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176FB2E5-0130-43FF-B87A-BA12EFBCBC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22" y="5010208"/>
            <a:ext cx="1361905" cy="1361905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465339F-4B61-446F-BBBA-5E57732A9D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24" y="5010207"/>
            <a:ext cx="1352381" cy="1361905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5D43FEDE-7617-4B30-8EB0-43C417C31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158" y="5005444"/>
            <a:ext cx="1361905" cy="1371429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65F3E48D-AD58-493F-B3FC-A88583E570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sp>
        <p:nvSpPr>
          <p:cNvPr id="66" name="Bulle narrative : ronde 65">
            <a:extLst>
              <a:ext uri="{FF2B5EF4-FFF2-40B4-BE49-F238E27FC236}">
                <a16:creationId xmlns:a16="http://schemas.microsoft.com/office/drawing/2014/main" id="{262286D9-82AE-4BBC-8816-422FCE211F28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50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 51">
            <a:extLst>
              <a:ext uri="{FF2B5EF4-FFF2-40B4-BE49-F238E27FC236}">
                <a16:creationId xmlns:a16="http://schemas.microsoft.com/office/drawing/2014/main" id="{A211A3CD-DBE5-411E-BE64-543AC4937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61" y="5096892"/>
            <a:ext cx="2423346" cy="370512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6A8AADBC-40B1-4FC4-A09D-D9D6B4542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61" y="3568791"/>
            <a:ext cx="6119937" cy="378658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B55E1644-B3E4-4AE2-8DDD-8D5C06951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62" y="2008079"/>
            <a:ext cx="6119937" cy="3786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3BB455-A2DC-4474-BC32-F831E107D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96" y="871468"/>
            <a:ext cx="1133333" cy="11619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0558CD-6B11-4E02-B2ED-03C016EB2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77" y="9355"/>
            <a:ext cx="3085714" cy="503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033C21-CD6F-43E2-A209-28A1D54CD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00"/>
            <a:ext cx="2200000" cy="16666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ABA486F-79AE-431D-898A-650894D74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1" y="5205580"/>
            <a:ext cx="3047619" cy="15809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43B872-CD11-4010-A20E-7D4D94180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3CF67656-0B08-494D-9FF1-07D0FCD6D994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37591A6-AD68-45A4-90A8-CB74AA753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C355C4-2795-44B0-BDDE-CD1E28CC61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96" y="2392286"/>
            <a:ext cx="1104762" cy="116190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E009E4D-DF5E-4A20-B100-1B5F1CFC1E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67" y="3953119"/>
            <a:ext cx="1104762" cy="116190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1E555-2DD0-416A-B8D5-F6AB2CF80E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096" y="5504307"/>
            <a:ext cx="1114286" cy="116190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2189B05-79D6-40C8-9533-876B97F07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9" y="871468"/>
            <a:ext cx="1114286" cy="115238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484521-B96A-4E97-96F3-F87CC72A9D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861944"/>
            <a:ext cx="1114286" cy="116190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2C6C6AD-0501-4FE8-80B1-4E6BAA7FE1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861943"/>
            <a:ext cx="1114286" cy="116190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3118D2C-1249-4C9F-B74E-D34D908277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9" y="2453977"/>
            <a:ext cx="1114286" cy="116190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93FEB6A-3B44-4558-B877-BD22156E00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2414171"/>
            <a:ext cx="1114286" cy="116190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1802F5-F63B-4B08-B79B-D27A301B82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2453977"/>
            <a:ext cx="1114286" cy="116190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46D0150-08FE-452A-ABC0-22C2E3765B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39" y="3953118"/>
            <a:ext cx="1114286" cy="116190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9E3321C-66B3-4405-99E3-CDAD6446E3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3966070"/>
            <a:ext cx="1114286" cy="116190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603942E-7A39-42C9-978D-03CD9835F7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3953117"/>
            <a:ext cx="1114286" cy="116190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269CA80-2833-4B8D-ACB2-5A984FF25D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34" y="5452259"/>
            <a:ext cx="1114286" cy="1161905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1590357B-3591-4BF7-A583-FA2DBD387A2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91" y="445810"/>
            <a:ext cx="6252409" cy="3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69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287C1CB-6992-4263-A283-23BFF9E89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40" y="3697031"/>
            <a:ext cx="6190762" cy="38304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EEB9EF-817B-4EB3-A620-79C1B48E9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38" y="5232915"/>
            <a:ext cx="2422923" cy="37044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2403C19-6430-4060-98A2-DEA7DF85D8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39" y="2081590"/>
            <a:ext cx="6190763" cy="3830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3BB455-A2DC-4474-BC32-F831E107D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04" y="851591"/>
            <a:ext cx="1133333" cy="116190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F0558CD-6B11-4E02-B2ED-03C016EB29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77" y="9355"/>
            <a:ext cx="3085714" cy="5032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033C21-CD6F-43E2-A209-28A1D54CDD3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00"/>
            <a:ext cx="2200000" cy="16666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ABA486F-79AE-431D-898A-650894D741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1" y="5205580"/>
            <a:ext cx="3047619" cy="158095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43B872-CD11-4010-A20E-7D4D941801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4" y="4628117"/>
            <a:ext cx="2200000" cy="1457143"/>
          </a:xfrm>
          <a:prstGeom prst="rect">
            <a:avLst/>
          </a:prstGeom>
        </p:spPr>
      </p:pic>
      <p:sp>
        <p:nvSpPr>
          <p:cNvPr id="17" name="Bulle narrative : ronde 16">
            <a:extLst>
              <a:ext uri="{FF2B5EF4-FFF2-40B4-BE49-F238E27FC236}">
                <a16:creationId xmlns:a16="http://schemas.microsoft.com/office/drawing/2014/main" id="{3CF67656-0B08-494D-9FF1-07D0FCD6D994}"/>
              </a:ext>
            </a:extLst>
          </p:cNvPr>
          <p:cNvSpPr/>
          <p:nvPr/>
        </p:nvSpPr>
        <p:spPr>
          <a:xfrm>
            <a:off x="292100" y="4318252"/>
            <a:ext cx="2590800" cy="2019048"/>
          </a:xfrm>
          <a:prstGeom prst="wedgeEllipseCallout">
            <a:avLst>
              <a:gd name="adj1" fmla="val -55637"/>
              <a:gd name="adj2" fmla="val 575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37591A6-AD68-45A4-90A8-CB74AA7538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4" y="2125695"/>
            <a:ext cx="2325163" cy="2015966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C355C4-2795-44B0-BDDE-CD1E28CC61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2487138"/>
            <a:ext cx="1104762" cy="116190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E009E4D-DF5E-4A20-B100-1B5F1CFC1E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81" y="4069244"/>
            <a:ext cx="1104762" cy="116190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DB1E555-2DD0-416A-B8D5-F6AB2CF80E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334" y="5603362"/>
            <a:ext cx="1114286" cy="116190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2189B05-79D6-40C8-9533-876B97F0789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47" y="831669"/>
            <a:ext cx="1114286" cy="115238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484521-B96A-4E97-96F3-F87CC72A9D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829084"/>
            <a:ext cx="1114286" cy="116190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62C6C6AD-0501-4FE8-80B1-4E6BAA7FE1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825260"/>
            <a:ext cx="1114286" cy="116190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3118D2C-1249-4C9F-B74E-D34D908277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47" y="2487138"/>
            <a:ext cx="1114286" cy="1161905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B93FEB6A-3B44-4558-B877-BD22156E00E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89" y="2487138"/>
            <a:ext cx="1114286" cy="116190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1802F5-F63B-4B08-B79B-D27A301B82C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2487138"/>
            <a:ext cx="1114286" cy="1161905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B46D0150-08FE-452A-ABC0-22C2E3765B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132" y="4080072"/>
            <a:ext cx="1114286" cy="1161905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19E3321C-66B3-4405-99E3-CDAD6446E3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335" y="4106135"/>
            <a:ext cx="1114286" cy="1161905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7603942E-7A39-42C9-978D-03CD9835F7F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31" y="4080072"/>
            <a:ext cx="1114286" cy="116190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3269CA80-2833-4B8D-ACB2-5A984FF25DF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34" y="5624627"/>
            <a:ext cx="1114286" cy="116190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7C4120E-C722-445D-80B2-4B4B4CFB36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73" y="423536"/>
            <a:ext cx="6190764" cy="38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191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GADRAS Stephanie</dc:creator>
  <cp:lastModifiedBy>GADRAS Stephanie</cp:lastModifiedBy>
  <cp:revision>8</cp:revision>
  <dcterms:created xsi:type="dcterms:W3CDTF">2026-06-27T19:10:40Z</dcterms:created>
  <dcterms:modified xsi:type="dcterms:W3CDTF">2026-06-27T20:39:48Z</dcterms:modified>
</cp:coreProperties>
</file>