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4" r:id="rId2"/>
    <p:sldId id="353" r:id="rId3"/>
    <p:sldId id="318" r:id="rId4"/>
    <p:sldId id="300" r:id="rId5"/>
    <p:sldId id="332" r:id="rId6"/>
    <p:sldId id="333" r:id="rId7"/>
    <p:sldId id="334" r:id="rId8"/>
    <p:sldId id="307" r:id="rId9"/>
    <p:sldId id="338" r:id="rId10"/>
    <p:sldId id="361" r:id="rId11"/>
    <p:sldId id="299" r:id="rId12"/>
    <p:sldId id="317" r:id="rId13"/>
    <p:sldId id="358" r:id="rId14"/>
    <p:sldId id="298" r:id="rId15"/>
    <p:sldId id="339" r:id="rId16"/>
    <p:sldId id="362" r:id="rId17"/>
    <p:sldId id="311" r:id="rId18"/>
    <p:sldId id="316" r:id="rId19"/>
    <p:sldId id="364" r:id="rId20"/>
    <p:sldId id="319" r:id="rId21"/>
    <p:sldId id="312" r:id="rId22"/>
    <p:sldId id="315" r:id="rId23"/>
    <p:sldId id="360" r:id="rId24"/>
    <p:sldId id="335" r:id="rId25"/>
    <p:sldId id="336" r:id="rId26"/>
    <p:sldId id="337" r:id="rId27"/>
    <p:sldId id="340" r:id="rId28"/>
    <p:sldId id="363" r:id="rId29"/>
    <p:sldId id="313"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DEDA6"/>
    <a:srgbClr val="F1B5E0"/>
    <a:srgbClr val="FDE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AB053-5630-4C1E-A8B5-09A2F78E491B}" type="datetimeFigureOut">
              <a:rPr lang="fr-FR" smtClean="0"/>
              <a:t>29/10/2024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624D1-A0D4-4473-B75F-334798F2E8CD}" type="slidenum">
              <a:rPr lang="fr-FR" smtClean="0"/>
              <a:t>‹N°›</a:t>
            </a:fld>
            <a:endParaRPr lang="fr-FR"/>
          </a:p>
        </p:txBody>
      </p:sp>
    </p:spTree>
    <p:extLst>
      <p:ext uri="{BB962C8B-B14F-4D97-AF65-F5344CB8AC3E}">
        <p14:creationId xmlns:p14="http://schemas.microsoft.com/office/powerpoint/2010/main" val="219672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8807D96-C6E7-4B12-8105-F270AD73E69C}" type="slidenum">
              <a:rPr lang="fr-FR" smtClean="0"/>
              <a:t>2</a:t>
            </a:fld>
            <a:endParaRPr lang="fr-FR"/>
          </a:p>
        </p:txBody>
      </p:sp>
    </p:spTree>
    <p:extLst>
      <p:ext uri="{BB962C8B-B14F-4D97-AF65-F5344CB8AC3E}">
        <p14:creationId xmlns:p14="http://schemas.microsoft.com/office/powerpoint/2010/main" val="8440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C05C0-B66B-EF25-0B41-631BA0C85E4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6D10EC2-7DA6-61A7-C953-6AB4B6B7E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A04B1D-9CA2-F3F8-D7D3-B48B488A8F3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AF579782-FEDF-8DB1-1EFF-85FD84D18D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5C010C-CE2F-49DC-F93C-4AB9EFA2234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2554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6AF2A-AC12-1B08-19C6-FADE0D79E0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28CA645-2DAA-28F3-996E-7CC70E67F1D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51F02E-B3C5-0499-594B-F3353D764A9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701F824F-CCEB-583B-A9CC-8D87E680A0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5C7465-F8ED-6E49-443E-CFF3B7EBD88E}"/>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41946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74665B-1192-D4DC-282C-4E3A9D14D5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4F80290-D794-04E9-E47C-ED156DE22ED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28109D-D036-9887-43E5-D19256C47262}"/>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D14FC615-B895-969A-DE20-9CFA5C1BBC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25FFE0-989C-D602-0B0A-7E15A3810BC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45827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623CB-C777-7461-893A-430DC226B2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2CA594-BE95-EDDB-3953-E94942A6A27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18D53C-260D-CEEB-3F65-107D97EA43DD}"/>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B1E99CE4-E1E9-1AFA-5C4D-6D044C7A7D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F7DCDC-83EB-D155-94A8-F502548093C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33250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9E928-9458-AC97-6FBD-890BF36C3A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48E0E3-CA55-9E48-A78C-195252DA1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BF8C7D-ABF8-A0A0-BEF9-9A4D3C2836D9}"/>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94B93928-43BA-9FB1-BE5A-676045CF6D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FF0C12-01FB-EB78-4DDC-06FF983BFAB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210466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578E5-FE5A-71A8-C035-62EF732ADA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A0D464-A853-854C-A1E5-A1A288B05E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A2D150-DF90-914B-BA74-11A2A0F86B0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64D3E9A-9274-9532-A377-4DBAEBE1F47B}"/>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412172FF-7758-213B-9FCC-B8E97A2A33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400214-A563-F916-2B29-3806F8E0A91B}"/>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02114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ACA8A-F90A-B7E0-478D-D1C0AF0F912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15D298-0081-F71D-E61A-001440675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AB715BC-B873-D697-EB72-9C1846AED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C6329CB-D810-BA76-A37C-E29220D3B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FF75FF7-C192-01D2-6E95-F9CDA7E3370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755FD7-855E-6DF0-75E0-CB9E581A7CE4}"/>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8" name="Espace réservé du pied de page 7">
            <a:extLst>
              <a:ext uri="{FF2B5EF4-FFF2-40B4-BE49-F238E27FC236}">
                <a16:creationId xmlns:a16="http://schemas.microsoft.com/office/drawing/2014/main" id="{D74A92C1-AF42-5E96-4A1D-F88210EF6F5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F8030F1-3A89-47CB-1AEF-0D5D555DC210}"/>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193497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7F84C-2158-BBD0-0E48-9A15F555A7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993671-9D0B-8BA0-1FA1-2D781F77924A}"/>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4" name="Espace réservé du pied de page 3">
            <a:extLst>
              <a:ext uri="{FF2B5EF4-FFF2-40B4-BE49-F238E27FC236}">
                <a16:creationId xmlns:a16="http://schemas.microsoft.com/office/drawing/2014/main" id="{7013ACF6-7E00-9E4C-7FCA-9B4D5ACCF72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263678E-01EC-B1EF-C5DD-0279F802901D}"/>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43894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F039887-327B-86FD-299D-33BB38BB60A0}"/>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3" name="Espace réservé du pied de page 2">
            <a:extLst>
              <a:ext uri="{FF2B5EF4-FFF2-40B4-BE49-F238E27FC236}">
                <a16:creationId xmlns:a16="http://schemas.microsoft.com/office/drawing/2014/main" id="{76F96E8C-AB5E-B6A1-57CC-8BAA42419B7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99EF4DA-4069-90ED-5F02-76630AB70337}"/>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807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BE0B2-3716-F915-9D35-89DD1218C4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BCD000-1FA0-D252-1771-EC84C2F78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655EE9-0F53-9137-F64C-3D09A3696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EAD070-E0D7-E487-64D1-86F1FDA82158}"/>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11DF0B48-13FD-46AC-9ED4-3781F9A258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75613F-A736-85F9-8529-63DA506D8D72}"/>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7356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8EAEF-79DB-C0CF-486D-74EA13B85F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DBDF22-1625-1653-869A-E1203DA04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84CDD4E-86D9-F99C-4FB2-96B285979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71C172-B468-1918-5D1B-FE9DD48DECE7}"/>
              </a:ext>
            </a:extLst>
          </p:cNvPr>
          <p:cNvSpPr>
            <a:spLocks noGrp="1"/>
          </p:cNvSpPr>
          <p:nvPr>
            <p:ph type="dt" sz="half" idx="10"/>
          </p:nvPr>
        </p:nvSpPr>
        <p:spPr/>
        <p:txBody>
          <a:bodyPr/>
          <a:lstStyle/>
          <a:p>
            <a:fld id="{53C12F3B-B92D-4E57-BF0A-ADBA1CAB1833}" type="datetimeFigureOut">
              <a:rPr lang="fr-FR" smtClean="0"/>
              <a:t>29/10/2024</a:t>
            </a:fld>
            <a:endParaRPr lang="fr-FR"/>
          </a:p>
        </p:txBody>
      </p:sp>
      <p:sp>
        <p:nvSpPr>
          <p:cNvPr id="6" name="Espace réservé du pied de page 5">
            <a:extLst>
              <a:ext uri="{FF2B5EF4-FFF2-40B4-BE49-F238E27FC236}">
                <a16:creationId xmlns:a16="http://schemas.microsoft.com/office/drawing/2014/main" id="{204FC9BD-4960-79C9-6520-5ECAED8961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6403F2-4B16-0F9F-6DE9-6EB3558ACD91}"/>
              </a:ext>
            </a:extLst>
          </p:cNvPr>
          <p:cNvSpPr>
            <a:spLocks noGrp="1"/>
          </p:cNvSpPr>
          <p:nvPr>
            <p:ph type="sldNum" sz="quarter" idx="12"/>
          </p:nvPr>
        </p:nvSpPr>
        <p:spPr/>
        <p:txBody>
          <a:bodyPr/>
          <a:lstStyle/>
          <a:p>
            <a:fld id="{D59C2987-8D08-49C5-8F92-DFEB5C72E625}" type="slidenum">
              <a:rPr lang="fr-FR" smtClean="0"/>
              <a:t>‹N°›</a:t>
            </a:fld>
            <a:endParaRPr lang="fr-FR"/>
          </a:p>
        </p:txBody>
      </p:sp>
    </p:spTree>
    <p:extLst>
      <p:ext uri="{BB962C8B-B14F-4D97-AF65-F5344CB8AC3E}">
        <p14:creationId xmlns:p14="http://schemas.microsoft.com/office/powerpoint/2010/main" val="364030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096B8A-A763-A1B0-CEAF-098FE4A4F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22194F-866B-D182-7BE7-49CB8A500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A826AC-1A4A-30F0-8434-41B2C2EC6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12F3B-B92D-4E57-BF0A-ADBA1CAB1833}" type="datetimeFigureOut">
              <a:rPr lang="fr-FR" smtClean="0"/>
              <a:t>29/10/2024</a:t>
            </a:fld>
            <a:endParaRPr lang="fr-FR"/>
          </a:p>
        </p:txBody>
      </p:sp>
      <p:sp>
        <p:nvSpPr>
          <p:cNvPr id="5" name="Espace réservé du pied de page 4">
            <a:extLst>
              <a:ext uri="{FF2B5EF4-FFF2-40B4-BE49-F238E27FC236}">
                <a16:creationId xmlns:a16="http://schemas.microsoft.com/office/drawing/2014/main" id="{0337A544-6436-95BC-1D50-76877299E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FA3F58-7E9D-BB2A-2396-D9EA1AF40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C2987-8D08-49C5-8F92-DFEB5C72E625}" type="slidenum">
              <a:rPr lang="fr-FR" smtClean="0"/>
              <a:t>‹N°›</a:t>
            </a:fld>
            <a:endParaRPr lang="fr-FR"/>
          </a:p>
        </p:txBody>
      </p:sp>
    </p:spTree>
    <p:extLst>
      <p:ext uri="{BB962C8B-B14F-4D97-AF65-F5344CB8AC3E}">
        <p14:creationId xmlns:p14="http://schemas.microsoft.com/office/powerpoint/2010/main" val="62329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9.wdp"/><Relationship Id="rId18" Type="http://schemas.openxmlformats.org/officeDocument/2006/relationships/image" Target="../media/image24.png"/><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image" Target="../media/image15.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19.png"/><Relationship Id="rId19" Type="http://schemas.openxmlformats.org/officeDocument/2006/relationships/image" Target="../media/image25.png"/><Relationship Id="rId4" Type="http://schemas.openxmlformats.org/officeDocument/2006/relationships/image" Target="../media/image16.png"/><Relationship Id="rId9" Type="http://schemas.microsoft.com/office/2007/relationships/hdphoto" Target="../media/hdphoto7.wdp"/><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608C6717-A524-9E58-D531-2CAA5C61C90C}"/>
              </a:ext>
            </a:extLst>
          </p:cNvPr>
          <p:cNvGrpSpPr/>
          <p:nvPr/>
        </p:nvGrpSpPr>
        <p:grpSpPr>
          <a:xfrm>
            <a:off x="2422029" y="2052442"/>
            <a:ext cx="6601862" cy="3390900"/>
            <a:chOff x="4942438" y="598333"/>
            <a:chExt cx="6601862" cy="3390900"/>
          </a:xfrm>
        </p:grpSpPr>
        <p:sp>
          <p:nvSpPr>
            <p:cNvPr id="9" name="Organigramme : Bande perforée 8">
              <a:extLst>
                <a:ext uri="{FF2B5EF4-FFF2-40B4-BE49-F238E27FC236}">
                  <a16:creationId xmlns:a16="http://schemas.microsoft.com/office/drawing/2014/main" id="{EC350B39-4C5E-94C7-ED42-F1BEC9534B62}"/>
                </a:ext>
              </a:extLst>
            </p:cNvPr>
            <p:cNvSpPr/>
            <p:nvPr/>
          </p:nvSpPr>
          <p:spPr>
            <a:xfrm>
              <a:off x="4942438" y="598333"/>
              <a:ext cx="6601862" cy="3390900"/>
            </a:xfrm>
            <a:prstGeom prst="flowChartPunchedTape">
              <a:avLst/>
            </a:prstGeom>
            <a:solidFill>
              <a:srgbClr val="EDEDA6"/>
            </a:solid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5ED81D5F-2184-15E9-A9BC-CB477D515913}"/>
                </a:ext>
              </a:extLst>
            </p:cNvPr>
            <p:cNvSpPr txBox="1"/>
            <p:nvPr/>
          </p:nvSpPr>
          <p:spPr>
            <a:xfrm>
              <a:off x="5104881" y="1508953"/>
              <a:ext cx="6276975" cy="1569660"/>
            </a:xfrm>
            <a:prstGeom prst="rect">
              <a:avLst/>
            </a:prstGeom>
            <a:solidFill>
              <a:srgbClr val="EDEDA6"/>
            </a:solidFill>
          </p:spPr>
          <p:txBody>
            <a:bodyPr wrap="square" rtlCol="0">
              <a:spAutoFit/>
            </a:bodyPr>
            <a:lstStyle/>
            <a:p>
              <a:pPr algn="ctr"/>
              <a:r>
                <a:rPr lang="en-GB" sz="4800" b="1" dirty="0">
                  <a:latin typeface="Acceseditionsscript Normal" panose="00000500000000000000" pitchFamily="50" charset="0"/>
                </a:rPr>
                <a:t>Maths Rituals</a:t>
              </a:r>
            </a:p>
            <a:p>
              <a:pPr algn="ctr"/>
              <a:endParaRPr lang="en-GB" sz="2400" b="1" dirty="0">
                <a:latin typeface="Acceseditionsscript Normal" panose="00000500000000000000" pitchFamily="50" charset="0"/>
              </a:endParaRPr>
            </a:p>
            <a:p>
              <a:pPr algn="ctr"/>
              <a:r>
                <a:rPr lang="en-GB" sz="2400" b="1" dirty="0">
                  <a:latin typeface="Acceseditionsscript Normal" panose="00000500000000000000" pitchFamily="50" charset="0"/>
                </a:rPr>
                <a:t>2</a:t>
              </a:r>
              <a:r>
                <a:rPr lang="en-GB" sz="2400" b="1" baseline="30000" dirty="0">
                  <a:latin typeface="Acceseditionsscript Normal" panose="00000500000000000000" pitchFamily="50" charset="0"/>
                </a:rPr>
                <a:t>nd</a:t>
              </a:r>
              <a:r>
                <a:rPr lang="en-GB" sz="2400" b="1" dirty="0">
                  <a:latin typeface="Acceseditionsscript Normal" panose="00000500000000000000" pitchFamily="50" charset="0"/>
                </a:rPr>
                <a:t> Period – 5</a:t>
              </a:r>
              <a:r>
                <a:rPr lang="en-GB" sz="2400" b="1" baseline="30000" dirty="0">
                  <a:latin typeface="Acceseditionsscript Normal" panose="00000500000000000000" pitchFamily="50" charset="0"/>
                </a:rPr>
                <a:t>th</a:t>
              </a:r>
              <a:r>
                <a:rPr lang="en-GB" sz="2400" b="1" dirty="0">
                  <a:latin typeface="Acceseditionsscript Normal" panose="00000500000000000000" pitchFamily="50" charset="0"/>
                </a:rPr>
                <a:t> Week</a:t>
              </a:r>
            </a:p>
          </p:txBody>
        </p:sp>
      </p:grpSp>
      <p:pic>
        <p:nvPicPr>
          <p:cNvPr id="2" name="Picture 2" descr="Méthode Heuristique de Mathématiques en Grande Section | Éditions Nathan">
            <a:extLst>
              <a:ext uri="{FF2B5EF4-FFF2-40B4-BE49-F238E27FC236}">
                <a16:creationId xmlns:a16="http://schemas.microsoft.com/office/drawing/2014/main" id="{58DFE132-FE53-41CD-8DA2-8F5C6C831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2407">
            <a:off x="155079" y="343763"/>
            <a:ext cx="4533900" cy="1524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a:extLst>
              <a:ext uri="{FF2B5EF4-FFF2-40B4-BE49-F238E27FC236}">
                <a16:creationId xmlns:a16="http://schemas.microsoft.com/office/drawing/2014/main" id="{09764D69-C96D-45C0-B48B-BB6B46E7B546}"/>
              </a:ext>
            </a:extLst>
          </p:cNvPr>
          <p:cNvGrpSpPr/>
          <p:nvPr/>
        </p:nvGrpSpPr>
        <p:grpSpPr>
          <a:xfrm>
            <a:off x="9421601" y="147917"/>
            <a:ext cx="2709747" cy="2462859"/>
            <a:chOff x="9421601" y="147917"/>
            <a:chExt cx="2709747" cy="2462859"/>
          </a:xfrm>
        </p:grpSpPr>
        <p:pic>
          <p:nvPicPr>
            <p:cNvPr id="1034" name="Picture 10" descr="Résumé Enfant Pensif. Illustration Sur Fond Blanc Pour La Conception Clip  Art Libres De Droits , Svg , Vecteurs Et Illustration. Image 12349576.">
              <a:extLst>
                <a:ext uri="{FF2B5EF4-FFF2-40B4-BE49-F238E27FC236}">
                  <a16:creationId xmlns:a16="http://schemas.microsoft.com/office/drawing/2014/main" id="{1C87B534-C39B-4A46-9776-6A987F0A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601" y="147917"/>
              <a:ext cx="2709747" cy="2462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the United Kingdom - Wikipedia">
              <a:extLst>
                <a:ext uri="{FF2B5EF4-FFF2-40B4-BE49-F238E27FC236}">
                  <a16:creationId xmlns:a16="http://schemas.microsoft.com/office/drawing/2014/main" id="{6A5408A8-2D1E-46E0-AB2A-2C3F342BA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7089" y="252239"/>
              <a:ext cx="856450" cy="428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3">
            <a:extLst>
              <a:ext uri="{FF2B5EF4-FFF2-40B4-BE49-F238E27FC236}">
                <a16:creationId xmlns:a16="http://schemas.microsoft.com/office/drawing/2014/main" id="{CCE11405-73C3-463D-8F3F-6490E619ECB8}"/>
              </a:ext>
            </a:extLst>
          </p:cNvPr>
          <p:cNvGrpSpPr>
            <a:grpSpLocks/>
          </p:cNvGrpSpPr>
          <p:nvPr/>
        </p:nvGrpSpPr>
        <p:grpSpPr bwMode="auto">
          <a:xfrm>
            <a:off x="6032222" y="6039596"/>
            <a:ext cx="6043217" cy="701027"/>
            <a:chOff x="105478967" y="108087091"/>
            <a:chExt cx="2983904" cy="553656"/>
          </a:xfrm>
        </p:grpSpPr>
        <p:sp>
          <p:nvSpPr>
            <p:cNvPr id="13" name="Text Box 4">
              <a:extLst>
                <a:ext uri="{FF2B5EF4-FFF2-40B4-BE49-F238E27FC236}">
                  <a16:creationId xmlns:a16="http://schemas.microsoft.com/office/drawing/2014/main" id="{EEF65B41-D780-4865-A7F9-E05A593360B4}"/>
                </a:ext>
              </a:extLst>
            </p:cNvPr>
            <p:cNvSpPr txBox="1">
              <a:spLocks noChangeArrowheads="1"/>
            </p:cNvSpPr>
            <p:nvPr/>
          </p:nvSpPr>
          <p:spPr bwMode="auto">
            <a:xfrm>
              <a:off x="105481677" y="108087091"/>
              <a:ext cx="2981194" cy="3382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GB" altLang="fr-FR" dirty="0">
                  <a:solidFill>
                    <a:srgbClr val="000000"/>
                  </a:solidFill>
                  <a:latin typeface="Mickey" panose="00000400000000000000" pitchFamily="2" charset="0"/>
                </a:rPr>
                <a:t>Madeline DUBOUCHET  - Val </a:t>
              </a:r>
              <a:r>
                <a:rPr kumimoji="0" lang="en-GB" altLang="fr-FR" sz="1800" b="0" i="0" u="none" strike="noStrike" cap="none" normalizeH="0" baseline="0" dirty="0" err="1">
                  <a:ln>
                    <a:noFill/>
                  </a:ln>
                  <a:solidFill>
                    <a:srgbClr val="000000"/>
                  </a:solidFill>
                  <a:effectLst/>
                  <a:latin typeface="Mickey" panose="00000400000000000000" pitchFamily="2" charset="0"/>
                </a:rPr>
                <a:t>d’Isère</a:t>
              </a:r>
              <a:r>
                <a:rPr kumimoji="0" lang="en-GB" altLang="fr-FR" sz="1800" b="0" i="0" u="none" strike="noStrike" cap="none" normalizeH="0" baseline="0" dirty="0">
                  <a:ln>
                    <a:noFill/>
                  </a:ln>
                  <a:solidFill>
                    <a:srgbClr val="000000"/>
                  </a:solidFill>
                  <a:effectLst/>
                  <a:latin typeface="Mickey" panose="00000400000000000000" pitchFamily="2" charset="0"/>
                </a:rPr>
                <a:t> Pre-elementary School</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sp>
          <p:nvSpPr>
            <p:cNvPr id="14" name="Text Box 5">
              <a:extLst>
                <a:ext uri="{FF2B5EF4-FFF2-40B4-BE49-F238E27FC236}">
                  <a16:creationId xmlns:a16="http://schemas.microsoft.com/office/drawing/2014/main" id="{8A0F3D49-6F09-4DD1-BEE3-02BE73270A51}"/>
                </a:ext>
              </a:extLst>
            </p:cNvPr>
            <p:cNvSpPr txBox="1">
              <a:spLocks noChangeArrowheads="1"/>
            </p:cNvSpPr>
            <p:nvPr/>
          </p:nvSpPr>
          <p:spPr bwMode="auto">
            <a:xfrm>
              <a:off x="105478967" y="108366609"/>
              <a:ext cx="2876970" cy="27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strike="noStrike" cap="none" normalizeH="0" baseline="0" dirty="0">
                  <a:ln>
                    <a:noFill/>
                  </a:ln>
                  <a:solidFill>
                    <a:srgbClr val="085296"/>
                  </a:solidFill>
                  <a:effectLst/>
                  <a:latin typeface="Calibri" panose="020F0502020204030204" pitchFamily="34" charset="0"/>
                </a:rPr>
                <a:t>inspired by : </a:t>
              </a:r>
              <a:r>
                <a:rPr kumimoji="0" lang="en-GB"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en-GB" altLang="fr-FR" sz="1200" b="0" i="0" u="none" strike="noStrike" cap="none" normalizeH="0" baseline="0" dirty="0">
                  <a:ln>
                    <a:noFill/>
                  </a:ln>
                  <a:solidFill>
                    <a:srgbClr val="000000"/>
                  </a:solidFill>
                  <a:effectLst/>
                  <a:latin typeface="Calibri" panose="020F0502020204030204" pitchFamily="34" charset="0"/>
                </a:rPr>
                <a:t> </a:t>
              </a: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4617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687901"/>
            <a:ext cx="12192000" cy="317009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Look and s</a:t>
            </a:r>
            <a:r>
              <a:rPr lang="fr-FR" sz="2000" b="1" dirty="0" err="1">
                <a:latin typeface="Acceseditionsscript Normal" panose="00000500000000000000" pitchFamily="50" charset="0"/>
              </a:rPr>
              <a:t>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number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Annoncé le nombre qui s’affiche à l’écran.</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on peut attribuer un nombre (entre 1 et 6) à chaque enfant et celui-ci ne doit annoncer son nombre que s’il apparait. Cela permet de garder tout le monde alerte pendant le jeu.</a:t>
            </a:r>
          </a:p>
          <a:p>
            <a:r>
              <a:rPr lang="fr-FR" sz="2000" i="1" dirty="0">
                <a:solidFill>
                  <a:schemeClr val="bg1">
                    <a:lumMod val="50000"/>
                  </a:schemeClr>
                </a:solidFill>
                <a:latin typeface="Acceseditionsscript Normal" panose="00000500000000000000" pitchFamily="50" charset="0"/>
              </a:rPr>
              <a:t>On peut également faire ce jeu avec des instruments de musique ou en percussions corporelles : on tape le bon nombre de fois sur son instrument/sa cuisse en fonction du nombre affiché.</a:t>
            </a:r>
          </a:p>
        </p:txBody>
      </p:sp>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532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5">
            <a:extLst>
              <a:ext uri="{FF2B5EF4-FFF2-40B4-BE49-F238E27FC236}">
                <a16:creationId xmlns:a16="http://schemas.microsoft.com/office/drawing/2014/main" id="{08F9913C-9B6B-62D6-9D67-B8F70C154CD3}"/>
              </a:ext>
            </a:extLst>
          </p:cNvPr>
          <p:cNvSpPr txBox="1">
            <a:spLocks noChangeArrowheads="1"/>
          </p:cNvSpPr>
          <p:nvPr/>
        </p:nvSpPr>
        <p:spPr bwMode="auto">
          <a:xfrm>
            <a:off x="9175540" y="6336597"/>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 name="Image 5">
            <a:extLst>
              <a:ext uri="{FF2B5EF4-FFF2-40B4-BE49-F238E27FC236}">
                <a16:creationId xmlns:a16="http://schemas.microsoft.com/office/drawing/2014/main" id="{CE1A6720-89D3-9AE8-42AC-D96F5D62009B}"/>
              </a:ext>
            </a:extLst>
          </p:cNvPr>
          <p:cNvPicPr>
            <a:picLocks noChangeAspect="1"/>
          </p:cNvPicPr>
          <p:nvPr/>
        </p:nvPicPr>
        <p:blipFill>
          <a:blip r:embed="rId2"/>
          <a:stretch>
            <a:fillRect/>
          </a:stretch>
        </p:blipFill>
        <p:spPr>
          <a:xfrm>
            <a:off x="42861" y="2303208"/>
            <a:ext cx="12106276" cy="2970932"/>
          </a:xfrm>
          <a:prstGeom prst="rect">
            <a:avLst/>
          </a:prstGeom>
        </p:spPr>
      </p:pic>
      <p:pic>
        <p:nvPicPr>
          <p:cNvPr id="13" name="Image 12">
            <a:extLst>
              <a:ext uri="{FF2B5EF4-FFF2-40B4-BE49-F238E27FC236}">
                <a16:creationId xmlns:a16="http://schemas.microsoft.com/office/drawing/2014/main" id="{F171FF66-4F00-EA2B-81B2-11EB0FAB1A68}"/>
              </a:ext>
            </a:extLst>
          </p:cNvPr>
          <p:cNvPicPr>
            <a:picLocks noChangeAspect="1"/>
          </p:cNvPicPr>
          <p:nvPr/>
        </p:nvPicPr>
        <p:blipFill>
          <a:blip r:embed="rId3"/>
          <a:stretch>
            <a:fillRect/>
          </a:stretch>
        </p:blipFill>
        <p:spPr>
          <a:xfrm>
            <a:off x="1721213" y="4502941"/>
            <a:ext cx="346105" cy="360000"/>
          </a:xfrm>
          <a:prstGeom prst="rect">
            <a:avLst/>
          </a:prstGeom>
        </p:spPr>
      </p:pic>
      <p:pic>
        <p:nvPicPr>
          <p:cNvPr id="14" name="Image 13">
            <a:extLst>
              <a:ext uri="{FF2B5EF4-FFF2-40B4-BE49-F238E27FC236}">
                <a16:creationId xmlns:a16="http://schemas.microsoft.com/office/drawing/2014/main" id="{31E1F814-C56C-EF4F-61AC-BC63EC0CB594}"/>
              </a:ext>
            </a:extLst>
          </p:cNvPr>
          <p:cNvPicPr>
            <a:picLocks noChangeAspect="1"/>
          </p:cNvPicPr>
          <p:nvPr/>
        </p:nvPicPr>
        <p:blipFill>
          <a:blip r:embed="rId4"/>
          <a:stretch>
            <a:fillRect/>
          </a:stretch>
        </p:blipFill>
        <p:spPr>
          <a:xfrm>
            <a:off x="2291286" y="4283891"/>
            <a:ext cx="370951" cy="360000"/>
          </a:xfrm>
          <a:prstGeom prst="rect">
            <a:avLst/>
          </a:prstGeom>
        </p:spPr>
      </p:pic>
      <p:pic>
        <p:nvPicPr>
          <p:cNvPr id="15" name="Image 14">
            <a:extLst>
              <a:ext uri="{FF2B5EF4-FFF2-40B4-BE49-F238E27FC236}">
                <a16:creationId xmlns:a16="http://schemas.microsoft.com/office/drawing/2014/main" id="{C36A05F3-89D5-5E38-C39E-14C3104B6A51}"/>
              </a:ext>
            </a:extLst>
          </p:cNvPr>
          <p:cNvPicPr>
            <a:picLocks noChangeAspect="1"/>
          </p:cNvPicPr>
          <p:nvPr/>
        </p:nvPicPr>
        <p:blipFill>
          <a:blip r:embed="rId5"/>
          <a:stretch>
            <a:fillRect/>
          </a:stretch>
        </p:blipFill>
        <p:spPr>
          <a:xfrm>
            <a:off x="2886205" y="4142941"/>
            <a:ext cx="353684" cy="360000"/>
          </a:xfrm>
          <a:prstGeom prst="rect">
            <a:avLst/>
          </a:prstGeom>
        </p:spPr>
      </p:pic>
      <p:pic>
        <p:nvPicPr>
          <p:cNvPr id="16" name="Image 15">
            <a:extLst>
              <a:ext uri="{FF2B5EF4-FFF2-40B4-BE49-F238E27FC236}">
                <a16:creationId xmlns:a16="http://schemas.microsoft.com/office/drawing/2014/main" id="{A8115C49-89A5-AB38-433D-E2ADD451CF9B}"/>
              </a:ext>
            </a:extLst>
          </p:cNvPr>
          <p:cNvPicPr>
            <a:picLocks noChangeAspect="1"/>
          </p:cNvPicPr>
          <p:nvPr/>
        </p:nvPicPr>
        <p:blipFill>
          <a:blip r:embed="rId6"/>
          <a:stretch>
            <a:fillRect/>
          </a:stretch>
        </p:blipFill>
        <p:spPr>
          <a:xfrm>
            <a:off x="3463857" y="3923891"/>
            <a:ext cx="355862" cy="360000"/>
          </a:xfrm>
          <a:prstGeom prst="rect">
            <a:avLst/>
          </a:prstGeom>
        </p:spPr>
      </p:pic>
      <p:pic>
        <p:nvPicPr>
          <p:cNvPr id="17" name="Image 16">
            <a:extLst>
              <a:ext uri="{FF2B5EF4-FFF2-40B4-BE49-F238E27FC236}">
                <a16:creationId xmlns:a16="http://schemas.microsoft.com/office/drawing/2014/main" id="{068FA16D-722A-2094-1790-979B7DCD337B}"/>
              </a:ext>
            </a:extLst>
          </p:cNvPr>
          <p:cNvPicPr>
            <a:picLocks noChangeAspect="1"/>
          </p:cNvPicPr>
          <p:nvPr/>
        </p:nvPicPr>
        <p:blipFill>
          <a:blip r:embed="rId7"/>
          <a:stretch>
            <a:fillRect/>
          </a:stretch>
        </p:blipFill>
        <p:spPr>
          <a:xfrm>
            <a:off x="4043687" y="3737215"/>
            <a:ext cx="367059" cy="360000"/>
          </a:xfrm>
          <a:prstGeom prst="rect">
            <a:avLst/>
          </a:prstGeom>
        </p:spPr>
      </p:pic>
      <p:pic>
        <p:nvPicPr>
          <p:cNvPr id="18" name="Image 17">
            <a:extLst>
              <a:ext uri="{FF2B5EF4-FFF2-40B4-BE49-F238E27FC236}">
                <a16:creationId xmlns:a16="http://schemas.microsoft.com/office/drawing/2014/main" id="{D3BD8111-90EE-DEFC-AB24-6EB46B5B9BCF}"/>
              </a:ext>
            </a:extLst>
          </p:cNvPr>
          <p:cNvPicPr>
            <a:picLocks noChangeAspect="1"/>
          </p:cNvPicPr>
          <p:nvPr/>
        </p:nvPicPr>
        <p:blipFill>
          <a:blip r:embed="rId8"/>
          <a:stretch>
            <a:fillRect/>
          </a:stretch>
        </p:blipFill>
        <p:spPr>
          <a:xfrm>
            <a:off x="4634714" y="3490949"/>
            <a:ext cx="360000" cy="360000"/>
          </a:xfrm>
          <a:prstGeom prst="rect">
            <a:avLst/>
          </a:prstGeom>
        </p:spPr>
      </p:pic>
      <p:pic>
        <p:nvPicPr>
          <p:cNvPr id="19" name="Image 18">
            <a:extLst>
              <a:ext uri="{FF2B5EF4-FFF2-40B4-BE49-F238E27FC236}">
                <a16:creationId xmlns:a16="http://schemas.microsoft.com/office/drawing/2014/main" id="{DB2C40A0-C21D-FB83-56E5-6DA9F599B139}"/>
              </a:ext>
            </a:extLst>
          </p:cNvPr>
          <p:cNvPicPr>
            <a:picLocks noChangeAspect="1"/>
          </p:cNvPicPr>
          <p:nvPr/>
        </p:nvPicPr>
        <p:blipFill>
          <a:blip r:embed="rId7"/>
          <a:stretch>
            <a:fillRect/>
          </a:stretch>
        </p:blipFill>
        <p:spPr>
          <a:xfrm>
            <a:off x="5218682" y="3720039"/>
            <a:ext cx="367059" cy="360000"/>
          </a:xfrm>
          <a:prstGeom prst="rect">
            <a:avLst/>
          </a:prstGeom>
        </p:spPr>
      </p:pic>
      <p:pic>
        <p:nvPicPr>
          <p:cNvPr id="20" name="Image 19">
            <a:extLst>
              <a:ext uri="{FF2B5EF4-FFF2-40B4-BE49-F238E27FC236}">
                <a16:creationId xmlns:a16="http://schemas.microsoft.com/office/drawing/2014/main" id="{D6DCA56D-4BD4-AD60-BFD8-E95E0C1FD14C}"/>
              </a:ext>
            </a:extLst>
          </p:cNvPr>
          <p:cNvPicPr>
            <a:picLocks noChangeAspect="1"/>
          </p:cNvPicPr>
          <p:nvPr/>
        </p:nvPicPr>
        <p:blipFill>
          <a:blip r:embed="rId5"/>
          <a:stretch>
            <a:fillRect/>
          </a:stretch>
        </p:blipFill>
        <p:spPr>
          <a:xfrm>
            <a:off x="5919157" y="4142941"/>
            <a:ext cx="353684" cy="360000"/>
          </a:xfrm>
          <a:prstGeom prst="rect">
            <a:avLst/>
          </a:prstGeom>
        </p:spPr>
      </p:pic>
      <p:pic>
        <p:nvPicPr>
          <p:cNvPr id="21" name="Image 20">
            <a:extLst>
              <a:ext uri="{FF2B5EF4-FFF2-40B4-BE49-F238E27FC236}">
                <a16:creationId xmlns:a16="http://schemas.microsoft.com/office/drawing/2014/main" id="{CC50BF3E-8847-A161-C02B-00748F8DB7B0}"/>
              </a:ext>
            </a:extLst>
          </p:cNvPr>
          <p:cNvPicPr>
            <a:picLocks noChangeAspect="1"/>
          </p:cNvPicPr>
          <p:nvPr/>
        </p:nvPicPr>
        <p:blipFill>
          <a:blip r:embed="rId3"/>
          <a:stretch>
            <a:fillRect/>
          </a:stretch>
        </p:blipFill>
        <p:spPr>
          <a:xfrm>
            <a:off x="6579938" y="4502941"/>
            <a:ext cx="346105" cy="360000"/>
          </a:xfrm>
          <a:prstGeom prst="rect">
            <a:avLst/>
          </a:prstGeom>
        </p:spPr>
      </p:pic>
      <p:pic>
        <p:nvPicPr>
          <p:cNvPr id="22" name="Image 21">
            <a:extLst>
              <a:ext uri="{FF2B5EF4-FFF2-40B4-BE49-F238E27FC236}">
                <a16:creationId xmlns:a16="http://schemas.microsoft.com/office/drawing/2014/main" id="{A2D8F025-F6FC-41FE-CDED-3DE2CB5EAE21}"/>
              </a:ext>
            </a:extLst>
          </p:cNvPr>
          <p:cNvPicPr>
            <a:picLocks noChangeAspect="1"/>
          </p:cNvPicPr>
          <p:nvPr/>
        </p:nvPicPr>
        <p:blipFill>
          <a:blip r:embed="rId4"/>
          <a:stretch>
            <a:fillRect/>
          </a:stretch>
        </p:blipFill>
        <p:spPr>
          <a:xfrm>
            <a:off x="7233140" y="4319582"/>
            <a:ext cx="370951" cy="360000"/>
          </a:xfrm>
          <a:prstGeom prst="rect">
            <a:avLst/>
          </a:prstGeom>
        </p:spPr>
      </p:pic>
      <p:pic>
        <p:nvPicPr>
          <p:cNvPr id="23" name="Image 22">
            <a:extLst>
              <a:ext uri="{FF2B5EF4-FFF2-40B4-BE49-F238E27FC236}">
                <a16:creationId xmlns:a16="http://schemas.microsoft.com/office/drawing/2014/main" id="{3035D7FB-49D9-974E-D92A-F4F9AD39B980}"/>
              </a:ext>
            </a:extLst>
          </p:cNvPr>
          <p:cNvPicPr>
            <a:picLocks noChangeAspect="1"/>
          </p:cNvPicPr>
          <p:nvPr/>
        </p:nvPicPr>
        <p:blipFill>
          <a:blip r:embed="rId6"/>
          <a:stretch>
            <a:fillRect/>
          </a:stretch>
        </p:blipFill>
        <p:spPr>
          <a:xfrm>
            <a:off x="7830264" y="3904796"/>
            <a:ext cx="355862" cy="360000"/>
          </a:xfrm>
          <a:prstGeom prst="rect">
            <a:avLst/>
          </a:prstGeom>
        </p:spPr>
      </p:pic>
      <p:pic>
        <p:nvPicPr>
          <p:cNvPr id="24" name="Image 23">
            <a:extLst>
              <a:ext uri="{FF2B5EF4-FFF2-40B4-BE49-F238E27FC236}">
                <a16:creationId xmlns:a16="http://schemas.microsoft.com/office/drawing/2014/main" id="{10EF9DEF-F831-5A43-BFF8-97DC2DE8E13D}"/>
              </a:ext>
            </a:extLst>
          </p:cNvPr>
          <p:cNvPicPr>
            <a:picLocks noChangeAspect="1"/>
          </p:cNvPicPr>
          <p:nvPr/>
        </p:nvPicPr>
        <p:blipFill>
          <a:blip r:embed="rId8"/>
          <a:stretch>
            <a:fillRect/>
          </a:stretch>
        </p:blipFill>
        <p:spPr>
          <a:xfrm>
            <a:off x="8411572" y="3540039"/>
            <a:ext cx="360000" cy="360000"/>
          </a:xfrm>
          <a:prstGeom prst="rect">
            <a:avLst/>
          </a:prstGeom>
        </p:spPr>
      </p:pic>
      <p:pic>
        <p:nvPicPr>
          <p:cNvPr id="25" name="Image 24">
            <a:extLst>
              <a:ext uri="{FF2B5EF4-FFF2-40B4-BE49-F238E27FC236}">
                <a16:creationId xmlns:a16="http://schemas.microsoft.com/office/drawing/2014/main" id="{23E807E5-07FD-1BFB-5CC0-0A2887DFF82A}"/>
              </a:ext>
            </a:extLst>
          </p:cNvPr>
          <p:cNvPicPr>
            <a:picLocks noChangeAspect="1"/>
          </p:cNvPicPr>
          <p:nvPr/>
        </p:nvPicPr>
        <p:blipFill>
          <a:blip r:embed="rId5"/>
          <a:stretch>
            <a:fillRect/>
          </a:stretch>
        </p:blipFill>
        <p:spPr>
          <a:xfrm>
            <a:off x="8952109" y="4156097"/>
            <a:ext cx="353684" cy="360000"/>
          </a:xfrm>
          <a:prstGeom prst="rect">
            <a:avLst/>
          </a:prstGeom>
        </p:spPr>
      </p:pic>
      <p:pic>
        <p:nvPicPr>
          <p:cNvPr id="26" name="Image 25">
            <a:extLst>
              <a:ext uri="{FF2B5EF4-FFF2-40B4-BE49-F238E27FC236}">
                <a16:creationId xmlns:a16="http://schemas.microsoft.com/office/drawing/2014/main" id="{89D6B263-A9A3-080D-EBCF-C62C5BF7467B}"/>
              </a:ext>
            </a:extLst>
          </p:cNvPr>
          <p:cNvPicPr>
            <a:picLocks noChangeAspect="1"/>
          </p:cNvPicPr>
          <p:nvPr/>
        </p:nvPicPr>
        <p:blipFill>
          <a:blip r:embed="rId4"/>
          <a:stretch>
            <a:fillRect/>
          </a:stretch>
        </p:blipFill>
        <p:spPr>
          <a:xfrm>
            <a:off x="9586025" y="4336097"/>
            <a:ext cx="370951" cy="360000"/>
          </a:xfrm>
          <a:prstGeom prst="rect">
            <a:avLst/>
          </a:prstGeom>
        </p:spPr>
      </p:pic>
      <p:pic>
        <p:nvPicPr>
          <p:cNvPr id="27" name="Image 26">
            <a:extLst>
              <a:ext uri="{FF2B5EF4-FFF2-40B4-BE49-F238E27FC236}">
                <a16:creationId xmlns:a16="http://schemas.microsoft.com/office/drawing/2014/main" id="{4D2324D3-59E8-E836-16DF-5B4ACC9FAB2A}"/>
              </a:ext>
            </a:extLst>
          </p:cNvPr>
          <p:cNvPicPr>
            <a:picLocks noChangeAspect="1"/>
          </p:cNvPicPr>
          <p:nvPr/>
        </p:nvPicPr>
        <p:blipFill>
          <a:blip r:embed="rId7"/>
          <a:stretch>
            <a:fillRect/>
          </a:stretch>
        </p:blipFill>
        <p:spPr>
          <a:xfrm>
            <a:off x="10063590" y="3720039"/>
            <a:ext cx="367059" cy="360000"/>
          </a:xfrm>
          <a:prstGeom prst="rect">
            <a:avLst/>
          </a:prstGeom>
        </p:spPr>
      </p:pic>
      <p:pic>
        <p:nvPicPr>
          <p:cNvPr id="28" name="Image 27">
            <a:extLst>
              <a:ext uri="{FF2B5EF4-FFF2-40B4-BE49-F238E27FC236}">
                <a16:creationId xmlns:a16="http://schemas.microsoft.com/office/drawing/2014/main" id="{7ED6C995-F006-4D5A-A731-3EC38C49307C}"/>
              </a:ext>
            </a:extLst>
          </p:cNvPr>
          <p:cNvPicPr>
            <a:picLocks noChangeAspect="1"/>
          </p:cNvPicPr>
          <p:nvPr/>
        </p:nvPicPr>
        <p:blipFill>
          <a:blip r:embed="rId6"/>
          <a:stretch>
            <a:fillRect/>
          </a:stretch>
        </p:blipFill>
        <p:spPr>
          <a:xfrm>
            <a:off x="10656095" y="3895271"/>
            <a:ext cx="355862" cy="360000"/>
          </a:xfrm>
          <a:prstGeom prst="rect">
            <a:avLst/>
          </a:prstGeom>
        </p:spPr>
      </p:pic>
      <p:pic>
        <p:nvPicPr>
          <p:cNvPr id="29" name="Image 28">
            <a:extLst>
              <a:ext uri="{FF2B5EF4-FFF2-40B4-BE49-F238E27FC236}">
                <a16:creationId xmlns:a16="http://schemas.microsoft.com/office/drawing/2014/main" id="{67601ED1-A15D-25D9-50F5-C004A68E89AC}"/>
              </a:ext>
            </a:extLst>
          </p:cNvPr>
          <p:cNvPicPr>
            <a:picLocks noChangeAspect="1"/>
          </p:cNvPicPr>
          <p:nvPr/>
        </p:nvPicPr>
        <p:blipFill>
          <a:blip r:embed="rId3"/>
          <a:stretch>
            <a:fillRect/>
          </a:stretch>
        </p:blipFill>
        <p:spPr>
          <a:xfrm>
            <a:off x="11211318" y="4516097"/>
            <a:ext cx="346105" cy="360000"/>
          </a:xfrm>
          <a:prstGeom prst="rect">
            <a:avLst/>
          </a:prstGeom>
        </p:spPr>
      </p:pic>
      <p:pic>
        <p:nvPicPr>
          <p:cNvPr id="30" name="Image 29">
            <a:extLst>
              <a:ext uri="{FF2B5EF4-FFF2-40B4-BE49-F238E27FC236}">
                <a16:creationId xmlns:a16="http://schemas.microsoft.com/office/drawing/2014/main" id="{4B454E23-CBB0-28E6-2014-8FC70B34748C}"/>
              </a:ext>
            </a:extLst>
          </p:cNvPr>
          <p:cNvPicPr>
            <a:picLocks noChangeAspect="1"/>
          </p:cNvPicPr>
          <p:nvPr/>
        </p:nvPicPr>
        <p:blipFill>
          <a:blip r:embed="rId8"/>
          <a:stretch>
            <a:fillRect/>
          </a:stretch>
        </p:blipFill>
        <p:spPr>
          <a:xfrm>
            <a:off x="11724201" y="3535271"/>
            <a:ext cx="360000" cy="360000"/>
          </a:xfrm>
          <a:prstGeom prst="rect">
            <a:avLst/>
          </a:prstGeom>
        </p:spPr>
      </p:pic>
      <p:sp>
        <p:nvSpPr>
          <p:cNvPr id="32" name="ZoneTexte 31">
            <a:extLst>
              <a:ext uri="{FF2B5EF4-FFF2-40B4-BE49-F238E27FC236}">
                <a16:creationId xmlns:a16="http://schemas.microsoft.com/office/drawing/2014/main" id="{9B72B24F-B4B3-4057-9B81-2C2FD3E8490B}"/>
              </a:ext>
            </a:extLst>
          </p:cNvPr>
          <p:cNvSpPr txBox="1"/>
          <p:nvPr/>
        </p:nvSpPr>
        <p:spPr>
          <a:xfrm>
            <a:off x="933449" y="1322913"/>
            <a:ext cx="10325099"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chanson des nombres.</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Look and s</a:t>
            </a:r>
            <a:r>
              <a:rPr lang="fr-FR" b="1" dirty="0" err="1">
                <a:latin typeface="Acceseditionsscript Normal" panose="00000500000000000000" pitchFamily="50" charset="0"/>
              </a:rPr>
              <a:t>ing</a:t>
            </a:r>
            <a:r>
              <a:rPr lang="fr-FR" b="1" dirty="0">
                <a:latin typeface="Acceseditionsscript Normal" panose="00000500000000000000" pitchFamily="50" charset="0"/>
              </a:rPr>
              <a:t> the ‘</a:t>
            </a:r>
            <a:r>
              <a:rPr lang="fr-FR" b="1" dirty="0" err="1">
                <a:latin typeface="Acceseditionsscript Normal" panose="00000500000000000000" pitchFamily="50" charset="0"/>
              </a:rPr>
              <a:t>number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grpSp>
        <p:nvGrpSpPr>
          <p:cNvPr id="33" name="Groupe 32">
            <a:extLst>
              <a:ext uri="{FF2B5EF4-FFF2-40B4-BE49-F238E27FC236}">
                <a16:creationId xmlns:a16="http://schemas.microsoft.com/office/drawing/2014/main" id="{C36ACAAD-49E1-40AF-A59B-5CF60F1900EB}"/>
              </a:ext>
            </a:extLst>
          </p:cNvPr>
          <p:cNvGrpSpPr/>
          <p:nvPr/>
        </p:nvGrpSpPr>
        <p:grpSpPr>
          <a:xfrm>
            <a:off x="838200" y="163680"/>
            <a:ext cx="10325100" cy="1015663"/>
            <a:chOff x="838200" y="163680"/>
            <a:chExt cx="10325100" cy="1015663"/>
          </a:xfrm>
        </p:grpSpPr>
        <p:sp>
          <p:nvSpPr>
            <p:cNvPr id="34" name="Flèche : pentagone 33">
              <a:extLst>
                <a:ext uri="{FF2B5EF4-FFF2-40B4-BE49-F238E27FC236}">
                  <a16:creationId xmlns:a16="http://schemas.microsoft.com/office/drawing/2014/main" id="{B6F35B81-4D05-4AC9-B0DC-2000C18737AF}"/>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2A67D59E-DD2A-42C6-BD65-BBB65F232DB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36" name="Groupe 35">
              <a:extLst>
                <a:ext uri="{FF2B5EF4-FFF2-40B4-BE49-F238E27FC236}">
                  <a16:creationId xmlns:a16="http://schemas.microsoft.com/office/drawing/2014/main" id="{9621CA6C-4263-469B-A7F7-09AF6A47CC1C}"/>
                </a:ext>
              </a:extLst>
            </p:cNvPr>
            <p:cNvGrpSpPr/>
            <p:nvPr/>
          </p:nvGrpSpPr>
          <p:grpSpPr>
            <a:xfrm>
              <a:off x="9816459" y="348031"/>
              <a:ext cx="872400" cy="646959"/>
              <a:chOff x="10999694" y="163680"/>
              <a:chExt cx="872400" cy="646959"/>
            </a:xfrm>
          </p:grpSpPr>
          <p:sp>
            <p:nvSpPr>
              <p:cNvPr id="38" name="Étoile : 5 branches 37">
                <a:extLst>
                  <a:ext uri="{FF2B5EF4-FFF2-40B4-BE49-F238E27FC236}">
                    <a16:creationId xmlns:a16="http://schemas.microsoft.com/office/drawing/2014/main" id="{08FE43A4-309F-4AC5-BFEB-3017815FBA4F}"/>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9" name="Étoile : 5 branches 38">
                <a:extLst>
                  <a:ext uri="{FF2B5EF4-FFF2-40B4-BE49-F238E27FC236}">
                    <a16:creationId xmlns:a16="http://schemas.microsoft.com/office/drawing/2014/main" id="{9AF461B7-7BAC-45E4-9F86-3A1317614527}"/>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0" name="Étoile : 5 branches 39">
                <a:extLst>
                  <a:ext uri="{FF2B5EF4-FFF2-40B4-BE49-F238E27FC236}">
                    <a16:creationId xmlns:a16="http://schemas.microsoft.com/office/drawing/2014/main" id="{DA1AAB11-B9EA-4A01-BD09-AB3C36D31160}"/>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92612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074E5F22-4F47-46B8-AC9F-4E565FE6D9AA}"/>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E74F1377-9E54-46CE-B54D-AC77C475B19F}"/>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8809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072348"/>
            <a:ext cx="12192000" cy="3785652"/>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fr-FR" sz="2000" b="1" dirty="0">
                <a:latin typeface="Acceseditionsscript Normal" panose="00000500000000000000" pitchFamily="50" charset="0"/>
              </a:rPr>
              <a:t>Look and do :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and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t>
            </a:r>
            <a:r>
              <a:rPr lang="fr-FR" sz="2000" b="1" dirty="0" err="1">
                <a:latin typeface="Acceseditionsscript Normal" panose="00000500000000000000" pitchFamily="50" charset="0"/>
              </a:rPr>
              <a:t>make</a:t>
            </a:r>
            <a:r>
              <a:rPr lang="fr-FR" sz="2000" b="1" dirty="0">
                <a:latin typeface="Acceseditionsscript Normal" panose="00000500000000000000" pitchFamily="50" charset="0"/>
              </a:rPr>
              <a:t> </a:t>
            </a:r>
            <a:r>
              <a:rPr lang="fr-FR" sz="2000" b="1" dirty="0">
                <a:highlight>
                  <a:srgbClr val="00FFFF"/>
                </a:highlight>
                <a:latin typeface="Acceseditionsscript Normal" panose="00000500000000000000" pitchFamily="50" charset="0"/>
              </a:rPr>
              <a:t>..............</a:t>
            </a:r>
            <a:r>
              <a:rPr lang="fr-FR" sz="2000" b="1" dirty="0">
                <a:latin typeface="Acceseditionsscript Normal" panose="00000500000000000000" pitchFamily="50" charset="0"/>
              </a:rPr>
              <a:t> ; </a:t>
            </a:r>
          </a:p>
          <a:p>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and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are ALSO </a:t>
            </a:r>
            <a:r>
              <a:rPr lang="fr-FR" sz="2000" b="1" dirty="0">
                <a:highlight>
                  <a:srgbClr val="FFFF00"/>
                </a:highlight>
                <a:latin typeface="Acceseditionsscript Normal" panose="00000500000000000000" pitchFamily="50" charset="0"/>
              </a:rPr>
              <a:t>.............................</a:t>
            </a:r>
            <a:r>
              <a:rPr lang="fr-FR" sz="2000" b="1" dirty="0">
                <a:latin typeface="Acceseditionsscript Normal" panose="00000500000000000000" pitchFamily="50" charset="0"/>
              </a:rPr>
              <a:t> ; </a:t>
            </a:r>
          </a:p>
          <a:p>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and </a:t>
            </a:r>
            <a:r>
              <a:rPr lang="fr-FR" sz="2000" b="1" dirty="0" err="1">
                <a:latin typeface="Acceseditionsscript Normal" panose="00000500000000000000" pitchFamily="50" charset="0"/>
              </a:rPr>
              <a:t>this</a:t>
            </a:r>
            <a:r>
              <a:rPr lang="fr-FR" sz="2000" b="1" dirty="0">
                <a:latin typeface="Acceseditionsscript Normal" panose="00000500000000000000" pitchFamily="50" charset="0"/>
              </a:rPr>
              <a:t> finger are ALSO ............................. </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a:t>
            </a:r>
            <a:r>
              <a:rPr lang="fr-FR" sz="2000" i="1" dirty="0" err="1">
                <a:highlight>
                  <a:srgbClr val="00FFFF"/>
                </a:highlight>
                <a:latin typeface="Acceseditionsscript Normal" panose="00000500000000000000" pitchFamily="50" charset="0"/>
              </a:rPr>
              <a:t>Two</a:t>
            </a:r>
            <a:r>
              <a:rPr lang="fr-FR" sz="2000" i="1" dirty="0">
                <a:highlight>
                  <a:srgbClr val="00FFFF"/>
                </a:highlight>
                <a:latin typeface="Acceseditionsscript Normal" panose="00000500000000000000" pitchFamily="50" charset="0"/>
              </a:rPr>
              <a:t> </a:t>
            </a:r>
            <a:r>
              <a:rPr lang="fr-FR" sz="2000" i="1" dirty="0" err="1">
                <a:highlight>
                  <a:srgbClr val="00FFFF"/>
                </a:highlight>
                <a:latin typeface="Acceseditionsscript Normal" panose="00000500000000000000" pitchFamily="50" charset="0"/>
              </a:rPr>
              <a:t>fingers</a:t>
            </a:r>
            <a:r>
              <a:rPr lang="fr-FR" sz="2000" i="1" dirty="0">
                <a:latin typeface="Acceseditionsscript Normal" panose="00000500000000000000" pitchFamily="50" charset="0"/>
              </a:rPr>
              <a:t> » ; « </a:t>
            </a:r>
            <a:r>
              <a:rPr lang="fr-FR" sz="2000" i="1" dirty="0" err="1">
                <a:highlight>
                  <a:srgbClr val="FFFF00"/>
                </a:highlight>
                <a:latin typeface="Acceseditionsscript Normal" panose="00000500000000000000" pitchFamily="50" charset="0"/>
              </a:rPr>
              <a:t>Two</a:t>
            </a:r>
            <a:r>
              <a:rPr lang="fr-FR" sz="2000" i="1" dirty="0">
                <a:highlight>
                  <a:srgbClr val="FFFF00"/>
                </a:highlight>
                <a:latin typeface="Acceseditionsscript Normal" panose="00000500000000000000" pitchFamily="50" charset="0"/>
              </a:rPr>
              <a:t> </a:t>
            </a:r>
            <a:r>
              <a:rPr lang="fr-FR" sz="2000" i="1" dirty="0" err="1">
                <a:highlight>
                  <a:srgbClr val="FFFF00"/>
                </a:highlight>
                <a:latin typeface="Acceseditionsscript Normal" panose="00000500000000000000" pitchFamily="50" charset="0"/>
              </a:rPr>
              <a:t>fingers</a:t>
            </a:r>
            <a:r>
              <a:rPr lang="fr-FR" sz="2000" i="1" dirty="0">
                <a:latin typeface="Acceseditionsscript Normal" panose="00000500000000000000" pitchFamily="50" charset="0"/>
              </a:rPr>
              <a:t> » ; ... (les élèves ne font que compléter la fin de la phrase du PE).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les élèves reproduisent l’image avec leurs doigts et font se rapprocher leurs mains en annonçant « </a:t>
            </a:r>
            <a:r>
              <a:rPr lang="fr-FR" sz="2000" i="1" dirty="0" err="1">
                <a:solidFill>
                  <a:schemeClr val="bg1">
                    <a:lumMod val="50000"/>
                  </a:schemeClr>
                </a:solidFill>
                <a:latin typeface="Acceseditionsscript Normal" panose="00000500000000000000" pitchFamily="50" charset="0"/>
              </a:rPr>
              <a:t>make</a:t>
            </a:r>
            <a:r>
              <a:rPr lang="fr-FR" sz="2000" i="1" dirty="0">
                <a:solidFill>
                  <a:schemeClr val="bg1">
                    <a:lumMod val="50000"/>
                  </a:schemeClr>
                </a:solidFill>
                <a:latin typeface="Acceseditionsscript Normal" panose="00000500000000000000" pitchFamily="50" charset="0"/>
              </a:rPr>
              <a:t> / are  ... »</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940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rot="16200000">
            <a:off x="10487202" y="502599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04" name="Groupe 103">
            <a:extLst>
              <a:ext uri="{FF2B5EF4-FFF2-40B4-BE49-F238E27FC236}">
                <a16:creationId xmlns:a16="http://schemas.microsoft.com/office/drawing/2014/main" id="{2F0276E8-05FE-B75F-5E9B-944C1030CC41}"/>
              </a:ext>
            </a:extLst>
          </p:cNvPr>
          <p:cNvGrpSpPr/>
          <p:nvPr/>
        </p:nvGrpSpPr>
        <p:grpSpPr>
          <a:xfrm>
            <a:off x="279158" y="1671966"/>
            <a:ext cx="1223437" cy="1162473"/>
            <a:chOff x="3035984" y="4607715"/>
            <a:chExt cx="1483803" cy="1440000"/>
          </a:xfrm>
        </p:grpSpPr>
        <p:sp>
          <p:nvSpPr>
            <p:cNvPr id="105" name="Rectangle : coins arrondis 104">
              <a:extLst>
                <a:ext uri="{FF2B5EF4-FFF2-40B4-BE49-F238E27FC236}">
                  <a16:creationId xmlns:a16="http://schemas.microsoft.com/office/drawing/2014/main" id="{9C231C7E-2D8C-3470-C708-04456E594F67}"/>
                </a:ext>
              </a:extLst>
            </p:cNvPr>
            <p:cNvSpPr/>
            <p:nvPr/>
          </p:nvSpPr>
          <p:spPr>
            <a:xfrm>
              <a:off x="3035984" y="4607715"/>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a:extLst>
                <a:ext uri="{FF2B5EF4-FFF2-40B4-BE49-F238E27FC236}">
                  <a16:creationId xmlns:a16="http://schemas.microsoft.com/office/drawing/2014/main" id="{F4054595-9F72-B15D-03D3-26B98ED7BB8F}"/>
                </a:ext>
              </a:extLst>
            </p:cNvPr>
            <p:cNvSpPr txBox="1"/>
            <p:nvPr/>
          </p:nvSpPr>
          <p:spPr>
            <a:xfrm>
              <a:off x="3100767" y="4727550"/>
              <a:ext cx="1304925" cy="1200329"/>
            </a:xfrm>
            <a:prstGeom prst="rect">
              <a:avLst/>
            </a:prstGeom>
            <a:noFill/>
          </p:spPr>
          <p:txBody>
            <a:bodyPr wrap="square" rtlCol="0">
              <a:spAutoFit/>
            </a:bodyPr>
            <a:lstStyle/>
            <a:p>
              <a:pPr algn="ctr"/>
              <a:r>
                <a:rPr lang="fr-FR" sz="7200" b="1" dirty="0">
                  <a:latin typeface="Acceseditionsscript Normal" panose="00000500000000000000" pitchFamily="50" charset="0"/>
                </a:rPr>
                <a:t>2</a:t>
              </a:r>
            </a:p>
          </p:txBody>
        </p:sp>
      </p:grpSp>
      <p:grpSp>
        <p:nvGrpSpPr>
          <p:cNvPr id="107" name="Groupe 106">
            <a:extLst>
              <a:ext uri="{FF2B5EF4-FFF2-40B4-BE49-F238E27FC236}">
                <a16:creationId xmlns:a16="http://schemas.microsoft.com/office/drawing/2014/main" id="{CF75339C-31EF-D252-C66A-89F54E1A59DD}"/>
              </a:ext>
            </a:extLst>
          </p:cNvPr>
          <p:cNvGrpSpPr/>
          <p:nvPr/>
        </p:nvGrpSpPr>
        <p:grpSpPr>
          <a:xfrm>
            <a:off x="279158" y="2981085"/>
            <a:ext cx="1223437" cy="1162473"/>
            <a:chOff x="7795702" y="2160120"/>
            <a:chExt cx="1483803" cy="1440000"/>
          </a:xfrm>
        </p:grpSpPr>
        <p:sp>
          <p:nvSpPr>
            <p:cNvPr id="108" name="Rectangle : coins arrondis 107">
              <a:extLst>
                <a:ext uri="{FF2B5EF4-FFF2-40B4-BE49-F238E27FC236}">
                  <a16:creationId xmlns:a16="http://schemas.microsoft.com/office/drawing/2014/main" id="{6E30323A-E2EC-71CC-8493-9E9EEFA2F1B8}"/>
                </a:ext>
              </a:extLst>
            </p:cNvPr>
            <p:cNvSpPr/>
            <p:nvPr/>
          </p:nvSpPr>
          <p:spPr>
            <a:xfrm>
              <a:off x="7795702" y="2160120"/>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ZoneTexte 108">
              <a:extLst>
                <a:ext uri="{FF2B5EF4-FFF2-40B4-BE49-F238E27FC236}">
                  <a16:creationId xmlns:a16="http://schemas.microsoft.com/office/drawing/2014/main" id="{45911644-D45A-050E-1E16-8C691F31D5ED}"/>
                </a:ext>
              </a:extLst>
            </p:cNvPr>
            <p:cNvSpPr txBox="1"/>
            <p:nvPr/>
          </p:nvSpPr>
          <p:spPr>
            <a:xfrm>
              <a:off x="7883072" y="2261282"/>
              <a:ext cx="1304925" cy="1200329"/>
            </a:xfrm>
            <a:prstGeom prst="rect">
              <a:avLst/>
            </a:prstGeom>
            <a:noFill/>
          </p:spPr>
          <p:txBody>
            <a:bodyPr wrap="square" rtlCol="0">
              <a:spAutoFit/>
            </a:bodyPr>
            <a:lstStyle/>
            <a:p>
              <a:pPr algn="ctr"/>
              <a:r>
                <a:rPr lang="fr-FR" sz="7200" b="1" dirty="0">
                  <a:latin typeface="Acceseditionsscript Normal" panose="00000500000000000000" pitchFamily="50" charset="0"/>
                </a:rPr>
                <a:t>3</a:t>
              </a:r>
            </a:p>
          </p:txBody>
        </p:sp>
      </p:grpSp>
      <p:sp>
        <p:nvSpPr>
          <p:cNvPr id="4" name="Flèche : droite 3">
            <a:extLst>
              <a:ext uri="{FF2B5EF4-FFF2-40B4-BE49-F238E27FC236}">
                <a16:creationId xmlns:a16="http://schemas.microsoft.com/office/drawing/2014/main" id="{D070EB11-07B9-F02C-FF27-26ED05BFE96E}"/>
              </a:ext>
            </a:extLst>
          </p:cNvPr>
          <p:cNvSpPr/>
          <p:nvPr/>
        </p:nvSpPr>
        <p:spPr>
          <a:xfrm>
            <a:off x="1799176" y="2124898"/>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Flèche : droite 119">
            <a:extLst>
              <a:ext uri="{FF2B5EF4-FFF2-40B4-BE49-F238E27FC236}">
                <a16:creationId xmlns:a16="http://schemas.microsoft.com/office/drawing/2014/main" id="{1625BC5F-6CE0-D61F-F596-1B21C7D73F06}"/>
              </a:ext>
            </a:extLst>
          </p:cNvPr>
          <p:cNvSpPr/>
          <p:nvPr/>
        </p:nvSpPr>
        <p:spPr>
          <a:xfrm>
            <a:off x="1769823" y="3523878"/>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B6708A88-21B1-2F1B-1A96-98B11989E586}"/>
              </a:ext>
            </a:extLst>
          </p:cNvPr>
          <p:cNvGrpSpPr/>
          <p:nvPr/>
        </p:nvGrpSpPr>
        <p:grpSpPr>
          <a:xfrm>
            <a:off x="2649879" y="1665150"/>
            <a:ext cx="1852319" cy="1162473"/>
            <a:chOff x="2654641" y="2045047"/>
            <a:chExt cx="2246521" cy="1440000"/>
          </a:xfrm>
        </p:grpSpPr>
        <p:sp>
          <p:nvSpPr>
            <p:cNvPr id="110" name="Rectangle : coins arrondis 109">
              <a:extLst>
                <a:ext uri="{FF2B5EF4-FFF2-40B4-BE49-F238E27FC236}">
                  <a16:creationId xmlns:a16="http://schemas.microsoft.com/office/drawing/2014/main" id="{67825BFA-A313-ED9E-46F3-F6BA09BFF344}"/>
                </a:ext>
              </a:extLst>
            </p:cNvPr>
            <p:cNvSpPr/>
            <p:nvPr/>
          </p:nvSpPr>
          <p:spPr>
            <a:xfrm>
              <a:off x="2717354" y="2045047"/>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4" name="Image 123">
              <a:extLst>
                <a:ext uri="{FF2B5EF4-FFF2-40B4-BE49-F238E27FC236}">
                  <a16:creationId xmlns:a16="http://schemas.microsoft.com/office/drawing/2014/main" id="{134632FF-1C7F-A1FA-72EC-456BD41E7B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2654641" y="2212244"/>
              <a:ext cx="1190625" cy="1171924"/>
            </a:xfrm>
            <a:prstGeom prst="rect">
              <a:avLst/>
            </a:prstGeom>
          </p:spPr>
        </p:pic>
        <p:pic>
          <p:nvPicPr>
            <p:cNvPr id="125" name="Image 124">
              <a:extLst>
                <a:ext uri="{FF2B5EF4-FFF2-40B4-BE49-F238E27FC236}">
                  <a16:creationId xmlns:a16="http://schemas.microsoft.com/office/drawing/2014/main" id="{89CF2179-D95F-06D0-ACF4-0332E8904E8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flipH="1">
              <a:off x="3710537" y="2212244"/>
              <a:ext cx="1190625" cy="1171924"/>
            </a:xfrm>
            <a:prstGeom prst="rect">
              <a:avLst/>
            </a:prstGeom>
          </p:spPr>
        </p:pic>
      </p:grpSp>
      <p:grpSp>
        <p:nvGrpSpPr>
          <p:cNvPr id="7" name="Groupe 6">
            <a:extLst>
              <a:ext uri="{FF2B5EF4-FFF2-40B4-BE49-F238E27FC236}">
                <a16:creationId xmlns:a16="http://schemas.microsoft.com/office/drawing/2014/main" id="{D140B3EC-5EA3-8D08-CE21-E2C33610AEF6}"/>
              </a:ext>
            </a:extLst>
          </p:cNvPr>
          <p:cNvGrpSpPr/>
          <p:nvPr/>
        </p:nvGrpSpPr>
        <p:grpSpPr>
          <a:xfrm>
            <a:off x="5061972" y="1698309"/>
            <a:ext cx="1777983" cy="1162473"/>
            <a:chOff x="5066734" y="2078206"/>
            <a:chExt cx="2156365" cy="1440000"/>
          </a:xfrm>
        </p:grpSpPr>
        <p:sp>
          <p:nvSpPr>
            <p:cNvPr id="112" name="Rectangle : coins arrondis 111">
              <a:extLst>
                <a:ext uri="{FF2B5EF4-FFF2-40B4-BE49-F238E27FC236}">
                  <a16:creationId xmlns:a16="http://schemas.microsoft.com/office/drawing/2014/main" id="{056F2C24-E7DD-E2ED-C698-8DC32245BF6E}"/>
                </a:ext>
              </a:extLst>
            </p:cNvPr>
            <p:cNvSpPr/>
            <p:nvPr/>
          </p:nvSpPr>
          <p:spPr>
            <a:xfrm>
              <a:off x="5066734" y="2078206"/>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3" name="Image 122">
              <a:extLst>
                <a:ext uri="{FF2B5EF4-FFF2-40B4-BE49-F238E27FC236}">
                  <a16:creationId xmlns:a16="http://schemas.microsoft.com/office/drawing/2014/main" id="{4C04D088-B032-E498-A830-81F1CDF3B9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11" b="92737" l="9494" r="89241">
                          <a14:foregroundMark x1="44304" y1="3911" x2="44304" y2="3911"/>
                          <a14:foregroundMark x1="48734" y1="92737" x2="48734" y2="92737"/>
                        </a14:backgroundRemoval>
                      </a14:imgEffect>
                    </a14:imgLayer>
                  </a14:imgProps>
                </a:ext>
              </a:extLst>
            </a:blip>
            <a:stretch>
              <a:fillRect/>
            </a:stretch>
          </p:blipFill>
          <p:spPr>
            <a:xfrm>
              <a:off x="5094977" y="2162948"/>
              <a:ext cx="1062923" cy="1204198"/>
            </a:xfrm>
            <a:prstGeom prst="rect">
              <a:avLst/>
            </a:prstGeom>
          </p:spPr>
        </p:pic>
        <p:pic>
          <p:nvPicPr>
            <p:cNvPr id="126" name="Image 125">
              <a:extLst>
                <a:ext uri="{FF2B5EF4-FFF2-40B4-BE49-F238E27FC236}">
                  <a16:creationId xmlns:a16="http://schemas.microsoft.com/office/drawing/2014/main" id="{076BDF4E-F0A5-265C-57FF-831249277B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flipH="1">
              <a:off x="6032474" y="2292489"/>
              <a:ext cx="1190625" cy="1171924"/>
            </a:xfrm>
            <a:prstGeom prst="rect">
              <a:avLst/>
            </a:prstGeom>
          </p:spPr>
        </p:pic>
      </p:grpSp>
      <p:grpSp>
        <p:nvGrpSpPr>
          <p:cNvPr id="6" name="Groupe 5">
            <a:extLst>
              <a:ext uri="{FF2B5EF4-FFF2-40B4-BE49-F238E27FC236}">
                <a16:creationId xmlns:a16="http://schemas.microsoft.com/office/drawing/2014/main" id="{516F7B64-1062-5C90-B4C0-B9125A2208E6}"/>
              </a:ext>
            </a:extLst>
          </p:cNvPr>
          <p:cNvGrpSpPr/>
          <p:nvPr/>
        </p:nvGrpSpPr>
        <p:grpSpPr>
          <a:xfrm>
            <a:off x="7411352" y="1671966"/>
            <a:ext cx="1777983" cy="1162473"/>
            <a:chOff x="7416114" y="2051863"/>
            <a:chExt cx="2156365" cy="1440000"/>
          </a:xfrm>
        </p:grpSpPr>
        <p:sp>
          <p:nvSpPr>
            <p:cNvPr id="114" name="Rectangle : coins arrondis 113">
              <a:extLst>
                <a:ext uri="{FF2B5EF4-FFF2-40B4-BE49-F238E27FC236}">
                  <a16:creationId xmlns:a16="http://schemas.microsoft.com/office/drawing/2014/main" id="{C617B24B-504E-363E-24B9-11EBF36FEB8E}"/>
                </a:ext>
              </a:extLst>
            </p:cNvPr>
            <p:cNvSpPr/>
            <p:nvPr/>
          </p:nvSpPr>
          <p:spPr>
            <a:xfrm>
              <a:off x="7416114" y="2051863"/>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7" name="Image 126">
              <a:extLst>
                <a:ext uri="{FF2B5EF4-FFF2-40B4-BE49-F238E27FC236}">
                  <a16:creationId xmlns:a16="http://schemas.microsoft.com/office/drawing/2014/main" id="{C1477D81-3985-A623-9637-3B453013B5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11" b="92737" l="9494" r="89241">
                          <a14:foregroundMark x1="44304" y1="3911" x2="44304" y2="3911"/>
                          <a14:foregroundMark x1="48734" y1="92737" x2="48734" y2="92737"/>
                        </a14:backgroundRemoval>
                      </a14:imgEffect>
                    </a14:imgLayer>
                  </a14:imgProps>
                </a:ext>
              </a:extLst>
            </a:blip>
            <a:stretch>
              <a:fillRect/>
            </a:stretch>
          </p:blipFill>
          <p:spPr>
            <a:xfrm>
              <a:off x="7417079" y="2162948"/>
              <a:ext cx="1062923" cy="1204198"/>
            </a:xfrm>
            <a:prstGeom prst="rect">
              <a:avLst/>
            </a:prstGeom>
          </p:spPr>
        </p:pic>
        <p:pic>
          <p:nvPicPr>
            <p:cNvPr id="128" name="Image 127">
              <a:extLst>
                <a:ext uri="{FF2B5EF4-FFF2-40B4-BE49-F238E27FC236}">
                  <a16:creationId xmlns:a16="http://schemas.microsoft.com/office/drawing/2014/main" id="{9C712B70-0C13-DC61-798C-3A3C9AD5819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a:off x="8494295" y="2328107"/>
              <a:ext cx="834418" cy="1038520"/>
            </a:xfrm>
            <a:prstGeom prst="rect">
              <a:avLst/>
            </a:prstGeom>
          </p:spPr>
        </p:pic>
      </p:grpSp>
      <p:grpSp>
        <p:nvGrpSpPr>
          <p:cNvPr id="5" name="Groupe 4">
            <a:extLst>
              <a:ext uri="{FF2B5EF4-FFF2-40B4-BE49-F238E27FC236}">
                <a16:creationId xmlns:a16="http://schemas.microsoft.com/office/drawing/2014/main" id="{D3654021-F551-D1A8-37DA-4C7F520F58B2}"/>
              </a:ext>
            </a:extLst>
          </p:cNvPr>
          <p:cNvGrpSpPr/>
          <p:nvPr/>
        </p:nvGrpSpPr>
        <p:grpSpPr>
          <a:xfrm>
            <a:off x="9702039" y="1644516"/>
            <a:ext cx="1826378" cy="1162473"/>
            <a:chOff x="9706800" y="2024413"/>
            <a:chExt cx="2215059" cy="1440000"/>
          </a:xfrm>
        </p:grpSpPr>
        <p:sp>
          <p:nvSpPr>
            <p:cNvPr id="116" name="Rectangle : coins arrondis 115">
              <a:extLst>
                <a:ext uri="{FF2B5EF4-FFF2-40B4-BE49-F238E27FC236}">
                  <a16:creationId xmlns:a16="http://schemas.microsoft.com/office/drawing/2014/main" id="{0C3EE896-0C8C-DCBE-1B12-F08A4A698A3B}"/>
                </a:ext>
              </a:extLst>
            </p:cNvPr>
            <p:cNvSpPr/>
            <p:nvPr/>
          </p:nvSpPr>
          <p:spPr>
            <a:xfrm>
              <a:off x="9765494" y="2024413"/>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9" name="Image 128">
              <a:extLst>
                <a:ext uri="{FF2B5EF4-FFF2-40B4-BE49-F238E27FC236}">
                  <a16:creationId xmlns:a16="http://schemas.microsoft.com/office/drawing/2014/main" id="{CD24395A-3A06-08EA-7BF9-C7A9117E948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9706800" y="2240073"/>
              <a:ext cx="1190625" cy="1171924"/>
            </a:xfrm>
            <a:prstGeom prst="rect">
              <a:avLst/>
            </a:prstGeom>
          </p:spPr>
        </p:pic>
        <p:pic>
          <p:nvPicPr>
            <p:cNvPr id="130" name="Image 129">
              <a:extLst>
                <a:ext uri="{FF2B5EF4-FFF2-40B4-BE49-F238E27FC236}">
                  <a16:creationId xmlns:a16="http://schemas.microsoft.com/office/drawing/2014/main" id="{9EED8D5F-2B6D-8CC7-4120-DB234CC568D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10897425" y="2278946"/>
              <a:ext cx="834418" cy="1038520"/>
            </a:xfrm>
            <a:prstGeom prst="rect">
              <a:avLst/>
            </a:prstGeom>
          </p:spPr>
        </p:pic>
      </p:grpSp>
      <p:grpSp>
        <p:nvGrpSpPr>
          <p:cNvPr id="9" name="Groupe 8">
            <a:extLst>
              <a:ext uri="{FF2B5EF4-FFF2-40B4-BE49-F238E27FC236}">
                <a16:creationId xmlns:a16="http://schemas.microsoft.com/office/drawing/2014/main" id="{0735E7A7-1F30-2481-A96D-3038A9A4C1E7}"/>
              </a:ext>
            </a:extLst>
          </p:cNvPr>
          <p:cNvGrpSpPr/>
          <p:nvPr/>
        </p:nvGrpSpPr>
        <p:grpSpPr>
          <a:xfrm>
            <a:off x="2686324" y="2978923"/>
            <a:ext cx="1814734" cy="1162473"/>
            <a:chOff x="2744797" y="4336302"/>
            <a:chExt cx="2200937" cy="1440000"/>
          </a:xfrm>
        </p:grpSpPr>
        <p:sp>
          <p:nvSpPr>
            <p:cNvPr id="111" name="Rectangle : coins arrondis 110">
              <a:extLst>
                <a:ext uri="{FF2B5EF4-FFF2-40B4-BE49-F238E27FC236}">
                  <a16:creationId xmlns:a16="http://schemas.microsoft.com/office/drawing/2014/main" id="{6526512A-1410-DA5A-C9F1-E2E4D244BF29}"/>
                </a:ext>
              </a:extLst>
            </p:cNvPr>
            <p:cNvSpPr/>
            <p:nvPr/>
          </p:nvSpPr>
          <p:spPr>
            <a:xfrm>
              <a:off x="2744797"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1" name="Image 130">
              <a:extLst>
                <a:ext uri="{FF2B5EF4-FFF2-40B4-BE49-F238E27FC236}">
                  <a16:creationId xmlns:a16="http://schemas.microsoft.com/office/drawing/2014/main" id="{3DFDA59F-4D40-E3A0-EA85-9F9BB8DEEA2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a:off x="2774236" y="4511037"/>
              <a:ext cx="951434" cy="1095047"/>
            </a:xfrm>
            <a:prstGeom prst="rect">
              <a:avLst/>
            </a:prstGeom>
          </p:spPr>
        </p:pic>
        <p:pic>
          <p:nvPicPr>
            <p:cNvPr id="132" name="Image 131">
              <a:extLst>
                <a:ext uri="{FF2B5EF4-FFF2-40B4-BE49-F238E27FC236}">
                  <a16:creationId xmlns:a16="http://schemas.microsoft.com/office/drawing/2014/main" id="{F6C7F141-27FB-67B0-813A-E3D39D2A2E6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flipH="1">
              <a:off x="3755109" y="4544766"/>
              <a:ext cx="1190625" cy="1171924"/>
            </a:xfrm>
            <a:prstGeom prst="rect">
              <a:avLst/>
            </a:prstGeom>
          </p:spPr>
        </p:pic>
      </p:grpSp>
      <p:grpSp>
        <p:nvGrpSpPr>
          <p:cNvPr id="12" name="Groupe 11">
            <a:extLst>
              <a:ext uri="{FF2B5EF4-FFF2-40B4-BE49-F238E27FC236}">
                <a16:creationId xmlns:a16="http://schemas.microsoft.com/office/drawing/2014/main" id="{55F2328A-8BC0-4466-3023-A34C32E62184}"/>
              </a:ext>
            </a:extLst>
          </p:cNvPr>
          <p:cNvGrpSpPr/>
          <p:nvPr/>
        </p:nvGrpSpPr>
        <p:grpSpPr>
          <a:xfrm>
            <a:off x="9725162" y="2997912"/>
            <a:ext cx="1826378" cy="1162473"/>
            <a:chOff x="9706800" y="4321404"/>
            <a:chExt cx="2215059" cy="1440000"/>
          </a:xfrm>
        </p:grpSpPr>
        <p:sp>
          <p:nvSpPr>
            <p:cNvPr id="117" name="Rectangle : coins arrondis 116">
              <a:extLst>
                <a:ext uri="{FF2B5EF4-FFF2-40B4-BE49-F238E27FC236}">
                  <a16:creationId xmlns:a16="http://schemas.microsoft.com/office/drawing/2014/main" id="{F052810D-4DCF-B22F-7760-1CB14342A3B8}"/>
                </a:ext>
              </a:extLst>
            </p:cNvPr>
            <p:cNvSpPr/>
            <p:nvPr/>
          </p:nvSpPr>
          <p:spPr>
            <a:xfrm>
              <a:off x="9765494" y="4321404"/>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3" name="Image 132">
              <a:extLst>
                <a:ext uri="{FF2B5EF4-FFF2-40B4-BE49-F238E27FC236}">
                  <a16:creationId xmlns:a16="http://schemas.microsoft.com/office/drawing/2014/main" id="{DC20E674-D0E8-3BF8-4835-905E9E46D9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11" b="92737" l="9494" r="89241">
                          <a14:foregroundMark x1="44304" y1="3911" x2="44304" y2="3911"/>
                          <a14:foregroundMark x1="48734" y1="92737" x2="48734" y2="92737"/>
                        </a14:backgroundRemoval>
                      </a14:imgEffect>
                    </a14:imgLayer>
                  </a14:imgProps>
                </a:ext>
              </a:extLst>
            </a:blip>
            <a:stretch>
              <a:fillRect/>
            </a:stretch>
          </p:blipFill>
          <p:spPr>
            <a:xfrm>
              <a:off x="9706800" y="4499545"/>
              <a:ext cx="1062923" cy="1204198"/>
            </a:xfrm>
            <a:prstGeom prst="rect">
              <a:avLst/>
            </a:prstGeom>
          </p:spPr>
        </p:pic>
        <p:pic>
          <p:nvPicPr>
            <p:cNvPr id="134" name="Image 133">
              <a:extLst>
                <a:ext uri="{FF2B5EF4-FFF2-40B4-BE49-F238E27FC236}">
                  <a16:creationId xmlns:a16="http://schemas.microsoft.com/office/drawing/2014/main" id="{A1FEB1AC-BAF8-9964-5D9C-B070D7A91F8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598" b="90230" l="9353" r="89209">
                          <a14:foregroundMark x1="53957" y1="6897" x2="53957" y2="6897"/>
                          <a14:foregroundMark x1="51799" y1="4598" x2="51799" y2="4598"/>
                          <a14:foregroundMark x1="83453" y1="5747" x2="83453" y2="5747"/>
                          <a14:foregroundMark x1="40288" y1="90230" x2="40288" y2="90230"/>
                        </a14:backgroundRemoval>
                      </a14:imgEffect>
                    </a14:imgLayer>
                  </a14:imgProps>
                </a:ext>
              </a:extLst>
            </a:blip>
            <a:stretch>
              <a:fillRect/>
            </a:stretch>
          </p:blipFill>
          <p:spPr>
            <a:xfrm flipH="1">
              <a:off x="10828417" y="4435703"/>
              <a:ext cx="948053" cy="1186772"/>
            </a:xfrm>
            <a:prstGeom prst="rect">
              <a:avLst/>
            </a:prstGeom>
          </p:spPr>
        </p:pic>
      </p:grpSp>
      <p:grpSp>
        <p:nvGrpSpPr>
          <p:cNvPr id="11" name="Groupe 10">
            <a:extLst>
              <a:ext uri="{FF2B5EF4-FFF2-40B4-BE49-F238E27FC236}">
                <a16:creationId xmlns:a16="http://schemas.microsoft.com/office/drawing/2014/main" id="{C9004D04-228D-3575-9D1C-429F1809508F}"/>
              </a:ext>
            </a:extLst>
          </p:cNvPr>
          <p:cNvGrpSpPr/>
          <p:nvPr/>
        </p:nvGrpSpPr>
        <p:grpSpPr>
          <a:xfrm>
            <a:off x="7298781" y="2978921"/>
            <a:ext cx="1913432" cy="1162473"/>
            <a:chOff x="7310532" y="4336302"/>
            <a:chExt cx="2320640" cy="1440000"/>
          </a:xfrm>
        </p:grpSpPr>
        <p:sp>
          <p:nvSpPr>
            <p:cNvPr id="115" name="Rectangle : coins arrondis 114">
              <a:extLst>
                <a:ext uri="{FF2B5EF4-FFF2-40B4-BE49-F238E27FC236}">
                  <a16:creationId xmlns:a16="http://schemas.microsoft.com/office/drawing/2014/main" id="{10A22087-131B-2DB8-5531-64E0AA5B7DBB}"/>
                </a:ext>
              </a:extLst>
            </p:cNvPr>
            <p:cNvSpPr/>
            <p:nvPr/>
          </p:nvSpPr>
          <p:spPr>
            <a:xfrm>
              <a:off x="7416113"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5" name="Image 134">
              <a:extLst>
                <a:ext uri="{FF2B5EF4-FFF2-40B4-BE49-F238E27FC236}">
                  <a16:creationId xmlns:a16="http://schemas.microsoft.com/office/drawing/2014/main" id="{5DF6B943-3839-4470-8322-37F7C6A16A1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7310532" y="4499545"/>
              <a:ext cx="1190625" cy="1171924"/>
            </a:xfrm>
            <a:prstGeom prst="rect">
              <a:avLst/>
            </a:prstGeom>
          </p:spPr>
        </p:pic>
        <p:pic>
          <p:nvPicPr>
            <p:cNvPr id="136" name="Image 135">
              <a:extLst>
                <a:ext uri="{FF2B5EF4-FFF2-40B4-BE49-F238E27FC236}">
                  <a16:creationId xmlns:a16="http://schemas.microsoft.com/office/drawing/2014/main" id="{040589D2-8B41-7977-0669-1A246C0F2B5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934" b="92053" l="9140" r="93011">
                          <a14:foregroundMark x1="40860" y1="92715" x2="40860" y2="92715"/>
                          <a14:foregroundMark x1="20430" y1="10596" x2="20430" y2="10596"/>
                          <a14:foregroundMark x1="93011" y1="19868" x2="93011" y2="19868"/>
                        </a14:backgroundRemoval>
                      </a14:imgEffect>
                    </a14:imgLayer>
                  </a14:imgProps>
                </a:ext>
              </a:extLst>
            </a:blip>
            <a:stretch>
              <a:fillRect/>
            </a:stretch>
          </p:blipFill>
          <p:spPr>
            <a:xfrm flipH="1">
              <a:off x="8323853" y="4511037"/>
              <a:ext cx="1307319" cy="1061318"/>
            </a:xfrm>
            <a:prstGeom prst="rect">
              <a:avLst/>
            </a:prstGeom>
          </p:spPr>
        </p:pic>
      </p:grpSp>
      <p:grpSp>
        <p:nvGrpSpPr>
          <p:cNvPr id="10" name="Groupe 9">
            <a:extLst>
              <a:ext uri="{FF2B5EF4-FFF2-40B4-BE49-F238E27FC236}">
                <a16:creationId xmlns:a16="http://schemas.microsoft.com/office/drawing/2014/main" id="{17BC3BCA-D73F-FFD1-FDBC-8A2F961F982D}"/>
              </a:ext>
            </a:extLst>
          </p:cNvPr>
          <p:cNvGrpSpPr/>
          <p:nvPr/>
        </p:nvGrpSpPr>
        <p:grpSpPr>
          <a:xfrm>
            <a:off x="5046508" y="2978922"/>
            <a:ext cx="1777983" cy="1162473"/>
            <a:chOff x="5080455" y="4336302"/>
            <a:chExt cx="2156365" cy="1440000"/>
          </a:xfrm>
        </p:grpSpPr>
        <p:sp>
          <p:nvSpPr>
            <p:cNvPr id="113" name="Rectangle : coins arrondis 112">
              <a:extLst>
                <a:ext uri="{FF2B5EF4-FFF2-40B4-BE49-F238E27FC236}">
                  <a16:creationId xmlns:a16="http://schemas.microsoft.com/office/drawing/2014/main" id="{D107B5AA-EEF7-A84B-8505-4833BB95FCFB}"/>
                </a:ext>
              </a:extLst>
            </p:cNvPr>
            <p:cNvSpPr/>
            <p:nvPr/>
          </p:nvSpPr>
          <p:spPr>
            <a:xfrm>
              <a:off x="5080455"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7" name="Image 136">
              <a:extLst>
                <a:ext uri="{FF2B5EF4-FFF2-40B4-BE49-F238E27FC236}">
                  <a16:creationId xmlns:a16="http://schemas.microsoft.com/office/drawing/2014/main" id="{7BC36B95-C474-E64E-B9E0-BF2E3B9D8A2F}"/>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163" b="91860" l="9091" r="90210">
                          <a14:foregroundMark x1="53147" y1="6977" x2="53147" y2="6977"/>
                          <a14:foregroundMark x1="91608" y1="29651" x2="91608" y2="29651"/>
                          <a14:foregroundMark x1="55944" y1="1744" x2="55944" y2="1744"/>
                          <a14:foregroundMark x1="51049" y1="91860" x2="51049" y2="91860"/>
                        </a14:backgroundRemoval>
                      </a14:imgEffect>
                    </a14:imgLayer>
                  </a14:imgProps>
                </a:ext>
              </a:extLst>
            </a:blip>
            <a:stretch>
              <a:fillRect/>
            </a:stretch>
          </p:blipFill>
          <p:spPr>
            <a:xfrm>
              <a:off x="5138750" y="4472049"/>
              <a:ext cx="929655" cy="1118186"/>
            </a:xfrm>
            <a:prstGeom prst="rect">
              <a:avLst/>
            </a:prstGeom>
          </p:spPr>
        </p:pic>
        <p:pic>
          <p:nvPicPr>
            <p:cNvPr id="138" name="Image 137">
              <a:extLst>
                <a:ext uri="{FF2B5EF4-FFF2-40B4-BE49-F238E27FC236}">
                  <a16:creationId xmlns:a16="http://schemas.microsoft.com/office/drawing/2014/main" id="{7624C6D6-F0E7-7C1C-AF82-7100DDAB8DB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6202376" y="4509829"/>
              <a:ext cx="834418" cy="1038520"/>
            </a:xfrm>
            <a:prstGeom prst="rect">
              <a:avLst/>
            </a:prstGeom>
          </p:spPr>
        </p:pic>
      </p:grpSp>
      <p:grpSp>
        <p:nvGrpSpPr>
          <p:cNvPr id="13" name="Groupe 12">
            <a:extLst>
              <a:ext uri="{FF2B5EF4-FFF2-40B4-BE49-F238E27FC236}">
                <a16:creationId xmlns:a16="http://schemas.microsoft.com/office/drawing/2014/main" id="{1F97EACA-36FC-F51E-6B6F-054BD29DD289}"/>
              </a:ext>
            </a:extLst>
          </p:cNvPr>
          <p:cNvGrpSpPr/>
          <p:nvPr/>
        </p:nvGrpSpPr>
        <p:grpSpPr>
          <a:xfrm>
            <a:off x="308382" y="4295135"/>
            <a:ext cx="1223437" cy="1162473"/>
            <a:chOff x="7795702" y="2160120"/>
            <a:chExt cx="1483803" cy="1440000"/>
          </a:xfrm>
        </p:grpSpPr>
        <p:sp>
          <p:nvSpPr>
            <p:cNvPr id="14" name="Rectangle : coins arrondis 13">
              <a:extLst>
                <a:ext uri="{FF2B5EF4-FFF2-40B4-BE49-F238E27FC236}">
                  <a16:creationId xmlns:a16="http://schemas.microsoft.com/office/drawing/2014/main" id="{754EDE2B-5EB1-72E2-28E1-F0B95A76B1F4}"/>
                </a:ext>
              </a:extLst>
            </p:cNvPr>
            <p:cNvSpPr/>
            <p:nvPr/>
          </p:nvSpPr>
          <p:spPr>
            <a:xfrm>
              <a:off x="7795702" y="2160120"/>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D076D4B-0D4C-F0FE-261C-5347279C760F}"/>
                </a:ext>
              </a:extLst>
            </p:cNvPr>
            <p:cNvSpPr txBox="1"/>
            <p:nvPr/>
          </p:nvSpPr>
          <p:spPr>
            <a:xfrm>
              <a:off x="7885544" y="2253613"/>
              <a:ext cx="1304925" cy="1200329"/>
            </a:xfrm>
            <a:prstGeom prst="rect">
              <a:avLst/>
            </a:prstGeom>
            <a:noFill/>
          </p:spPr>
          <p:txBody>
            <a:bodyPr wrap="square" rtlCol="0">
              <a:spAutoFit/>
            </a:bodyPr>
            <a:lstStyle/>
            <a:p>
              <a:pPr algn="ctr"/>
              <a:r>
                <a:rPr lang="fr-FR" sz="7200" b="1" dirty="0">
                  <a:latin typeface="Acceseditionsscript Normal" panose="00000500000000000000" pitchFamily="50" charset="0"/>
                </a:rPr>
                <a:t>4</a:t>
              </a:r>
            </a:p>
          </p:txBody>
        </p:sp>
      </p:grpSp>
      <p:sp>
        <p:nvSpPr>
          <p:cNvPr id="16" name="Flèche : droite 15">
            <a:extLst>
              <a:ext uri="{FF2B5EF4-FFF2-40B4-BE49-F238E27FC236}">
                <a16:creationId xmlns:a16="http://schemas.microsoft.com/office/drawing/2014/main" id="{E13DD638-D330-1B2A-BF95-9DDEB5E13EF8}"/>
              </a:ext>
            </a:extLst>
          </p:cNvPr>
          <p:cNvSpPr/>
          <p:nvPr/>
        </p:nvSpPr>
        <p:spPr>
          <a:xfrm>
            <a:off x="1805908" y="4815249"/>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 name="Groupe 34">
            <a:extLst>
              <a:ext uri="{FF2B5EF4-FFF2-40B4-BE49-F238E27FC236}">
                <a16:creationId xmlns:a16="http://schemas.microsoft.com/office/drawing/2014/main" id="{760F072D-0CDB-2FC0-0D2F-9B077978E319}"/>
              </a:ext>
            </a:extLst>
          </p:cNvPr>
          <p:cNvGrpSpPr/>
          <p:nvPr/>
        </p:nvGrpSpPr>
        <p:grpSpPr>
          <a:xfrm>
            <a:off x="2733046" y="4295135"/>
            <a:ext cx="1777983" cy="1162473"/>
            <a:chOff x="2777235" y="4941940"/>
            <a:chExt cx="2156365" cy="1440000"/>
          </a:xfrm>
        </p:grpSpPr>
        <p:grpSp>
          <p:nvGrpSpPr>
            <p:cNvPr id="18" name="Groupe 17">
              <a:extLst>
                <a:ext uri="{FF2B5EF4-FFF2-40B4-BE49-F238E27FC236}">
                  <a16:creationId xmlns:a16="http://schemas.microsoft.com/office/drawing/2014/main" id="{50772379-1F13-2AF5-D864-3CD27CBCDCBE}"/>
                </a:ext>
              </a:extLst>
            </p:cNvPr>
            <p:cNvGrpSpPr/>
            <p:nvPr/>
          </p:nvGrpSpPr>
          <p:grpSpPr>
            <a:xfrm>
              <a:off x="2777235" y="4941940"/>
              <a:ext cx="2156365" cy="1440000"/>
              <a:chOff x="2744797" y="4336302"/>
              <a:chExt cx="2156365" cy="1440000"/>
            </a:xfrm>
          </p:grpSpPr>
          <p:sp>
            <p:nvSpPr>
              <p:cNvPr id="19" name="Rectangle : coins arrondis 18">
                <a:extLst>
                  <a:ext uri="{FF2B5EF4-FFF2-40B4-BE49-F238E27FC236}">
                    <a16:creationId xmlns:a16="http://schemas.microsoft.com/office/drawing/2014/main" id="{AE23B563-7764-C3CD-79AE-E4BB2D5DFE58}"/>
                  </a:ext>
                </a:extLst>
              </p:cNvPr>
              <p:cNvSpPr/>
              <p:nvPr/>
            </p:nvSpPr>
            <p:spPr>
              <a:xfrm>
                <a:off x="2744797"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2D984527-30EE-9243-FDD5-E83916DDC54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a:off x="2774236" y="4511037"/>
                <a:ext cx="951434" cy="1095047"/>
              </a:xfrm>
              <a:prstGeom prst="rect">
                <a:avLst/>
              </a:prstGeom>
            </p:spPr>
          </p:pic>
        </p:grpSp>
        <p:pic>
          <p:nvPicPr>
            <p:cNvPr id="34" name="Image 33">
              <a:extLst>
                <a:ext uri="{FF2B5EF4-FFF2-40B4-BE49-F238E27FC236}">
                  <a16:creationId xmlns:a16="http://schemas.microsoft.com/office/drawing/2014/main" id="{3CE91836-E1E5-9ED4-19BE-9698CC78125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flipH="1">
              <a:off x="3870137" y="5143621"/>
              <a:ext cx="951434" cy="1095047"/>
            </a:xfrm>
            <a:prstGeom prst="rect">
              <a:avLst/>
            </a:prstGeom>
          </p:spPr>
        </p:pic>
      </p:grpSp>
      <p:grpSp>
        <p:nvGrpSpPr>
          <p:cNvPr id="40" name="Groupe 39">
            <a:extLst>
              <a:ext uri="{FF2B5EF4-FFF2-40B4-BE49-F238E27FC236}">
                <a16:creationId xmlns:a16="http://schemas.microsoft.com/office/drawing/2014/main" id="{ACE281EB-4D08-6B29-7630-42DE75B1BDB0}"/>
              </a:ext>
            </a:extLst>
          </p:cNvPr>
          <p:cNvGrpSpPr/>
          <p:nvPr/>
        </p:nvGrpSpPr>
        <p:grpSpPr>
          <a:xfrm>
            <a:off x="5068704" y="4295135"/>
            <a:ext cx="1777983" cy="1162473"/>
            <a:chOff x="5112893" y="4941940"/>
            <a:chExt cx="2156365" cy="1440000"/>
          </a:xfrm>
        </p:grpSpPr>
        <p:grpSp>
          <p:nvGrpSpPr>
            <p:cNvPr id="30" name="Groupe 29">
              <a:extLst>
                <a:ext uri="{FF2B5EF4-FFF2-40B4-BE49-F238E27FC236}">
                  <a16:creationId xmlns:a16="http://schemas.microsoft.com/office/drawing/2014/main" id="{BF49D147-5BF7-9C88-2803-CB260D01601C}"/>
                </a:ext>
              </a:extLst>
            </p:cNvPr>
            <p:cNvGrpSpPr/>
            <p:nvPr/>
          </p:nvGrpSpPr>
          <p:grpSpPr>
            <a:xfrm>
              <a:off x="5112893" y="4941940"/>
              <a:ext cx="2156365" cy="1440000"/>
              <a:chOff x="5080455" y="4336302"/>
              <a:chExt cx="2156365" cy="1440000"/>
            </a:xfrm>
          </p:grpSpPr>
          <p:sp>
            <p:nvSpPr>
              <p:cNvPr id="31" name="Rectangle : coins arrondis 30">
                <a:extLst>
                  <a:ext uri="{FF2B5EF4-FFF2-40B4-BE49-F238E27FC236}">
                    <a16:creationId xmlns:a16="http://schemas.microsoft.com/office/drawing/2014/main" id="{4ECCA6B5-2EF9-956B-1DFE-55ABB19B6867}"/>
                  </a:ext>
                </a:extLst>
              </p:cNvPr>
              <p:cNvSpPr/>
              <p:nvPr/>
            </p:nvSpPr>
            <p:spPr>
              <a:xfrm>
                <a:off x="5080455"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a:extLst>
                  <a:ext uri="{FF2B5EF4-FFF2-40B4-BE49-F238E27FC236}">
                    <a16:creationId xmlns:a16="http://schemas.microsoft.com/office/drawing/2014/main" id="{C323FCBF-FE45-2894-7A43-3BAA00B95B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6202376" y="4509829"/>
                <a:ext cx="834418" cy="1038520"/>
              </a:xfrm>
              <a:prstGeom prst="rect">
                <a:avLst/>
              </a:prstGeom>
            </p:spPr>
          </p:pic>
        </p:grpSp>
        <p:pic>
          <p:nvPicPr>
            <p:cNvPr id="1026" name="Picture 2">
              <a:extLst>
                <a:ext uri="{FF2B5EF4-FFF2-40B4-BE49-F238E27FC236}">
                  <a16:creationId xmlns:a16="http://schemas.microsoft.com/office/drawing/2014/main" id="{2F9F40A6-A6EA-ED87-41A8-62336424A9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1457" y="5058667"/>
              <a:ext cx="989645" cy="11129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9" name="Groupe 38">
            <a:extLst>
              <a:ext uri="{FF2B5EF4-FFF2-40B4-BE49-F238E27FC236}">
                <a16:creationId xmlns:a16="http://schemas.microsoft.com/office/drawing/2014/main" id="{276620B8-DCAB-9544-DAD5-08493DFEF0F9}"/>
              </a:ext>
            </a:extLst>
          </p:cNvPr>
          <p:cNvGrpSpPr/>
          <p:nvPr/>
        </p:nvGrpSpPr>
        <p:grpSpPr>
          <a:xfrm>
            <a:off x="7298781" y="4295135"/>
            <a:ext cx="1865037" cy="1162473"/>
            <a:chOff x="7342970" y="4941940"/>
            <a:chExt cx="2261946" cy="1440000"/>
          </a:xfrm>
        </p:grpSpPr>
        <p:grpSp>
          <p:nvGrpSpPr>
            <p:cNvPr id="26" name="Groupe 25">
              <a:extLst>
                <a:ext uri="{FF2B5EF4-FFF2-40B4-BE49-F238E27FC236}">
                  <a16:creationId xmlns:a16="http://schemas.microsoft.com/office/drawing/2014/main" id="{2D9AF926-684E-0574-2A46-E95649A34849}"/>
                </a:ext>
              </a:extLst>
            </p:cNvPr>
            <p:cNvGrpSpPr/>
            <p:nvPr/>
          </p:nvGrpSpPr>
          <p:grpSpPr>
            <a:xfrm>
              <a:off x="7342970" y="4941940"/>
              <a:ext cx="2261946" cy="1440000"/>
              <a:chOff x="7310532" y="4336302"/>
              <a:chExt cx="2261946" cy="1440000"/>
            </a:xfrm>
          </p:grpSpPr>
          <p:sp>
            <p:nvSpPr>
              <p:cNvPr id="27" name="Rectangle : coins arrondis 26">
                <a:extLst>
                  <a:ext uri="{FF2B5EF4-FFF2-40B4-BE49-F238E27FC236}">
                    <a16:creationId xmlns:a16="http://schemas.microsoft.com/office/drawing/2014/main" id="{CEF2EFBE-02C0-307D-A38F-2C3F4035F85A}"/>
                  </a:ext>
                </a:extLst>
              </p:cNvPr>
              <p:cNvSpPr/>
              <p:nvPr/>
            </p:nvSpPr>
            <p:spPr>
              <a:xfrm>
                <a:off x="7416113"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619543FB-37E2-6A3B-9207-3CD2F802EFA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7310532" y="4499545"/>
                <a:ext cx="1190625" cy="1171924"/>
              </a:xfrm>
              <a:prstGeom prst="rect">
                <a:avLst/>
              </a:prstGeom>
            </p:spPr>
          </p:pic>
        </p:grpSp>
        <p:pic>
          <p:nvPicPr>
            <p:cNvPr id="36" name="Picture 2">
              <a:extLst>
                <a:ext uri="{FF2B5EF4-FFF2-40B4-BE49-F238E27FC236}">
                  <a16:creationId xmlns:a16="http://schemas.microsoft.com/office/drawing/2014/main" id="{5E0CAC30-8959-6231-405E-600CF75D87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8509982" y="5115467"/>
              <a:ext cx="989645" cy="11129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38" name="Groupe 37">
            <a:extLst>
              <a:ext uri="{FF2B5EF4-FFF2-40B4-BE49-F238E27FC236}">
                <a16:creationId xmlns:a16="http://schemas.microsoft.com/office/drawing/2014/main" id="{4257B8D5-F88C-73BF-4EA0-227489D64EAC}"/>
              </a:ext>
            </a:extLst>
          </p:cNvPr>
          <p:cNvGrpSpPr/>
          <p:nvPr/>
        </p:nvGrpSpPr>
        <p:grpSpPr>
          <a:xfrm>
            <a:off x="9753743" y="4280237"/>
            <a:ext cx="1777983" cy="1162473"/>
            <a:chOff x="9797932" y="4927042"/>
            <a:chExt cx="2156365" cy="1440000"/>
          </a:xfrm>
        </p:grpSpPr>
        <p:grpSp>
          <p:nvGrpSpPr>
            <p:cNvPr id="22" name="Groupe 21">
              <a:extLst>
                <a:ext uri="{FF2B5EF4-FFF2-40B4-BE49-F238E27FC236}">
                  <a16:creationId xmlns:a16="http://schemas.microsoft.com/office/drawing/2014/main" id="{77979F31-D49D-AA38-21E2-BD2FAD0319FB}"/>
                </a:ext>
              </a:extLst>
            </p:cNvPr>
            <p:cNvGrpSpPr/>
            <p:nvPr/>
          </p:nvGrpSpPr>
          <p:grpSpPr>
            <a:xfrm>
              <a:off x="9797932" y="4927042"/>
              <a:ext cx="2156365" cy="1440000"/>
              <a:chOff x="9765494" y="4321404"/>
              <a:chExt cx="2156365" cy="1440000"/>
            </a:xfrm>
          </p:grpSpPr>
          <p:sp>
            <p:nvSpPr>
              <p:cNvPr id="23" name="Rectangle : coins arrondis 22">
                <a:extLst>
                  <a:ext uri="{FF2B5EF4-FFF2-40B4-BE49-F238E27FC236}">
                    <a16:creationId xmlns:a16="http://schemas.microsoft.com/office/drawing/2014/main" id="{6FD400FC-5AB2-DD05-B754-58A421D410B7}"/>
                  </a:ext>
                </a:extLst>
              </p:cNvPr>
              <p:cNvSpPr/>
              <p:nvPr/>
            </p:nvSpPr>
            <p:spPr>
              <a:xfrm>
                <a:off x="9765494" y="4321404"/>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BF258153-DE1A-197F-590F-345169CF259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598" b="90230" l="9353" r="89209">
                            <a14:foregroundMark x1="53957" y1="6897" x2="53957" y2="6897"/>
                            <a14:foregroundMark x1="51799" y1="4598" x2="51799" y2="4598"/>
                            <a14:foregroundMark x1="83453" y1="5747" x2="83453" y2="5747"/>
                            <a14:foregroundMark x1="40288" y1="90230" x2="40288" y2="90230"/>
                          </a14:backgroundRemoval>
                        </a14:imgEffect>
                      </a14:imgLayer>
                    </a14:imgProps>
                  </a:ext>
                </a:extLst>
              </a:blip>
              <a:stretch>
                <a:fillRect/>
              </a:stretch>
            </p:blipFill>
            <p:spPr>
              <a:xfrm flipH="1">
                <a:off x="10828417" y="4435703"/>
                <a:ext cx="948053" cy="1186772"/>
              </a:xfrm>
              <a:prstGeom prst="rect">
                <a:avLst/>
              </a:prstGeom>
            </p:spPr>
          </p:pic>
        </p:grpSp>
        <p:pic>
          <p:nvPicPr>
            <p:cNvPr id="37" name="Image 36">
              <a:extLst>
                <a:ext uri="{FF2B5EF4-FFF2-40B4-BE49-F238E27FC236}">
                  <a16:creationId xmlns:a16="http://schemas.microsoft.com/office/drawing/2014/main" id="{71D69C1D-2A76-D80B-2051-E1ED22940918}"/>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163" b="91860" l="9091" r="90210">
                          <a14:foregroundMark x1="53147" y1="6977" x2="53147" y2="6977"/>
                          <a14:foregroundMark x1="91608" y1="29651" x2="91608" y2="29651"/>
                          <a14:foregroundMark x1="55944" y1="1744" x2="55944" y2="1744"/>
                          <a14:foregroundMark x1="51049" y1="91860" x2="51049" y2="91860"/>
                        </a14:backgroundRemoval>
                      </a14:imgEffect>
                    </a14:imgLayer>
                  </a14:imgProps>
                </a:ext>
              </a:extLst>
            </a:blip>
            <a:stretch>
              <a:fillRect/>
            </a:stretch>
          </p:blipFill>
          <p:spPr>
            <a:xfrm>
              <a:off x="9963008" y="5075634"/>
              <a:ext cx="929655" cy="1118186"/>
            </a:xfrm>
            <a:prstGeom prst="rect">
              <a:avLst/>
            </a:prstGeom>
          </p:spPr>
        </p:pic>
      </p:grpSp>
      <p:grpSp>
        <p:nvGrpSpPr>
          <p:cNvPr id="32" name="Groupe 31">
            <a:extLst>
              <a:ext uri="{FF2B5EF4-FFF2-40B4-BE49-F238E27FC236}">
                <a16:creationId xmlns:a16="http://schemas.microsoft.com/office/drawing/2014/main" id="{182FF310-7A9F-6471-D1BF-07D917472A21}"/>
              </a:ext>
            </a:extLst>
          </p:cNvPr>
          <p:cNvGrpSpPr/>
          <p:nvPr/>
        </p:nvGrpSpPr>
        <p:grpSpPr>
          <a:xfrm>
            <a:off x="308382" y="5577563"/>
            <a:ext cx="1223437" cy="1275804"/>
            <a:chOff x="7795702" y="2160120"/>
            <a:chExt cx="1483803" cy="1580387"/>
          </a:xfrm>
        </p:grpSpPr>
        <p:sp>
          <p:nvSpPr>
            <p:cNvPr id="41" name="Rectangle : coins arrondis 40">
              <a:extLst>
                <a:ext uri="{FF2B5EF4-FFF2-40B4-BE49-F238E27FC236}">
                  <a16:creationId xmlns:a16="http://schemas.microsoft.com/office/drawing/2014/main" id="{4B3FCED0-D84B-FA4D-680A-648AFECB149A}"/>
                </a:ext>
              </a:extLst>
            </p:cNvPr>
            <p:cNvSpPr/>
            <p:nvPr/>
          </p:nvSpPr>
          <p:spPr>
            <a:xfrm>
              <a:off x="7795702" y="2160120"/>
              <a:ext cx="1483803"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8FDF12FE-C347-8C3C-FEE8-E36F3E90C138}"/>
                </a:ext>
              </a:extLst>
            </p:cNvPr>
            <p:cNvSpPr txBox="1"/>
            <p:nvPr/>
          </p:nvSpPr>
          <p:spPr>
            <a:xfrm>
              <a:off x="7885544" y="2253613"/>
              <a:ext cx="1304925" cy="1486894"/>
            </a:xfrm>
            <a:prstGeom prst="rect">
              <a:avLst/>
            </a:prstGeom>
            <a:noFill/>
          </p:spPr>
          <p:txBody>
            <a:bodyPr wrap="square" rtlCol="0">
              <a:spAutoFit/>
            </a:bodyPr>
            <a:lstStyle/>
            <a:p>
              <a:pPr algn="ctr"/>
              <a:r>
                <a:rPr lang="fr-FR" sz="7200" b="1" dirty="0">
                  <a:latin typeface="Acceseditionsscript Normal" panose="00000500000000000000" pitchFamily="50" charset="0"/>
                </a:rPr>
                <a:t>5</a:t>
              </a:r>
            </a:p>
          </p:txBody>
        </p:sp>
      </p:grpSp>
      <p:sp>
        <p:nvSpPr>
          <p:cNvPr id="43" name="Flèche : droite 42">
            <a:extLst>
              <a:ext uri="{FF2B5EF4-FFF2-40B4-BE49-F238E27FC236}">
                <a16:creationId xmlns:a16="http://schemas.microsoft.com/office/drawing/2014/main" id="{8D9B183D-40CD-96BD-1DE1-FF3BD20DD98D}"/>
              </a:ext>
            </a:extLst>
          </p:cNvPr>
          <p:cNvSpPr/>
          <p:nvPr/>
        </p:nvSpPr>
        <p:spPr>
          <a:xfrm>
            <a:off x="1805908" y="6097676"/>
            <a:ext cx="753138" cy="453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5" name="Groupe 64">
            <a:extLst>
              <a:ext uri="{FF2B5EF4-FFF2-40B4-BE49-F238E27FC236}">
                <a16:creationId xmlns:a16="http://schemas.microsoft.com/office/drawing/2014/main" id="{69CBCB14-1102-F874-6F25-6933504D8A48}"/>
              </a:ext>
            </a:extLst>
          </p:cNvPr>
          <p:cNvGrpSpPr/>
          <p:nvPr/>
        </p:nvGrpSpPr>
        <p:grpSpPr>
          <a:xfrm>
            <a:off x="2733046" y="5577562"/>
            <a:ext cx="1777983" cy="1162473"/>
            <a:chOff x="2733046" y="5577562"/>
            <a:chExt cx="1777983" cy="1162473"/>
          </a:xfrm>
        </p:grpSpPr>
        <p:grpSp>
          <p:nvGrpSpPr>
            <p:cNvPr id="45" name="Groupe 44">
              <a:extLst>
                <a:ext uri="{FF2B5EF4-FFF2-40B4-BE49-F238E27FC236}">
                  <a16:creationId xmlns:a16="http://schemas.microsoft.com/office/drawing/2014/main" id="{FB52139D-B056-E6B3-2E54-0A1D94F1DA6F}"/>
                </a:ext>
              </a:extLst>
            </p:cNvPr>
            <p:cNvGrpSpPr/>
            <p:nvPr/>
          </p:nvGrpSpPr>
          <p:grpSpPr>
            <a:xfrm>
              <a:off x="2733046" y="5577562"/>
              <a:ext cx="1777983" cy="1162473"/>
              <a:chOff x="2744797" y="4336302"/>
              <a:chExt cx="2156365" cy="1440000"/>
            </a:xfrm>
          </p:grpSpPr>
          <p:sp>
            <p:nvSpPr>
              <p:cNvPr id="47" name="Rectangle : coins arrondis 46">
                <a:extLst>
                  <a:ext uri="{FF2B5EF4-FFF2-40B4-BE49-F238E27FC236}">
                    <a16:creationId xmlns:a16="http://schemas.microsoft.com/office/drawing/2014/main" id="{9CC77340-377D-A363-1CE0-84A1A6F459A2}"/>
                  </a:ext>
                </a:extLst>
              </p:cNvPr>
              <p:cNvSpPr/>
              <p:nvPr/>
            </p:nvSpPr>
            <p:spPr>
              <a:xfrm>
                <a:off x="2744797"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Image 47">
                <a:extLst>
                  <a:ext uri="{FF2B5EF4-FFF2-40B4-BE49-F238E27FC236}">
                    <a16:creationId xmlns:a16="http://schemas.microsoft.com/office/drawing/2014/main" id="{CE8C8AB4-FAC6-4C4C-897F-6C1BC02E45E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290" b="93443" l="9434" r="89308">
                            <a14:foregroundMark x1="84906" y1="9290" x2="84906" y2="9290"/>
                            <a14:foregroundMark x1="32704" y1="93443" x2="32704" y2="93443"/>
                          </a14:backgroundRemoval>
                        </a14:imgEffect>
                      </a14:imgLayer>
                    </a14:imgProps>
                  </a:ext>
                </a:extLst>
              </a:blip>
              <a:stretch>
                <a:fillRect/>
              </a:stretch>
            </p:blipFill>
            <p:spPr>
              <a:xfrm>
                <a:off x="2774236" y="4511037"/>
                <a:ext cx="951434" cy="1095047"/>
              </a:xfrm>
              <a:prstGeom prst="rect">
                <a:avLst/>
              </a:prstGeom>
            </p:spPr>
          </p:pic>
        </p:grpSp>
        <p:pic>
          <p:nvPicPr>
            <p:cNvPr id="64" name="Picture 2">
              <a:extLst>
                <a:ext uri="{FF2B5EF4-FFF2-40B4-BE49-F238E27FC236}">
                  <a16:creationId xmlns:a16="http://schemas.microsoft.com/office/drawing/2014/main" id="{62BF2DFD-A1C4-B0DA-A048-B663B7F8F60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3636215" y="5756939"/>
              <a:ext cx="815990" cy="8984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68" name="Groupe 67">
            <a:extLst>
              <a:ext uri="{FF2B5EF4-FFF2-40B4-BE49-F238E27FC236}">
                <a16:creationId xmlns:a16="http://schemas.microsoft.com/office/drawing/2014/main" id="{4DDBE665-F2ED-2159-85BB-A32CD0637975}"/>
              </a:ext>
            </a:extLst>
          </p:cNvPr>
          <p:cNvGrpSpPr/>
          <p:nvPr/>
        </p:nvGrpSpPr>
        <p:grpSpPr>
          <a:xfrm>
            <a:off x="5068704" y="5577562"/>
            <a:ext cx="1777983" cy="1162473"/>
            <a:chOff x="5068704" y="5577562"/>
            <a:chExt cx="1777983" cy="1162473"/>
          </a:xfrm>
        </p:grpSpPr>
        <p:grpSp>
          <p:nvGrpSpPr>
            <p:cNvPr id="50" name="Groupe 49">
              <a:extLst>
                <a:ext uri="{FF2B5EF4-FFF2-40B4-BE49-F238E27FC236}">
                  <a16:creationId xmlns:a16="http://schemas.microsoft.com/office/drawing/2014/main" id="{10368347-354D-8D72-C5E4-D9E707728B5F}"/>
                </a:ext>
              </a:extLst>
            </p:cNvPr>
            <p:cNvGrpSpPr/>
            <p:nvPr/>
          </p:nvGrpSpPr>
          <p:grpSpPr>
            <a:xfrm>
              <a:off x="5068704" y="5577562"/>
              <a:ext cx="1777983" cy="1162473"/>
              <a:chOff x="5080455" y="4336302"/>
              <a:chExt cx="2156365" cy="1440000"/>
            </a:xfrm>
          </p:grpSpPr>
          <p:sp>
            <p:nvSpPr>
              <p:cNvPr id="52" name="Rectangle : coins arrondis 51">
                <a:extLst>
                  <a:ext uri="{FF2B5EF4-FFF2-40B4-BE49-F238E27FC236}">
                    <a16:creationId xmlns:a16="http://schemas.microsoft.com/office/drawing/2014/main" id="{DDF3CADD-BB3A-0636-B7D1-A8D1B91EEE83}"/>
                  </a:ext>
                </a:extLst>
              </p:cNvPr>
              <p:cNvSpPr/>
              <p:nvPr/>
            </p:nvSpPr>
            <p:spPr>
              <a:xfrm>
                <a:off x="5080455" y="4336302"/>
                <a:ext cx="2156365" cy="14400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 name="Image 52">
                <a:extLst>
                  <a:ext uri="{FF2B5EF4-FFF2-40B4-BE49-F238E27FC236}">
                    <a16:creationId xmlns:a16="http://schemas.microsoft.com/office/drawing/2014/main" id="{1C78428B-E075-5E82-5B16-33289D5F73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671" b="91908" l="9353" r="89209">
                            <a14:foregroundMark x1="86331" y1="8671" x2="86331" y2="8671"/>
                            <a14:foregroundMark x1="53237" y1="91908" x2="53237" y2="91908"/>
                          </a14:backgroundRemoval>
                        </a14:imgEffect>
                      </a14:imgLayer>
                    </a14:imgProps>
                  </a:ext>
                </a:extLst>
              </a:blip>
              <a:stretch>
                <a:fillRect/>
              </a:stretch>
            </p:blipFill>
            <p:spPr>
              <a:xfrm flipH="1">
                <a:off x="6202376" y="4509829"/>
                <a:ext cx="834418" cy="1038520"/>
              </a:xfrm>
              <a:prstGeom prst="rect">
                <a:avLst/>
              </a:prstGeom>
            </p:spPr>
          </p:pic>
        </p:grpSp>
        <p:pic>
          <p:nvPicPr>
            <p:cNvPr id="67" name="Image 66">
              <a:extLst>
                <a:ext uri="{FF2B5EF4-FFF2-40B4-BE49-F238E27FC236}">
                  <a16:creationId xmlns:a16="http://schemas.microsoft.com/office/drawing/2014/main" id="{5F352171-DEC1-3661-7583-9EDBFDFE2D19}"/>
                </a:ext>
              </a:extLst>
            </p:cNvPr>
            <p:cNvPicPr>
              <a:picLocks noChangeAspect="1"/>
            </p:cNvPicPr>
            <p:nvPr/>
          </p:nvPicPr>
          <p:blipFill>
            <a:blip r:embed="rId17"/>
            <a:stretch>
              <a:fillRect/>
            </a:stretch>
          </p:blipFill>
          <p:spPr>
            <a:xfrm>
              <a:off x="5296706" y="5704150"/>
              <a:ext cx="628998" cy="832758"/>
            </a:xfrm>
            <a:prstGeom prst="rect">
              <a:avLst/>
            </a:prstGeom>
          </p:spPr>
        </p:pic>
      </p:grpSp>
      <p:grpSp>
        <p:nvGrpSpPr>
          <p:cNvPr id="75" name="Groupe 74">
            <a:extLst>
              <a:ext uri="{FF2B5EF4-FFF2-40B4-BE49-F238E27FC236}">
                <a16:creationId xmlns:a16="http://schemas.microsoft.com/office/drawing/2014/main" id="{889962C2-08B6-F82A-C39E-D492CF8EA582}"/>
              </a:ext>
            </a:extLst>
          </p:cNvPr>
          <p:cNvGrpSpPr/>
          <p:nvPr/>
        </p:nvGrpSpPr>
        <p:grpSpPr>
          <a:xfrm>
            <a:off x="7385833" y="5577562"/>
            <a:ext cx="1777983" cy="1162473"/>
            <a:chOff x="7385833" y="5577562"/>
            <a:chExt cx="1777983" cy="1162473"/>
          </a:xfrm>
        </p:grpSpPr>
        <p:sp>
          <p:nvSpPr>
            <p:cNvPr id="57" name="Rectangle : coins arrondis 56">
              <a:extLst>
                <a:ext uri="{FF2B5EF4-FFF2-40B4-BE49-F238E27FC236}">
                  <a16:creationId xmlns:a16="http://schemas.microsoft.com/office/drawing/2014/main" id="{14545812-7E5D-1CC6-FA4B-C84B93108D3B}"/>
                </a:ext>
              </a:extLst>
            </p:cNvPr>
            <p:cNvSpPr/>
            <p:nvPr/>
          </p:nvSpPr>
          <p:spPr>
            <a:xfrm>
              <a:off x="7385833" y="5577562"/>
              <a:ext cx="1777983" cy="116247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a:extLst>
                <a:ext uri="{FF2B5EF4-FFF2-40B4-BE49-F238E27FC236}">
                  <a16:creationId xmlns:a16="http://schemas.microsoft.com/office/drawing/2014/main" id="{13A9B45D-1169-16F6-0BAF-ACEFA90CAE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86193" y="5717646"/>
              <a:ext cx="892029" cy="89846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9" name="Image 68">
              <a:extLst>
                <a:ext uri="{FF2B5EF4-FFF2-40B4-BE49-F238E27FC236}">
                  <a16:creationId xmlns:a16="http://schemas.microsoft.com/office/drawing/2014/main" id="{EEC2E336-BBAC-05D1-70CE-F70CA9C9982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598" b="90230" l="9353" r="89209">
                          <a14:foregroundMark x1="53957" y1="6897" x2="53957" y2="6897"/>
                          <a14:foregroundMark x1="51799" y1="4598" x2="51799" y2="4598"/>
                          <a14:foregroundMark x1="83453" y1="5747" x2="83453" y2="5747"/>
                          <a14:foregroundMark x1="40288" y1="90230" x2="40288" y2="90230"/>
                        </a14:backgroundRemoval>
                      </a14:imgEffect>
                    </a14:imgLayer>
                  </a14:imgProps>
                </a:ext>
              </a:extLst>
            </a:blip>
            <a:stretch>
              <a:fillRect/>
            </a:stretch>
          </p:blipFill>
          <p:spPr>
            <a:xfrm flipH="1">
              <a:off x="8354890" y="5704150"/>
              <a:ext cx="781696" cy="958049"/>
            </a:xfrm>
            <a:prstGeom prst="rect">
              <a:avLst/>
            </a:prstGeom>
          </p:spPr>
        </p:pic>
      </p:grpSp>
      <p:grpSp>
        <p:nvGrpSpPr>
          <p:cNvPr id="74" name="Groupe 73">
            <a:extLst>
              <a:ext uri="{FF2B5EF4-FFF2-40B4-BE49-F238E27FC236}">
                <a16:creationId xmlns:a16="http://schemas.microsoft.com/office/drawing/2014/main" id="{8627839C-53E6-6483-004C-EFDA9E110ACC}"/>
              </a:ext>
            </a:extLst>
          </p:cNvPr>
          <p:cNvGrpSpPr/>
          <p:nvPr/>
        </p:nvGrpSpPr>
        <p:grpSpPr>
          <a:xfrm>
            <a:off x="9753743" y="5562664"/>
            <a:ext cx="1777983" cy="1162473"/>
            <a:chOff x="9753743" y="5562664"/>
            <a:chExt cx="1777983" cy="1162473"/>
          </a:xfrm>
        </p:grpSpPr>
        <p:sp>
          <p:nvSpPr>
            <p:cNvPr id="62" name="Rectangle : coins arrondis 61">
              <a:extLst>
                <a:ext uri="{FF2B5EF4-FFF2-40B4-BE49-F238E27FC236}">
                  <a16:creationId xmlns:a16="http://schemas.microsoft.com/office/drawing/2014/main" id="{F1529AFC-22A6-FDD1-4AA5-1A0F8B927F70}"/>
                </a:ext>
              </a:extLst>
            </p:cNvPr>
            <p:cNvSpPr/>
            <p:nvPr/>
          </p:nvSpPr>
          <p:spPr>
            <a:xfrm>
              <a:off x="9753743" y="5562664"/>
              <a:ext cx="1777983" cy="116247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0" name="Image 69">
              <a:extLst>
                <a:ext uri="{FF2B5EF4-FFF2-40B4-BE49-F238E27FC236}">
                  <a16:creationId xmlns:a16="http://schemas.microsoft.com/office/drawing/2014/main" id="{6BA902B3-E353-344E-DA69-C8C458D4BE8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79" b="89894" l="9948" r="89529">
                          <a14:foregroundMark x1="46597" y1="7979" x2="46597" y2="7979"/>
                        </a14:backgroundRemoval>
                      </a14:imgEffect>
                    </a14:imgLayer>
                  </a14:imgProps>
                </a:ext>
              </a:extLst>
            </a:blip>
            <a:stretch>
              <a:fillRect/>
            </a:stretch>
          </p:blipFill>
          <p:spPr>
            <a:xfrm>
              <a:off x="9766296" y="5730990"/>
              <a:ext cx="981703" cy="946063"/>
            </a:xfrm>
            <a:prstGeom prst="rect">
              <a:avLst/>
            </a:prstGeom>
          </p:spPr>
        </p:pic>
        <p:pic>
          <p:nvPicPr>
            <p:cNvPr id="73" name="Image 72">
              <a:extLst>
                <a:ext uri="{FF2B5EF4-FFF2-40B4-BE49-F238E27FC236}">
                  <a16:creationId xmlns:a16="http://schemas.microsoft.com/office/drawing/2014/main" id="{EF4A05D8-68B9-C9FA-C564-684512CF21D1}"/>
                </a:ext>
              </a:extLst>
            </p:cNvPr>
            <p:cNvPicPr>
              <a:picLocks noChangeAspect="1"/>
            </p:cNvPicPr>
            <p:nvPr/>
          </p:nvPicPr>
          <p:blipFill>
            <a:blip r:embed="rId19"/>
            <a:stretch>
              <a:fillRect/>
            </a:stretch>
          </p:blipFill>
          <p:spPr>
            <a:xfrm flipH="1">
              <a:off x="10733433" y="5717646"/>
              <a:ext cx="781083" cy="865779"/>
            </a:xfrm>
            <a:prstGeom prst="rect">
              <a:avLst/>
            </a:prstGeom>
          </p:spPr>
        </p:pic>
      </p:grpSp>
      <p:grpSp>
        <p:nvGrpSpPr>
          <p:cNvPr id="93" name="Groupe 92">
            <a:extLst>
              <a:ext uri="{FF2B5EF4-FFF2-40B4-BE49-F238E27FC236}">
                <a16:creationId xmlns:a16="http://schemas.microsoft.com/office/drawing/2014/main" id="{CA59223A-DD3A-4975-BC14-0C301C183E0D}"/>
              </a:ext>
            </a:extLst>
          </p:cNvPr>
          <p:cNvGrpSpPr/>
          <p:nvPr/>
        </p:nvGrpSpPr>
        <p:grpSpPr>
          <a:xfrm>
            <a:off x="838200" y="-11131"/>
            <a:ext cx="10325100" cy="1015663"/>
            <a:chOff x="838200" y="163680"/>
            <a:chExt cx="10325100" cy="1015663"/>
          </a:xfrm>
        </p:grpSpPr>
        <p:sp>
          <p:nvSpPr>
            <p:cNvPr id="94" name="Flèche : pentagone 93">
              <a:extLst>
                <a:ext uri="{FF2B5EF4-FFF2-40B4-BE49-F238E27FC236}">
                  <a16:creationId xmlns:a16="http://schemas.microsoft.com/office/drawing/2014/main" id="{B633895E-6EE5-46EF-9F79-E1242E3E91B0}"/>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ZoneTexte 94">
              <a:extLst>
                <a:ext uri="{FF2B5EF4-FFF2-40B4-BE49-F238E27FC236}">
                  <a16:creationId xmlns:a16="http://schemas.microsoft.com/office/drawing/2014/main" id="{D697B46A-278F-4F7F-B4BA-4F98E31F4F11}"/>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96" name="Groupe 95">
              <a:extLst>
                <a:ext uri="{FF2B5EF4-FFF2-40B4-BE49-F238E27FC236}">
                  <a16:creationId xmlns:a16="http://schemas.microsoft.com/office/drawing/2014/main" id="{68D21170-16F3-4E25-ADCA-BA33BC17DE05}"/>
                </a:ext>
              </a:extLst>
            </p:cNvPr>
            <p:cNvGrpSpPr/>
            <p:nvPr/>
          </p:nvGrpSpPr>
          <p:grpSpPr>
            <a:xfrm>
              <a:off x="9854984" y="383338"/>
              <a:ext cx="872400" cy="364090"/>
              <a:chOff x="10999694" y="163680"/>
              <a:chExt cx="872400" cy="364090"/>
            </a:xfrm>
          </p:grpSpPr>
          <p:sp>
            <p:nvSpPr>
              <p:cNvPr id="97" name="Étoile : 5 branches 96">
                <a:extLst>
                  <a:ext uri="{FF2B5EF4-FFF2-40B4-BE49-F238E27FC236}">
                    <a16:creationId xmlns:a16="http://schemas.microsoft.com/office/drawing/2014/main" id="{BC5E7413-59FC-49B0-AEBB-4C343191A9E3}"/>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8" name="Étoile : 5 branches 97">
                <a:extLst>
                  <a:ext uri="{FF2B5EF4-FFF2-40B4-BE49-F238E27FC236}">
                    <a16:creationId xmlns:a16="http://schemas.microsoft.com/office/drawing/2014/main" id="{DACD2F92-5B70-4517-9C8C-179600EF95EB}"/>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99" name="ZoneTexte 98">
            <a:extLst>
              <a:ext uri="{FF2B5EF4-FFF2-40B4-BE49-F238E27FC236}">
                <a16:creationId xmlns:a16="http://schemas.microsoft.com/office/drawing/2014/main" id="{0DC11969-E53A-4C90-A67E-5E2DB7917982}"/>
              </a:ext>
            </a:extLst>
          </p:cNvPr>
          <p:cNvSpPr txBox="1"/>
          <p:nvPr/>
        </p:nvSpPr>
        <p:spPr>
          <a:xfrm>
            <a:off x="147064" y="1047643"/>
            <a:ext cx="11897871" cy="584775"/>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J’identifie la décomposition des nombres.</a:t>
            </a:r>
          </a:p>
          <a:p>
            <a:pPr algn="ctr"/>
            <a:r>
              <a:rPr lang="fr-FR" sz="1600" b="1" i="1" u="sng" dirty="0">
                <a:latin typeface="Acceseditionsscript Normal" panose="00000500000000000000" pitchFamily="50" charset="0"/>
              </a:rPr>
              <a:t>INPUT</a:t>
            </a:r>
            <a:r>
              <a:rPr lang="fr-FR" sz="1600" b="1" dirty="0">
                <a:latin typeface="Acceseditionsscript Normal" panose="00000500000000000000" pitchFamily="50" charset="0"/>
              </a:rPr>
              <a:t> : « Look and do :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and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t>
            </a:r>
            <a:r>
              <a:rPr lang="fr-FR" sz="1600" b="1" dirty="0" err="1">
                <a:latin typeface="Acceseditionsscript Normal" panose="00000500000000000000" pitchFamily="50" charset="0"/>
              </a:rPr>
              <a:t>make</a:t>
            </a:r>
            <a:r>
              <a:rPr lang="fr-FR" sz="1600" b="1" dirty="0">
                <a:latin typeface="Acceseditionsscript Normal" panose="00000500000000000000" pitchFamily="50" charset="0"/>
              </a:rPr>
              <a:t> </a:t>
            </a:r>
            <a:r>
              <a:rPr lang="fr-FR" sz="1600" b="1" dirty="0" err="1">
                <a:latin typeface="Acceseditionsscript Normal" panose="00000500000000000000" pitchFamily="50" charset="0"/>
              </a:rPr>
              <a:t>two</a:t>
            </a:r>
            <a:r>
              <a:rPr lang="fr-FR" sz="1600" b="1" dirty="0">
                <a:latin typeface="Acceseditionsscript Normal" panose="00000500000000000000" pitchFamily="50" charset="0"/>
              </a:rPr>
              <a:t> </a:t>
            </a:r>
            <a:r>
              <a:rPr lang="fr-FR" sz="1600" b="1" dirty="0" err="1">
                <a:latin typeface="Acceseditionsscript Normal" panose="00000500000000000000" pitchFamily="50" charset="0"/>
              </a:rPr>
              <a:t>fingers</a:t>
            </a:r>
            <a:r>
              <a:rPr lang="fr-FR" sz="1600" b="1" dirty="0">
                <a:latin typeface="Acceseditionsscript Normal" panose="00000500000000000000" pitchFamily="50" charset="0"/>
              </a:rPr>
              <a:t> ;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and </a:t>
            </a:r>
            <a:r>
              <a:rPr lang="fr-FR" sz="1600" b="1" dirty="0" err="1">
                <a:latin typeface="Acceseditionsscript Normal" panose="00000500000000000000" pitchFamily="50" charset="0"/>
              </a:rPr>
              <a:t>this</a:t>
            </a:r>
            <a:r>
              <a:rPr lang="fr-FR" sz="1600" b="1" dirty="0">
                <a:latin typeface="Acceseditionsscript Normal" panose="00000500000000000000" pitchFamily="50" charset="0"/>
              </a:rPr>
              <a:t> finger are ALSO </a:t>
            </a:r>
            <a:r>
              <a:rPr lang="fr-FR" sz="1600" b="1" dirty="0" err="1">
                <a:latin typeface="Acceseditionsscript Normal" panose="00000500000000000000" pitchFamily="50" charset="0"/>
              </a:rPr>
              <a:t>two</a:t>
            </a:r>
            <a:r>
              <a:rPr lang="fr-FR" sz="1600" b="1" dirty="0">
                <a:latin typeface="Acceseditionsscript Normal" panose="00000500000000000000" pitchFamily="50" charset="0"/>
              </a:rPr>
              <a:t> </a:t>
            </a:r>
            <a:r>
              <a:rPr lang="fr-FR" sz="1600" b="1" dirty="0" err="1">
                <a:latin typeface="Acceseditionsscript Normal" panose="00000500000000000000" pitchFamily="50" charset="0"/>
              </a:rPr>
              <a:t>fingers</a:t>
            </a:r>
            <a:r>
              <a:rPr lang="fr-FR" sz="1600" b="1" dirty="0">
                <a:latin typeface="Acceseditionsscript Normal" panose="00000500000000000000" pitchFamily="50" charset="0"/>
              </a:rPr>
              <a:t> »</a:t>
            </a:r>
            <a:endParaRPr lang="en-GB" sz="1600" b="1" dirty="0">
              <a:latin typeface="Acceseditionsscript Normal" panose="00000500000000000000" pitchFamily="50" charset="0"/>
            </a:endParaRPr>
          </a:p>
        </p:txBody>
      </p:sp>
    </p:spTree>
    <p:extLst>
      <p:ext uri="{BB962C8B-B14F-4D97-AF65-F5344CB8AC3E}">
        <p14:creationId xmlns:p14="http://schemas.microsoft.com/office/powerpoint/2010/main" val="25720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2</a:t>
              </a:r>
            </a:p>
          </p:txBody>
        </p:sp>
      </p:grpSp>
      <p:sp>
        <p:nvSpPr>
          <p:cNvPr id="7" name="Étoile : 5 branches 6">
            <a:extLst>
              <a:ext uri="{FF2B5EF4-FFF2-40B4-BE49-F238E27FC236}">
                <a16:creationId xmlns:a16="http://schemas.microsoft.com/office/drawing/2014/main" id="{9FFFFBF0-5670-46B4-8A83-DEF76664142E}"/>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FCBFBEB2-5F62-4478-B661-E6D71D5D6CD3}"/>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5F4D84E3-7A01-4DBC-B11E-6541E7A9A83C}"/>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083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E3DA8523-0C21-498C-9F61-B9341906E63E}"/>
              </a:ext>
            </a:extLst>
          </p:cNvPr>
          <p:cNvSpPr txBox="1"/>
          <p:nvPr/>
        </p:nvSpPr>
        <p:spPr>
          <a:xfrm>
            <a:off x="0" y="3687901"/>
            <a:ext cx="12192000" cy="317009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Look and s</a:t>
            </a:r>
            <a:r>
              <a:rPr lang="fr-FR" sz="2000" b="1" dirty="0" err="1">
                <a:latin typeface="Acceseditionsscript Normal" panose="00000500000000000000" pitchFamily="50" charset="0"/>
              </a:rPr>
              <a:t>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number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Annoncé le nombre qui s’affiche à l’écran.</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on peut attribuer un nombre (entre 1 et 6) à chaque enfant et celui-ci ne doit annoncer son nombre que s’il apparait. Cela permet de garder tout le monde alerte pendant le jeu.</a:t>
            </a:r>
          </a:p>
          <a:p>
            <a:r>
              <a:rPr lang="fr-FR" sz="2000" i="1" dirty="0">
                <a:solidFill>
                  <a:schemeClr val="bg1">
                    <a:lumMod val="50000"/>
                  </a:schemeClr>
                </a:solidFill>
                <a:latin typeface="Acceseditionsscript Normal" panose="00000500000000000000" pitchFamily="50" charset="0"/>
              </a:rPr>
              <a:t>On peut également faire ce jeu avec des instruments de musique ou en percussions corporelles : on tape le bon nombre de fois sur son instrument/sa cuisse en fonction du nombre affiché.</a:t>
            </a:r>
          </a:p>
        </p:txBody>
      </p:sp>
    </p:spTree>
    <p:extLst>
      <p:ext uri="{BB962C8B-B14F-4D97-AF65-F5344CB8AC3E}">
        <p14:creationId xmlns:p14="http://schemas.microsoft.com/office/powerpoint/2010/main" val="261742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5">
            <a:extLst>
              <a:ext uri="{FF2B5EF4-FFF2-40B4-BE49-F238E27FC236}">
                <a16:creationId xmlns:a16="http://schemas.microsoft.com/office/drawing/2014/main" id="{08F9913C-9B6B-62D6-9D67-B8F70C154CD3}"/>
              </a:ext>
            </a:extLst>
          </p:cNvPr>
          <p:cNvSpPr txBox="1">
            <a:spLocks noChangeArrowheads="1"/>
          </p:cNvSpPr>
          <p:nvPr/>
        </p:nvSpPr>
        <p:spPr bwMode="auto">
          <a:xfrm>
            <a:off x="9175540" y="6336597"/>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 name="Image 5">
            <a:extLst>
              <a:ext uri="{FF2B5EF4-FFF2-40B4-BE49-F238E27FC236}">
                <a16:creationId xmlns:a16="http://schemas.microsoft.com/office/drawing/2014/main" id="{CE1A6720-89D3-9AE8-42AC-D96F5D62009B}"/>
              </a:ext>
            </a:extLst>
          </p:cNvPr>
          <p:cNvPicPr>
            <a:picLocks noChangeAspect="1"/>
          </p:cNvPicPr>
          <p:nvPr/>
        </p:nvPicPr>
        <p:blipFill>
          <a:blip r:embed="rId2"/>
          <a:stretch>
            <a:fillRect/>
          </a:stretch>
        </p:blipFill>
        <p:spPr>
          <a:xfrm>
            <a:off x="85724" y="2221005"/>
            <a:ext cx="12106276" cy="2970932"/>
          </a:xfrm>
          <a:prstGeom prst="rect">
            <a:avLst/>
          </a:prstGeom>
        </p:spPr>
      </p:pic>
      <p:pic>
        <p:nvPicPr>
          <p:cNvPr id="13" name="Image 12">
            <a:extLst>
              <a:ext uri="{FF2B5EF4-FFF2-40B4-BE49-F238E27FC236}">
                <a16:creationId xmlns:a16="http://schemas.microsoft.com/office/drawing/2014/main" id="{F171FF66-4F00-EA2B-81B2-11EB0FAB1A68}"/>
              </a:ext>
            </a:extLst>
          </p:cNvPr>
          <p:cNvPicPr>
            <a:picLocks noChangeAspect="1"/>
          </p:cNvPicPr>
          <p:nvPr/>
        </p:nvPicPr>
        <p:blipFill>
          <a:blip r:embed="rId3"/>
          <a:stretch>
            <a:fillRect/>
          </a:stretch>
        </p:blipFill>
        <p:spPr>
          <a:xfrm>
            <a:off x="4273913" y="4524755"/>
            <a:ext cx="346105" cy="360000"/>
          </a:xfrm>
          <a:prstGeom prst="rect">
            <a:avLst/>
          </a:prstGeom>
        </p:spPr>
      </p:pic>
      <p:pic>
        <p:nvPicPr>
          <p:cNvPr id="15" name="Image 14">
            <a:extLst>
              <a:ext uri="{FF2B5EF4-FFF2-40B4-BE49-F238E27FC236}">
                <a16:creationId xmlns:a16="http://schemas.microsoft.com/office/drawing/2014/main" id="{C36A05F3-89D5-5E38-C39E-14C3104B6A51}"/>
              </a:ext>
            </a:extLst>
          </p:cNvPr>
          <p:cNvPicPr>
            <a:picLocks noChangeAspect="1"/>
          </p:cNvPicPr>
          <p:nvPr/>
        </p:nvPicPr>
        <p:blipFill>
          <a:blip r:embed="rId4"/>
          <a:stretch>
            <a:fillRect/>
          </a:stretch>
        </p:blipFill>
        <p:spPr>
          <a:xfrm>
            <a:off x="3683128" y="4156097"/>
            <a:ext cx="353684" cy="360000"/>
          </a:xfrm>
          <a:prstGeom prst="rect">
            <a:avLst/>
          </a:prstGeom>
        </p:spPr>
      </p:pic>
      <p:pic>
        <p:nvPicPr>
          <p:cNvPr id="16" name="Image 15">
            <a:extLst>
              <a:ext uri="{FF2B5EF4-FFF2-40B4-BE49-F238E27FC236}">
                <a16:creationId xmlns:a16="http://schemas.microsoft.com/office/drawing/2014/main" id="{A8115C49-89A5-AB38-433D-E2ADD451CF9B}"/>
              </a:ext>
            </a:extLst>
          </p:cNvPr>
          <p:cNvPicPr>
            <a:picLocks noChangeAspect="1"/>
          </p:cNvPicPr>
          <p:nvPr/>
        </p:nvPicPr>
        <p:blipFill>
          <a:blip r:embed="rId5"/>
          <a:stretch>
            <a:fillRect/>
          </a:stretch>
        </p:blipFill>
        <p:spPr>
          <a:xfrm>
            <a:off x="2484306" y="3904904"/>
            <a:ext cx="355862" cy="360000"/>
          </a:xfrm>
          <a:prstGeom prst="rect">
            <a:avLst/>
          </a:prstGeom>
        </p:spPr>
      </p:pic>
      <p:pic>
        <p:nvPicPr>
          <p:cNvPr id="17" name="Image 16">
            <a:extLst>
              <a:ext uri="{FF2B5EF4-FFF2-40B4-BE49-F238E27FC236}">
                <a16:creationId xmlns:a16="http://schemas.microsoft.com/office/drawing/2014/main" id="{068FA16D-722A-2094-1790-979B7DCD337B}"/>
              </a:ext>
            </a:extLst>
          </p:cNvPr>
          <p:cNvPicPr>
            <a:picLocks noChangeAspect="1"/>
          </p:cNvPicPr>
          <p:nvPr/>
        </p:nvPicPr>
        <p:blipFill>
          <a:blip r:embed="rId6"/>
          <a:stretch>
            <a:fillRect/>
          </a:stretch>
        </p:blipFill>
        <p:spPr>
          <a:xfrm>
            <a:off x="9548321" y="3706471"/>
            <a:ext cx="367059" cy="360000"/>
          </a:xfrm>
          <a:prstGeom prst="rect">
            <a:avLst/>
          </a:prstGeom>
        </p:spPr>
      </p:pic>
      <p:pic>
        <p:nvPicPr>
          <p:cNvPr id="18" name="Image 17">
            <a:extLst>
              <a:ext uri="{FF2B5EF4-FFF2-40B4-BE49-F238E27FC236}">
                <a16:creationId xmlns:a16="http://schemas.microsoft.com/office/drawing/2014/main" id="{D3BD8111-90EE-DEFC-AB24-6EB46B5B9BCF}"/>
              </a:ext>
            </a:extLst>
          </p:cNvPr>
          <p:cNvPicPr>
            <a:picLocks noChangeAspect="1"/>
          </p:cNvPicPr>
          <p:nvPr/>
        </p:nvPicPr>
        <p:blipFill>
          <a:blip r:embed="rId7"/>
          <a:stretch>
            <a:fillRect/>
          </a:stretch>
        </p:blipFill>
        <p:spPr>
          <a:xfrm>
            <a:off x="3158794" y="3459158"/>
            <a:ext cx="360000" cy="360000"/>
          </a:xfrm>
          <a:prstGeom prst="rect">
            <a:avLst/>
          </a:prstGeom>
        </p:spPr>
      </p:pic>
      <p:pic>
        <p:nvPicPr>
          <p:cNvPr id="19" name="Image 18">
            <a:extLst>
              <a:ext uri="{FF2B5EF4-FFF2-40B4-BE49-F238E27FC236}">
                <a16:creationId xmlns:a16="http://schemas.microsoft.com/office/drawing/2014/main" id="{DB2C40A0-C21D-FB83-56E5-6DA9F599B139}"/>
              </a:ext>
            </a:extLst>
          </p:cNvPr>
          <p:cNvPicPr>
            <a:picLocks noChangeAspect="1"/>
          </p:cNvPicPr>
          <p:nvPr/>
        </p:nvPicPr>
        <p:blipFill>
          <a:blip r:embed="rId6"/>
          <a:stretch>
            <a:fillRect/>
          </a:stretch>
        </p:blipFill>
        <p:spPr>
          <a:xfrm>
            <a:off x="4889036" y="3696244"/>
            <a:ext cx="367059" cy="360000"/>
          </a:xfrm>
          <a:prstGeom prst="rect">
            <a:avLst/>
          </a:prstGeom>
        </p:spPr>
      </p:pic>
      <p:pic>
        <p:nvPicPr>
          <p:cNvPr id="20" name="Image 19">
            <a:extLst>
              <a:ext uri="{FF2B5EF4-FFF2-40B4-BE49-F238E27FC236}">
                <a16:creationId xmlns:a16="http://schemas.microsoft.com/office/drawing/2014/main" id="{D6DCA56D-4BD4-AD60-BFD8-E95E0C1FD14C}"/>
              </a:ext>
            </a:extLst>
          </p:cNvPr>
          <p:cNvPicPr>
            <a:picLocks noChangeAspect="1"/>
          </p:cNvPicPr>
          <p:nvPr/>
        </p:nvPicPr>
        <p:blipFill>
          <a:blip r:embed="rId4"/>
          <a:stretch>
            <a:fillRect/>
          </a:stretch>
        </p:blipFill>
        <p:spPr>
          <a:xfrm>
            <a:off x="8285467" y="4164755"/>
            <a:ext cx="353684" cy="360000"/>
          </a:xfrm>
          <a:prstGeom prst="rect">
            <a:avLst/>
          </a:prstGeom>
        </p:spPr>
      </p:pic>
      <p:pic>
        <p:nvPicPr>
          <p:cNvPr id="21" name="Image 20">
            <a:extLst>
              <a:ext uri="{FF2B5EF4-FFF2-40B4-BE49-F238E27FC236}">
                <a16:creationId xmlns:a16="http://schemas.microsoft.com/office/drawing/2014/main" id="{CC50BF3E-8847-A161-C02B-00748F8DB7B0}"/>
              </a:ext>
            </a:extLst>
          </p:cNvPr>
          <p:cNvPicPr>
            <a:picLocks noChangeAspect="1"/>
          </p:cNvPicPr>
          <p:nvPr/>
        </p:nvPicPr>
        <p:blipFill>
          <a:blip r:embed="rId3"/>
          <a:stretch>
            <a:fillRect/>
          </a:stretch>
        </p:blipFill>
        <p:spPr>
          <a:xfrm>
            <a:off x="8970278" y="4524755"/>
            <a:ext cx="346105" cy="360000"/>
          </a:xfrm>
          <a:prstGeom prst="rect">
            <a:avLst/>
          </a:prstGeom>
        </p:spPr>
      </p:pic>
      <p:pic>
        <p:nvPicPr>
          <p:cNvPr id="22" name="Image 21">
            <a:extLst>
              <a:ext uri="{FF2B5EF4-FFF2-40B4-BE49-F238E27FC236}">
                <a16:creationId xmlns:a16="http://schemas.microsoft.com/office/drawing/2014/main" id="{A2D8F025-F6FC-41FE-CDED-3DE2CB5EAE21}"/>
              </a:ext>
            </a:extLst>
          </p:cNvPr>
          <p:cNvPicPr>
            <a:picLocks noChangeAspect="1"/>
          </p:cNvPicPr>
          <p:nvPr/>
        </p:nvPicPr>
        <p:blipFill>
          <a:blip r:embed="rId8"/>
          <a:stretch>
            <a:fillRect/>
          </a:stretch>
        </p:blipFill>
        <p:spPr>
          <a:xfrm>
            <a:off x="6144002" y="4344755"/>
            <a:ext cx="370951" cy="360000"/>
          </a:xfrm>
          <a:prstGeom prst="rect">
            <a:avLst/>
          </a:prstGeom>
        </p:spPr>
      </p:pic>
      <p:pic>
        <p:nvPicPr>
          <p:cNvPr id="23" name="Image 22">
            <a:extLst>
              <a:ext uri="{FF2B5EF4-FFF2-40B4-BE49-F238E27FC236}">
                <a16:creationId xmlns:a16="http://schemas.microsoft.com/office/drawing/2014/main" id="{3035D7FB-49D9-974E-D92A-F4F9AD39B980}"/>
              </a:ext>
            </a:extLst>
          </p:cNvPr>
          <p:cNvPicPr>
            <a:picLocks noChangeAspect="1"/>
          </p:cNvPicPr>
          <p:nvPr/>
        </p:nvPicPr>
        <p:blipFill>
          <a:blip r:embed="rId5"/>
          <a:stretch>
            <a:fillRect/>
          </a:stretch>
        </p:blipFill>
        <p:spPr>
          <a:xfrm>
            <a:off x="6798165" y="3904904"/>
            <a:ext cx="355862" cy="360000"/>
          </a:xfrm>
          <a:prstGeom prst="rect">
            <a:avLst/>
          </a:prstGeom>
        </p:spPr>
      </p:pic>
      <p:pic>
        <p:nvPicPr>
          <p:cNvPr id="24" name="Image 23">
            <a:extLst>
              <a:ext uri="{FF2B5EF4-FFF2-40B4-BE49-F238E27FC236}">
                <a16:creationId xmlns:a16="http://schemas.microsoft.com/office/drawing/2014/main" id="{10EF9DEF-F831-5A43-BFF8-97DC2DE8E13D}"/>
              </a:ext>
            </a:extLst>
          </p:cNvPr>
          <p:cNvPicPr>
            <a:picLocks noChangeAspect="1"/>
          </p:cNvPicPr>
          <p:nvPr/>
        </p:nvPicPr>
        <p:blipFill>
          <a:blip r:embed="rId7"/>
          <a:stretch>
            <a:fillRect/>
          </a:stretch>
        </p:blipFill>
        <p:spPr>
          <a:xfrm>
            <a:off x="5567662" y="3459158"/>
            <a:ext cx="360000" cy="360000"/>
          </a:xfrm>
          <a:prstGeom prst="rect">
            <a:avLst/>
          </a:prstGeom>
        </p:spPr>
      </p:pic>
      <p:pic>
        <p:nvPicPr>
          <p:cNvPr id="26" name="Image 25">
            <a:extLst>
              <a:ext uri="{FF2B5EF4-FFF2-40B4-BE49-F238E27FC236}">
                <a16:creationId xmlns:a16="http://schemas.microsoft.com/office/drawing/2014/main" id="{89D6B263-A9A3-080D-EBCF-C62C5BF7467B}"/>
              </a:ext>
            </a:extLst>
          </p:cNvPr>
          <p:cNvPicPr>
            <a:picLocks noChangeAspect="1"/>
          </p:cNvPicPr>
          <p:nvPr/>
        </p:nvPicPr>
        <p:blipFill>
          <a:blip r:embed="rId8"/>
          <a:stretch>
            <a:fillRect/>
          </a:stretch>
        </p:blipFill>
        <p:spPr>
          <a:xfrm>
            <a:off x="1818589" y="4336097"/>
            <a:ext cx="370951" cy="360000"/>
          </a:xfrm>
          <a:prstGeom prst="rect">
            <a:avLst/>
          </a:prstGeom>
        </p:spPr>
      </p:pic>
      <p:pic>
        <p:nvPicPr>
          <p:cNvPr id="30" name="Image 29">
            <a:extLst>
              <a:ext uri="{FF2B5EF4-FFF2-40B4-BE49-F238E27FC236}">
                <a16:creationId xmlns:a16="http://schemas.microsoft.com/office/drawing/2014/main" id="{4B454E23-CBB0-28E6-2014-8FC70B34748C}"/>
              </a:ext>
            </a:extLst>
          </p:cNvPr>
          <p:cNvPicPr>
            <a:picLocks noChangeAspect="1"/>
          </p:cNvPicPr>
          <p:nvPr/>
        </p:nvPicPr>
        <p:blipFill>
          <a:blip r:embed="rId7"/>
          <a:stretch>
            <a:fillRect/>
          </a:stretch>
        </p:blipFill>
        <p:spPr>
          <a:xfrm>
            <a:off x="7604090" y="3494982"/>
            <a:ext cx="360000" cy="360000"/>
          </a:xfrm>
          <a:prstGeom prst="rect">
            <a:avLst/>
          </a:prstGeom>
        </p:spPr>
      </p:pic>
      <p:pic>
        <p:nvPicPr>
          <p:cNvPr id="5" name="Image 4">
            <a:extLst>
              <a:ext uri="{FF2B5EF4-FFF2-40B4-BE49-F238E27FC236}">
                <a16:creationId xmlns:a16="http://schemas.microsoft.com/office/drawing/2014/main" id="{17E47120-444C-1F02-0A7D-006ABBA93D7C}"/>
              </a:ext>
            </a:extLst>
          </p:cNvPr>
          <p:cNvPicPr>
            <a:picLocks noChangeAspect="1"/>
          </p:cNvPicPr>
          <p:nvPr/>
        </p:nvPicPr>
        <p:blipFill>
          <a:blip r:embed="rId7"/>
          <a:stretch>
            <a:fillRect/>
          </a:stretch>
        </p:blipFill>
        <p:spPr>
          <a:xfrm>
            <a:off x="10358384" y="3494982"/>
            <a:ext cx="360000" cy="360000"/>
          </a:xfrm>
          <a:prstGeom prst="rect">
            <a:avLst/>
          </a:prstGeom>
        </p:spPr>
      </p:pic>
      <p:pic>
        <p:nvPicPr>
          <p:cNvPr id="7" name="Image 6">
            <a:extLst>
              <a:ext uri="{FF2B5EF4-FFF2-40B4-BE49-F238E27FC236}">
                <a16:creationId xmlns:a16="http://schemas.microsoft.com/office/drawing/2014/main" id="{96DDE6A0-81BF-293A-036B-E1488A1DF388}"/>
              </a:ext>
            </a:extLst>
          </p:cNvPr>
          <p:cNvPicPr>
            <a:picLocks noChangeAspect="1"/>
          </p:cNvPicPr>
          <p:nvPr/>
        </p:nvPicPr>
        <p:blipFill>
          <a:blip r:embed="rId4"/>
          <a:stretch>
            <a:fillRect/>
          </a:stretch>
        </p:blipFill>
        <p:spPr>
          <a:xfrm>
            <a:off x="11026261" y="4114019"/>
            <a:ext cx="353684" cy="360000"/>
          </a:xfrm>
          <a:prstGeom prst="rect">
            <a:avLst/>
          </a:prstGeom>
        </p:spPr>
      </p:pic>
      <p:pic>
        <p:nvPicPr>
          <p:cNvPr id="8" name="Image 7">
            <a:extLst>
              <a:ext uri="{FF2B5EF4-FFF2-40B4-BE49-F238E27FC236}">
                <a16:creationId xmlns:a16="http://schemas.microsoft.com/office/drawing/2014/main" id="{342217BF-E7C0-6913-48B1-0FE00A63EC24}"/>
              </a:ext>
            </a:extLst>
          </p:cNvPr>
          <p:cNvPicPr>
            <a:picLocks noChangeAspect="1"/>
          </p:cNvPicPr>
          <p:nvPr/>
        </p:nvPicPr>
        <p:blipFill>
          <a:blip r:embed="rId3"/>
          <a:stretch>
            <a:fillRect/>
          </a:stretch>
        </p:blipFill>
        <p:spPr>
          <a:xfrm>
            <a:off x="11701547" y="4524755"/>
            <a:ext cx="346105" cy="360000"/>
          </a:xfrm>
          <a:prstGeom prst="rect">
            <a:avLst/>
          </a:prstGeom>
        </p:spPr>
      </p:pic>
      <p:sp>
        <p:nvSpPr>
          <p:cNvPr id="25" name="ZoneTexte 24">
            <a:extLst>
              <a:ext uri="{FF2B5EF4-FFF2-40B4-BE49-F238E27FC236}">
                <a16:creationId xmlns:a16="http://schemas.microsoft.com/office/drawing/2014/main" id="{D68C34B2-C2AB-4AB8-A9A8-FDFA106FABE1}"/>
              </a:ext>
            </a:extLst>
          </p:cNvPr>
          <p:cNvSpPr txBox="1"/>
          <p:nvPr/>
        </p:nvSpPr>
        <p:spPr>
          <a:xfrm>
            <a:off x="933449" y="1322913"/>
            <a:ext cx="10325099"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chanson des nombres.</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Look and s</a:t>
            </a:r>
            <a:r>
              <a:rPr lang="fr-FR" b="1" dirty="0" err="1">
                <a:latin typeface="Acceseditionsscript Normal" panose="00000500000000000000" pitchFamily="50" charset="0"/>
              </a:rPr>
              <a:t>ing</a:t>
            </a:r>
            <a:r>
              <a:rPr lang="fr-FR" b="1" dirty="0">
                <a:latin typeface="Acceseditionsscript Normal" panose="00000500000000000000" pitchFamily="50" charset="0"/>
              </a:rPr>
              <a:t> the ‘</a:t>
            </a:r>
            <a:r>
              <a:rPr lang="fr-FR" b="1" dirty="0" err="1">
                <a:latin typeface="Acceseditionsscript Normal" panose="00000500000000000000" pitchFamily="50" charset="0"/>
              </a:rPr>
              <a:t>number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grpSp>
        <p:nvGrpSpPr>
          <p:cNvPr id="27" name="Groupe 26">
            <a:extLst>
              <a:ext uri="{FF2B5EF4-FFF2-40B4-BE49-F238E27FC236}">
                <a16:creationId xmlns:a16="http://schemas.microsoft.com/office/drawing/2014/main" id="{FE0010B7-EDE3-4177-8A01-9A1E3A96D212}"/>
              </a:ext>
            </a:extLst>
          </p:cNvPr>
          <p:cNvGrpSpPr/>
          <p:nvPr/>
        </p:nvGrpSpPr>
        <p:grpSpPr>
          <a:xfrm>
            <a:off x="838200" y="163680"/>
            <a:ext cx="10325100" cy="1015663"/>
            <a:chOff x="838200" y="163680"/>
            <a:chExt cx="10325100" cy="1015663"/>
          </a:xfrm>
        </p:grpSpPr>
        <p:sp>
          <p:nvSpPr>
            <p:cNvPr id="28" name="Flèche : pentagone 27">
              <a:extLst>
                <a:ext uri="{FF2B5EF4-FFF2-40B4-BE49-F238E27FC236}">
                  <a16:creationId xmlns:a16="http://schemas.microsoft.com/office/drawing/2014/main" id="{3F507671-1546-40B9-9459-764583D54C0F}"/>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84872BB0-0D64-4EEF-8CD7-D5F6BFF194A2}"/>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2</a:t>
              </a:r>
            </a:p>
          </p:txBody>
        </p:sp>
        <p:grpSp>
          <p:nvGrpSpPr>
            <p:cNvPr id="31" name="Groupe 30">
              <a:extLst>
                <a:ext uri="{FF2B5EF4-FFF2-40B4-BE49-F238E27FC236}">
                  <a16:creationId xmlns:a16="http://schemas.microsoft.com/office/drawing/2014/main" id="{810636E7-3873-42DB-867F-8E5704CD8603}"/>
                </a:ext>
              </a:extLst>
            </p:cNvPr>
            <p:cNvGrpSpPr/>
            <p:nvPr/>
          </p:nvGrpSpPr>
          <p:grpSpPr>
            <a:xfrm>
              <a:off x="9816459" y="348031"/>
              <a:ext cx="872400" cy="646959"/>
              <a:chOff x="10999694" y="163680"/>
              <a:chExt cx="872400" cy="646959"/>
            </a:xfrm>
          </p:grpSpPr>
          <p:sp>
            <p:nvSpPr>
              <p:cNvPr id="32" name="Étoile : 5 branches 31">
                <a:extLst>
                  <a:ext uri="{FF2B5EF4-FFF2-40B4-BE49-F238E27FC236}">
                    <a16:creationId xmlns:a16="http://schemas.microsoft.com/office/drawing/2014/main" id="{D79802B4-B948-42E2-A451-4E1E5FD106E9}"/>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3" name="Étoile : 5 branches 32">
                <a:extLst>
                  <a:ext uri="{FF2B5EF4-FFF2-40B4-BE49-F238E27FC236}">
                    <a16:creationId xmlns:a16="http://schemas.microsoft.com/office/drawing/2014/main" id="{8E084DE1-770B-4078-A7FB-82EDC16B589A}"/>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4" name="Étoile : 5 branches 33">
                <a:extLst>
                  <a:ext uri="{FF2B5EF4-FFF2-40B4-BE49-F238E27FC236}">
                    <a16:creationId xmlns:a16="http://schemas.microsoft.com/office/drawing/2014/main" id="{F89D9866-4AF8-43B4-8B9C-D1D8AC31C9D0}"/>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014074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3</a:t>
              </a:r>
            </a:p>
          </p:txBody>
        </p:sp>
      </p:grpSp>
      <p:sp>
        <p:nvSpPr>
          <p:cNvPr id="9" name="Étoile : 5 branches 8">
            <a:extLst>
              <a:ext uri="{FF2B5EF4-FFF2-40B4-BE49-F238E27FC236}">
                <a16:creationId xmlns:a16="http://schemas.microsoft.com/office/drawing/2014/main" id="{6B677836-5930-45F7-873C-14C6AC0945A4}"/>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0" name="Étoile : 5 branches 9">
            <a:extLst>
              <a:ext uri="{FF2B5EF4-FFF2-40B4-BE49-F238E27FC236}">
                <a16:creationId xmlns:a16="http://schemas.microsoft.com/office/drawing/2014/main" id="{D51D0093-99E8-4E20-8BFD-FC2F5961CE5B}"/>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BD776B68-A4B7-4575-8831-28241783F338}"/>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99023FD4-B340-40D7-AD52-682D0D9D0B21}"/>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Étoile : 5 branches 12">
            <a:extLst>
              <a:ext uri="{FF2B5EF4-FFF2-40B4-BE49-F238E27FC236}">
                <a16:creationId xmlns:a16="http://schemas.microsoft.com/office/drawing/2014/main" id="{1885CE13-CEA9-416C-91E1-2D28A05D6FFF}"/>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582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764572"/>
            <a:ext cx="12192000" cy="4093428"/>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r>
              <a:rPr lang="fr-FR" sz="2000" b="1" dirty="0">
                <a:latin typeface="Acceseditionsscript Normal" panose="00000500000000000000" pitchFamily="50" charset="0"/>
              </a:rPr>
              <a:t>All </a:t>
            </a:r>
            <a:r>
              <a:rPr lang="fr-FR" sz="2000" b="1" dirty="0" err="1">
                <a:latin typeface="Acceseditionsscript Normal" panose="00000500000000000000" pitchFamily="50" charset="0"/>
              </a:rPr>
              <a:t>together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number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as far as possible (JEU 1). Count down </a:t>
            </a:r>
            <a:r>
              <a:rPr lang="fr-FR" sz="2000" b="1" dirty="0" err="1">
                <a:latin typeface="Acceseditionsscript Normal" panose="00000500000000000000" pitchFamily="50" charset="0"/>
              </a:rPr>
              <a:t>from</a:t>
            </a:r>
            <a:r>
              <a:rPr lang="fr-FR" sz="2000" b="1" dirty="0">
                <a:latin typeface="Acceseditionsscript Normal" panose="00000500000000000000" pitchFamily="50" charset="0"/>
              </a:rPr>
              <a:t> 15 (JEU 2).</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 one,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 (JEU 1) ; « </a:t>
            </a:r>
            <a:r>
              <a:rPr lang="fr-FR" sz="2000" i="1" dirty="0" err="1">
                <a:latin typeface="Acceseditionsscript Normal" panose="00000500000000000000" pitchFamily="50" charset="0"/>
              </a:rPr>
              <a:t>fifteen</a:t>
            </a:r>
            <a:r>
              <a:rPr lang="fr-FR" sz="2000" i="1" dirty="0">
                <a:latin typeface="Acceseditionsscript Normal" panose="00000500000000000000" pitchFamily="50" charset="0"/>
              </a:rPr>
              <a:t> ; </a:t>
            </a:r>
            <a:r>
              <a:rPr lang="fr-FR" sz="2000" i="1" dirty="0" err="1">
                <a:latin typeface="Acceseditionsscript Normal" panose="00000500000000000000" pitchFamily="50" charset="0"/>
              </a:rPr>
              <a:t>fourteen</a:t>
            </a:r>
            <a:r>
              <a:rPr lang="fr-FR" sz="2000" i="1" dirty="0">
                <a:latin typeface="Acceseditionsscript Normal" panose="00000500000000000000" pitchFamily="50" charset="0"/>
              </a:rPr>
              <a:t> ; </a:t>
            </a:r>
            <a:r>
              <a:rPr lang="fr-FR" sz="2000" i="1" dirty="0" err="1">
                <a:latin typeface="Acceseditionsscript Normal" panose="00000500000000000000" pitchFamily="50" charset="0"/>
              </a:rPr>
              <a:t>thirteen</a:t>
            </a:r>
            <a:r>
              <a:rPr lang="fr-FR" sz="2000" i="1" dirty="0">
                <a:latin typeface="Acceseditionsscript Normal" panose="00000500000000000000" pitchFamily="50" charset="0"/>
              </a:rPr>
              <a:t> ; ... » (JEU 2)</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Les élèves peuvent taper dans leurs mains à chaque nombre annoncé ou on peut distribuer des flashcards de 1 à 15 et les élèves annoncent le bon nombre en même temps que son « détenteur » la montre au-dessus de sa tête (JEU 1).</a:t>
            </a:r>
          </a:p>
          <a:p>
            <a:r>
              <a:rPr lang="fr-FR" sz="2000" i="1" dirty="0">
                <a:solidFill>
                  <a:schemeClr val="bg1">
                    <a:lumMod val="50000"/>
                  </a:schemeClr>
                </a:solidFill>
                <a:latin typeface="Acceseditionsscript Normal" panose="00000500000000000000" pitchFamily="50" charset="0"/>
              </a:rPr>
              <a:t>Toujours avec les flashcards, les élèves se mettent debout et le détenteur de la carte 15 annonce « </a:t>
            </a:r>
            <a:r>
              <a:rPr lang="fr-FR" sz="2000" i="1" dirty="0" err="1">
                <a:solidFill>
                  <a:schemeClr val="bg1">
                    <a:lumMod val="50000"/>
                  </a:schemeClr>
                </a:solidFill>
                <a:latin typeface="Acceseditionsscript Normal" panose="00000500000000000000" pitchFamily="50" charset="0"/>
              </a:rPr>
              <a:t>fifteen</a:t>
            </a:r>
            <a:r>
              <a:rPr lang="fr-FR" sz="2000" i="1" dirty="0">
                <a:solidFill>
                  <a:schemeClr val="bg1">
                    <a:lumMod val="50000"/>
                  </a:schemeClr>
                </a:solidFill>
                <a:latin typeface="Acceseditionsscript Normal" panose="00000500000000000000" pitchFamily="50" charset="0"/>
              </a:rPr>
              <a:t> » avant de s’asseoir, puis le détenteur de la carte 14 fait de même, ... en même temps que le PE fait défiler les nombre sur la bande numérique au tableau.</a:t>
            </a:r>
          </a:p>
        </p:txBody>
      </p:sp>
      <p:sp>
        <p:nvSpPr>
          <p:cNvPr id="8" name="Étoile : 5 branches 7">
            <a:extLst>
              <a:ext uri="{FF2B5EF4-FFF2-40B4-BE49-F238E27FC236}">
                <a16:creationId xmlns:a16="http://schemas.microsoft.com/office/drawing/2014/main" id="{CAAF2648-C6CE-406E-8478-E85C2B875FA3}"/>
              </a:ext>
            </a:extLst>
          </p:cNvPr>
          <p:cNvSpPr/>
          <p:nvPr/>
        </p:nvSpPr>
        <p:spPr>
          <a:xfrm>
            <a:off x="1118333" y="36296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9" name="Étoile : 5 branches 8">
            <a:extLst>
              <a:ext uri="{FF2B5EF4-FFF2-40B4-BE49-F238E27FC236}">
                <a16:creationId xmlns:a16="http://schemas.microsoft.com/office/drawing/2014/main" id="{DF57A696-117A-4B5B-B0FD-73602B9A77B0}"/>
              </a:ext>
            </a:extLst>
          </p:cNvPr>
          <p:cNvSpPr/>
          <p:nvPr/>
        </p:nvSpPr>
        <p:spPr>
          <a:xfrm>
            <a:off x="1630733" y="36705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 name="Étoile : 5 branches 9">
            <a:extLst>
              <a:ext uri="{FF2B5EF4-FFF2-40B4-BE49-F238E27FC236}">
                <a16:creationId xmlns:a16="http://schemas.microsoft.com/office/drawing/2014/main" id="{88C9978B-D325-4EA4-9CE8-3D67A87CD7D6}"/>
              </a:ext>
            </a:extLst>
          </p:cNvPr>
          <p:cNvSpPr/>
          <p:nvPr/>
        </p:nvSpPr>
        <p:spPr>
          <a:xfrm>
            <a:off x="9797375" y="29511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BBB69D4A-2579-4258-837F-826AB8122343}"/>
              </a:ext>
            </a:extLst>
          </p:cNvPr>
          <p:cNvSpPr/>
          <p:nvPr/>
        </p:nvSpPr>
        <p:spPr>
          <a:xfrm>
            <a:off x="10309775" y="29920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Étoile : 5 branches 11">
            <a:extLst>
              <a:ext uri="{FF2B5EF4-FFF2-40B4-BE49-F238E27FC236}">
                <a16:creationId xmlns:a16="http://schemas.microsoft.com/office/drawing/2014/main" id="{AAF3305A-51BC-474F-986B-30D1B2A2F729}"/>
              </a:ext>
            </a:extLst>
          </p:cNvPr>
          <p:cNvSpPr/>
          <p:nvPr/>
        </p:nvSpPr>
        <p:spPr>
          <a:xfrm>
            <a:off x="10053575" y="5820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932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a:extLst>
              <a:ext uri="{FF2B5EF4-FFF2-40B4-BE49-F238E27FC236}">
                <a16:creationId xmlns:a16="http://schemas.microsoft.com/office/drawing/2014/main" id="{10DC6278-F722-1699-065B-71905FD28C4D}"/>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Flèche : pentagone 10">
            <a:extLst>
              <a:ext uri="{FF2B5EF4-FFF2-40B4-BE49-F238E27FC236}">
                <a16:creationId xmlns:a16="http://schemas.microsoft.com/office/drawing/2014/main" id="{09F8A17C-242F-1F4E-C8B6-C10F230C732F}"/>
              </a:ext>
            </a:extLst>
          </p:cNvPr>
          <p:cNvSpPr/>
          <p:nvPr/>
        </p:nvSpPr>
        <p:spPr>
          <a:xfrm>
            <a:off x="962025" y="6499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pentagone 11">
            <a:extLst>
              <a:ext uri="{FF2B5EF4-FFF2-40B4-BE49-F238E27FC236}">
                <a16:creationId xmlns:a16="http://schemas.microsoft.com/office/drawing/2014/main" id="{2AD86306-0889-DA67-23DB-B87E2BB2084E}"/>
              </a:ext>
            </a:extLst>
          </p:cNvPr>
          <p:cNvSpPr/>
          <p:nvPr/>
        </p:nvSpPr>
        <p:spPr>
          <a:xfrm>
            <a:off x="962025" y="205964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pentagone 13">
            <a:extLst>
              <a:ext uri="{FF2B5EF4-FFF2-40B4-BE49-F238E27FC236}">
                <a16:creationId xmlns:a16="http://schemas.microsoft.com/office/drawing/2014/main" id="{6E7AEBBE-EC60-79AE-2248-0D04BF48568B}"/>
              </a:ext>
            </a:extLst>
          </p:cNvPr>
          <p:cNvSpPr/>
          <p:nvPr/>
        </p:nvSpPr>
        <p:spPr>
          <a:xfrm>
            <a:off x="962025" y="3562836"/>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pentagone 14">
            <a:extLst>
              <a:ext uri="{FF2B5EF4-FFF2-40B4-BE49-F238E27FC236}">
                <a16:creationId xmlns:a16="http://schemas.microsoft.com/office/drawing/2014/main" id="{B43E039F-9346-47C4-3E0F-DA660D99FF7A}"/>
              </a:ext>
            </a:extLst>
          </p:cNvPr>
          <p:cNvSpPr/>
          <p:nvPr/>
        </p:nvSpPr>
        <p:spPr>
          <a:xfrm>
            <a:off x="847725" y="5066031"/>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DB2B901-C99F-4741-71D0-A72CDAF6EF66}"/>
              </a:ext>
            </a:extLst>
          </p:cNvPr>
          <p:cNvSpPr txBox="1"/>
          <p:nvPr/>
        </p:nvSpPr>
        <p:spPr>
          <a:xfrm>
            <a:off x="1006569" y="485656"/>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3" action="ppaction://hlinksldjump"/>
              </a:rPr>
              <a:t>DAY 1</a:t>
            </a:r>
            <a:r>
              <a:rPr lang="fr-FR" sz="6000" dirty="0">
                <a:latin typeface="Acceseditionsscript Normal" panose="00000500000000000000" pitchFamily="50" charset="0"/>
              </a:rPr>
              <a:t> - MS</a:t>
            </a:r>
          </a:p>
        </p:txBody>
      </p:sp>
      <p:sp>
        <p:nvSpPr>
          <p:cNvPr id="20" name="ZoneTexte 19">
            <a:extLst>
              <a:ext uri="{FF2B5EF4-FFF2-40B4-BE49-F238E27FC236}">
                <a16:creationId xmlns:a16="http://schemas.microsoft.com/office/drawing/2014/main" id="{87A89510-5928-43FF-B326-770701B4CD34}"/>
              </a:ext>
            </a:extLst>
          </p:cNvPr>
          <p:cNvSpPr txBox="1"/>
          <p:nvPr/>
        </p:nvSpPr>
        <p:spPr>
          <a:xfrm>
            <a:off x="6095999" y="510994"/>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4" action="ppaction://hlinksldjump"/>
              </a:rPr>
              <a:t>DAY 1</a:t>
            </a:r>
            <a:r>
              <a:rPr lang="fr-FR" sz="6000" dirty="0">
                <a:latin typeface="Acceseditionsscript Normal" panose="00000500000000000000" pitchFamily="50" charset="0"/>
              </a:rPr>
              <a:t> - GS</a:t>
            </a:r>
          </a:p>
        </p:txBody>
      </p:sp>
      <p:sp>
        <p:nvSpPr>
          <p:cNvPr id="21" name="ZoneTexte 20">
            <a:extLst>
              <a:ext uri="{FF2B5EF4-FFF2-40B4-BE49-F238E27FC236}">
                <a16:creationId xmlns:a16="http://schemas.microsoft.com/office/drawing/2014/main" id="{E0C82AFA-BA90-474C-8703-55F7EE0E56BD}"/>
              </a:ext>
            </a:extLst>
          </p:cNvPr>
          <p:cNvSpPr txBox="1"/>
          <p:nvPr/>
        </p:nvSpPr>
        <p:spPr>
          <a:xfrm>
            <a:off x="1006569" y="1867953"/>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5" action="ppaction://hlinksldjump"/>
              </a:rPr>
              <a:t>DAY 2</a:t>
            </a:r>
            <a:r>
              <a:rPr lang="fr-FR" sz="6000" dirty="0">
                <a:latin typeface="Acceseditionsscript Normal" panose="00000500000000000000" pitchFamily="50" charset="0"/>
              </a:rPr>
              <a:t> - MS</a:t>
            </a:r>
          </a:p>
        </p:txBody>
      </p:sp>
      <p:sp>
        <p:nvSpPr>
          <p:cNvPr id="22" name="ZoneTexte 21">
            <a:extLst>
              <a:ext uri="{FF2B5EF4-FFF2-40B4-BE49-F238E27FC236}">
                <a16:creationId xmlns:a16="http://schemas.microsoft.com/office/drawing/2014/main" id="{605C6ADC-7CAA-4742-A1FB-1112CF06C8DF}"/>
              </a:ext>
            </a:extLst>
          </p:cNvPr>
          <p:cNvSpPr txBox="1"/>
          <p:nvPr/>
        </p:nvSpPr>
        <p:spPr>
          <a:xfrm>
            <a:off x="6095999" y="1893291"/>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6" action="ppaction://hlinksldjump"/>
              </a:rPr>
              <a:t>DAY 2</a:t>
            </a:r>
            <a:r>
              <a:rPr lang="fr-FR" sz="6000" dirty="0">
                <a:latin typeface="Acceseditionsscript Normal" panose="00000500000000000000" pitchFamily="50" charset="0"/>
              </a:rPr>
              <a:t> - GS</a:t>
            </a:r>
          </a:p>
        </p:txBody>
      </p:sp>
      <p:sp>
        <p:nvSpPr>
          <p:cNvPr id="25" name="ZoneTexte 24">
            <a:extLst>
              <a:ext uri="{FF2B5EF4-FFF2-40B4-BE49-F238E27FC236}">
                <a16:creationId xmlns:a16="http://schemas.microsoft.com/office/drawing/2014/main" id="{C4EEAB6E-7554-4269-AD44-DB78B13A6B96}"/>
              </a:ext>
            </a:extLst>
          </p:cNvPr>
          <p:cNvSpPr txBox="1"/>
          <p:nvPr/>
        </p:nvSpPr>
        <p:spPr>
          <a:xfrm>
            <a:off x="1006569" y="3458002"/>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7" action="ppaction://hlinksldjump"/>
              </a:rPr>
              <a:t>DAY 3</a:t>
            </a:r>
            <a:r>
              <a:rPr lang="fr-FR" sz="6000" dirty="0">
                <a:latin typeface="Acceseditionsscript Normal" panose="00000500000000000000" pitchFamily="50" charset="0"/>
              </a:rPr>
              <a:t> - MS</a:t>
            </a:r>
          </a:p>
        </p:txBody>
      </p:sp>
      <p:sp>
        <p:nvSpPr>
          <p:cNvPr id="26" name="ZoneTexte 25">
            <a:extLst>
              <a:ext uri="{FF2B5EF4-FFF2-40B4-BE49-F238E27FC236}">
                <a16:creationId xmlns:a16="http://schemas.microsoft.com/office/drawing/2014/main" id="{F551F453-020F-4A58-9845-C6600A68F95C}"/>
              </a:ext>
            </a:extLst>
          </p:cNvPr>
          <p:cNvSpPr txBox="1"/>
          <p:nvPr/>
        </p:nvSpPr>
        <p:spPr>
          <a:xfrm>
            <a:off x="6095999" y="348334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7" action="ppaction://hlinksldjump"/>
              </a:rPr>
              <a:t>DAY 3</a:t>
            </a:r>
            <a:r>
              <a:rPr lang="fr-FR" sz="6000" dirty="0">
                <a:latin typeface="Acceseditionsscript Normal" panose="00000500000000000000" pitchFamily="50" charset="0"/>
              </a:rPr>
              <a:t> - GS</a:t>
            </a:r>
          </a:p>
        </p:txBody>
      </p:sp>
      <p:sp>
        <p:nvSpPr>
          <p:cNvPr id="27" name="ZoneTexte 26">
            <a:extLst>
              <a:ext uri="{FF2B5EF4-FFF2-40B4-BE49-F238E27FC236}">
                <a16:creationId xmlns:a16="http://schemas.microsoft.com/office/drawing/2014/main" id="{A215E959-A081-43C8-B2AC-E8757640104F}"/>
              </a:ext>
            </a:extLst>
          </p:cNvPr>
          <p:cNvSpPr txBox="1"/>
          <p:nvPr/>
        </p:nvSpPr>
        <p:spPr>
          <a:xfrm>
            <a:off x="933450" y="4905410"/>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8" action="ppaction://hlinksldjump"/>
              </a:rPr>
              <a:t>DAY 4</a:t>
            </a:r>
            <a:r>
              <a:rPr lang="fr-FR" sz="6000" dirty="0">
                <a:latin typeface="Acceseditionsscript Normal" panose="00000500000000000000" pitchFamily="50" charset="0"/>
              </a:rPr>
              <a:t> - MS</a:t>
            </a:r>
          </a:p>
        </p:txBody>
      </p:sp>
      <p:sp>
        <p:nvSpPr>
          <p:cNvPr id="28" name="ZoneTexte 27">
            <a:extLst>
              <a:ext uri="{FF2B5EF4-FFF2-40B4-BE49-F238E27FC236}">
                <a16:creationId xmlns:a16="http://schemas.microsoft.com/office/drawing/2014/main" id="{440C1612-EA1A-4CEF-9B54-8489C7A17409}"/>
              </a:ext>
            </a:extLst>
          </p:cNvPr>
          <p:cNvSpPr txBox="1"/>
          <p:nvPr/>
        </p:nvSpPr>
        <p:spPr>
          <a:xfrm>
            <a:off x="6022880" y="4930748"/>
            <a:ext cx="4533620" cy="1015663"/>
          </a:xfrm>
          <a:prstGeom prst="rect">
            <a:avLst/>
          </a:prstGeom>
          <a:noFill/>
        </p:spPr>
        <p:txBody>
          <a:bodyPr wrap="square" rtlCol="0">
            <a:spAutoFit/>
          </a:bodyPr>
          <a:lstStyle/>
          <a:p>
            <a:pPr algn="ctr"/>
            <a:r>
              <a:rPr lang="fr-FR" sz="6000" dirty="0">
                <a:latin typeface="Acceseditionsscript Normal" panose="00000500000000000000" pitchFamily="50" charset="0"/>
                <a:hlinkClick r:id="rId9" action="ppaction://hlinksldjump"/>
              </a:rPr>
              <a:t>DAY 4</a:t>
            </a:r>
            <a:r>
              <a:rPr lang="fr-FR" sz="6000" dirty="0">
                <a:latin typeface="Acceseditionsscript Normal" panose="00000500000000000000" pitchFamily="50" charset="0"/>
              </a:rPr>
              <a:t> - GS</a:t>
            </a:r>
          </a:p>
        </p:txBody>
      </p:sp>
    </p:spTree>
    <p:extLst>
      <p:ext uri="{BB962C8B-B14F-4D97-AF65-F5344CB8AC3E}">
        <p14:creationId xmlns:p14="http://schemas.microsoft.com/office/powerpoint/2010/main" val="22873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a:extLst>
              <a:ext uri="{FF2B5EF4-FFF2-40B4-BE49-F238E27FC236}">
                <a16:creationId xmlns:a16="http://schemas.microsoft.com/office/drawing/2014/main" id="{4F57A03F-EEEF-55C4-9B76-59C87A04F283}"/>
              </a:ext>
            </a:extLst>
          </p:cNvPr>
          <p:cNvSpPr/>
          <p:nvPr/>
        </p:nvSpPr>
        <p:spPr>
          <a:xfrm>
            <a:off x="210536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C57CE3-3853-4CB2-396E-2DF1193C4B09}"/>
              </a:ext>
            </a:extLst>
          </p:cNvPr>
          <p:cNvSpPr/>
          <p:nvPr/>
        </p:nvSpPr>
        <p:spPr>
          <a:xfrm>
            <a:off x="311332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6E0110-48AB-6CD3-1677-536E35098546}"/>
              </a:ext>
            </a:extLst>
          </p:cNvPr>
          <p:cNvSpPr/>
          <p:nvPr/>
        </p:nvSpPr>
        <p:spPr>
          <a:xfrm>
            <a:off x="412129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59CD8A1-E17D-5A44-3941-4A9E2CFFE699}"/>
              </a:ext>
            </a:extLst>
          </p:cNvPr>
          <p:cNvSpPr/>
          <p:nvPr/>
        </p:nvSpPr>
        <p:spPr>
          <a:xfrm>
            <a:off x="5129258"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12AB1E7-6F7B-9A66-B6B2-AE8EA65F4C7E}"/>
              </a:ext>
            </a:extLst>
          </p:cNvPr>
          <p:cNvSpPr txBox="1"/>
          <p:nvPr/>
        </p:nvSpPr>
        <p:spPr>
          <a:xfrm>
            <a:off x="2216628" y="2278352"/>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1</a:t>
            </a:r>
          </a:p>
        </p:txBody>
      </p:sp>
      <p:sp>
        <p:nvSpPr>
          <p:cNvPr id="74" name="ZoneTexte 73">
            <a:extLst>
              <a:ext uri="{FF2B5EF4-FFF2-40B4-BE49-F238E27FC236}">
                <a16:creationId xmlns:a16="http://schemas.microsoft.com/office/drawing/2014/main" id="{E3FB6EAA-10CE-896B-CE55-7321D8454B54}"/>
              </a:ext>
            </a:extLst>
          </p:cNvPr>
          <p:cNvSpPr txBox="1"/>
          <p:nvPr/>
        </p:nvSpPr>
        <p:spPr>
          <a:xfrm>
            <a:off x="3224594" y="2277208"/>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2</a:t>
            </a:r>
          </a:p>
        </p:txBody>
      </p:sp>
      <p:sp>
        <p:nvSpPr>
          <p:cNvPr id="75" name="ZoneTexte 74">
            <a:extLst>
              <a:ext uri="{FF2B5EF4-FFF2-40B4-BE49-F238E27FC236}">
                <a16:creationId xmlns:a16="http://schemas.microsoft.com/office/drawing/2014/main" id="{9E3C4A23-A076-9F20-AB9F-BD72989EC019}"/>
              </a:ext>
            </a:extLst>
          </p:cNvPr>
          <p:cNvSpPr txBox="1"/>
          <p:nvPr/>
        </p:nvSpPr>
        <p:spPr>
          <a:xfrm>
            <a:off x="4232560"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3</a:t>
            </a:r>
          </a:p>
        </p:txBody>
      </p:sp>
      <p:sp>
        <p:nvSpPr>
          <p:cNvPr id="76" name="ZoneTexte 75">
            <a:extLst>
              <a:ext uri="{FF2B5EF4-FFF2-40B4-BE49-F238E27FC236}">
                <a16:creationId xmlns:a16="http://schemas.microsoft.com/office/drawing/2014/main" id="{9C263C2F-2767-930A-AA0F-E9B276FD3AA2}"/>
              </a:ext>
            </a:extLst>
          </p:cNvPr>
          <p:cNvSpPr txBox="1"/>
          <p:nvPr/>
        </p:nvSpPr>
        <p:spPr>
          <a:xfrm>
            <a:off x="5240526"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4</a:t>
            </a: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0" name="ZoneTexte 109">
            <a:extLst>
              <a:ext uri="{FF2B5EF4-FFF2-40B4-BE49-F238E27FC236}">
                <a16:creationId xmlns:a16="http://schemas.microsoft.com/office/drawing/2014/main" id="{AD48CF28-4B55-4FC5-BFF1-65F2FE914F2E}"/>
              </a:ext>
            </a:extLst>
          </p:cNvPr>
          <p:cNvSpPr txBox="1"/>
          <p:nvPr/>
        </p:nvSpPr>
        <p:spPr>
          <a:xfrm>
            <a:off x="933451" y="1175365"/>
            <a:ext cx="9891432"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numérique en allant le plus loin possible</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All </a:t>
            </a:r>
            <a:r>
              <a:rPr lang="fr-FR" b="1" dirty="0" err="1">
                <a:latin typeface="Acceseditionsscript Normal" panose="00000500000000000000" pitchFamily="50" charset="0"/>
              </a:rPr>
              <a:t>together</a:t>
            </a:r>
            <a:r>
              <a:rPr lang="fr-FR" b="1" dirty="0">
                <a:latin typeface="Acceseditionsscript Normal" panose="00000500000000000000" pitchFamily="50" charset="0"/>
              </a:rPr>
              <a:t>, </a:t>
            </a:r>
            <a:r>
              <a:rPr lang="fr-FR" b="1" dirty="0" err="1">
                <a:latin typeface="Acceseditionsscript Normal" panose="00000500000000000000" pitchFamily="50" charset="0"/>
              </a:rPr>
              <a:t>let’s</a:t>
            </a:r>
            <a:r>
              <a:rPr lang="fr-FR" b="1" dirty="0">
                <a:latin typeface="Acceseditionsscript Normal" panose="00000500000000000000" pitchFamily="50" charset="0"/>
              </a:rPr>
              <a:t> </a:t>
            </a:r>
            <a:r>
              <a:rPr lang="fr-FR" b="1" dirty="0" err="1">
                <a:latin typeface="Acceseditionsscript Normal" panose="00000500000000000000" pitchFamily="50" charset="0"/>
              </a:rPr>
              <a:t>sing</a:t>
            </a:r>
            <a:r>
              <a:rPr lang="fr-FR" b="1" dirty="0">
                <a:latin typeface="Acceseditionsscript Normal" panose="00000500000000000000" pitchFamily="50" charset="0"/>
              </a:rPr>
              <a:t> the </a:t>
            </a:r>
            <a:r>
              <a:rPr lang="fr-FR" b="1" dirty="0" err="1">
                <a:latin typeface="Acceseditionsscript Normal" panose="00000500000000000000" pitchFamily="50" charset="0"/>
              </a:rPr>
              <a:t>number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 as far as possible. »</a:t>
            </a:r>
            <a:endParaRPr lang="en-GB" b="1" dirty="0">
              <a:latin typeface="Acceseditionsscript Normal" panose="00000500000000000000" pitchFamily="50" charset="0"/>
            </a:endParaRPr>
          </a:p>
        </p:txBody>
      </p:sp>
      <p:grpSp>
        <p:nvGrpSpPr>
          <p:cNvPr id="111" name="Groupe 110">
            <a:extLst>
              <a:ext uri="{FF2B5EF4-FFF2-40B4-BE49-F238E27FC236}">
                <a16:creationId xmlns:a16="http://schemas.microsoft.com/office/drawing/2014/main" id="{A0E65044-2EFD-4366-A5A9-F91575EEDEA3}"/>
              </a:ext>
            </a:extLst>
          </p:cNvPr>
          <p:cNvGrpSpPr/>
          <p:nvPr/>
        </p:nvGrpSpPr>
        <p:grpSpPr>
          <a:xfrm>
            <a:off x="933450" y="99729"/>
            <a:ext cx="10325100" cy="1015663"/>
            <a:chOff x="933450" y="230355"/>
            <a:chExt cx="10325100" cy="1015663"/>
          </a:xfrm>
        </p:grpSpPr>
        <p:sp>
          <p:nvSpPr>
            <p:cNvPr id="112" name="Flèche : pentagone 111">
              <a:extLst>
                <a:ext uri="{FF2B5EF4-FFF2-40B4-BE49-F238E27FC236}">
                  <a16:creationId xmlns:a16="http://schemas.microsoft.com/office/drawing/2014/main" id="{2DB1F8A2-F3E7-4E61-B619-BA94A4A55288}"/>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ZoneTexte 112">
              <a:extLst>
                <a:ext uri="{FF2B5EF4-FFF2-40B4-BE49-F238E27FC236}">
                  <a16:creationId xmlns:a16="http://schemas.microsoft.com/office/drawing/2014/main" id="{3D205DC8-AB5B-49DE-B4B7-97BD87E990DE}"/>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sp>
          <p:nvSpPr>
            <p:cNvPr id="114" name="Étoile : 5 branches 113">
              <a:extLst>
                <a:ext uri="{FF2B5EF4-FFF2-40B4-BE49-F238E27FC236}">
                  <a16:creationId xmlns:a16="http://schemas.microsoft.com/office/drawing/2014/main" id="{F3568F54-AE4A-41A6-96A3-900F17B958E9}"/>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15" name="Étoile : 5 branches 114">
              <a:extLst>
                <a:ext uri="{FF2B5EF4-FFF2-40B4-BE49-F238E27FC236}">
                  <a16:creationId xmlns:a16="http://schemas.microsoft.com/office/drawing/2014/main" id="{8897C611-D729-46D0-9939-BFC2C58CA191}"/>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6" name="Étoile : 5 branches 115">
              <a:extLst>
                <a:ext uri="{FF2B5EF4-FFF2-40B4-BE49-F238E27FC236}">
                  <a16:creationId xmlns:a16="http://schemas.microsoft.com/office/drawing/2014/main" id="{196B70E6-E637-4EE0-B206-FFEAC91EAEC8}"/>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7" name="Étoile : 5 branches 116">
              <a:extLst>
                <a:ext uri="{FF2B5EF4-FFF2-40B4-BE49-F238E27FC236}">
                  <a16:creationId xmlns:a16="http://schemas.microsoft.com/office/drawing/2014/main" id="{7C9EECDE-BB98-49D7-A253-9D27B72CDF28}"/>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8" name="Étoile : 5 branches 117">
              <a:extLst>
                <a:ext uri="{FF2B5EF4-FFF2-40B4-BE49-F238E27FC236}">
                  <a16:creationId xmlns:a16="http://schemas.microsoft.com/office/drawing/2014/main" id="{AB3960AE-AE90-4646-BD67-2AFD8E14ABB1}"/>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5255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èche : virage 19">
            <a:extLst>
              <a:ext uri="{FF2B5EF4-FFF2-40B4-BE49-F238E27FC236}">
                <a16:creationId xmlns:a16="http://schemas.microsoft.com/office/drawing/2014/main" id="{BF4F642F-21DF-3AA6-D2E2-0DDB47B32BC1}"/>
              </a:ext>
            </a:extLst>
          </p:cNvPr>
          <p:cNvSpPr/>
          <p:nvPr/>
        </p:nvSpPr>
        <p:spPr>
          <a:xfrm rot="10800000" flipV="1">
            <a:off x="537450" y="4421583"/>
            <a:ext cx="11408744" cy="720000"/>
          </a:xfrm>
          <a:prstGeom prst="bentArrow">
            <a:avLst>
              <a:gd name="adj1" fmla="val 17984"/>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4" name="Ellipse 53">
            <a:extLst>
              <a:ext uri="{FF2B5EF4-FFF2-40B4-BE49-F238E27FC236}">
                <a16:creationId xmlns:a16="http://schemas.microsoft.com/office/drawing/2014/main" id="{F7CFD907-3954-BDF0-FB89-1E5493A2FE9C}"/>
              </a:ext>
            </a:extLst>
          </p:cNvPr>
          <p:cNvSpPr/>
          <p:nvPr/>
        </p:nvSpPr>
        <p:spPr>
          <a:xfrm>
            <a:off x="82128"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Ellipse 41">
            <a:extLst>
              <a:ext uri="{FF2B5EF4-FFF2-40B4-BE49-F238E27FC236}">
                <a16:creationId xmlns:a16="http://schemas.microsoft.com/office/drawing/2014/main" id="{CD55A8B5-CCCE-14CC-B7DE-8E7217E77F99}"/>
              </a:ext>
            </a:extLst>
          </p:cNvPr>
          <p:cNvSpPr/>
          <p:nvPr/>
        </p:nvSpPr>
        <p:spPr>
          <a:xfrm>
            <a:off x="888578"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Ellipse 55">
            <a:extLst>
              <a:ext uri="{FF2B5EF4-FFF2-40B4-BE49-F238E27FC236}">
                <a16:creationId xmlns:a16="http://schemas.microsoft.com/office/drawing/2014/main" id="{43ED211B-D207-D0F4-C7D9-33A1A652B1F6}"/>
              </a:ext>
            </a:extLst>
          </p:cNvPr>
          <p:cNvSpPr/>
          <p:nvPr/>
        </p:nvSpPr>
        <p:spPr>
          <a:xfrm>
            <a:off x="1695028"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Ellipse 56">
            <a:extLst>
              <a:ext uri="{FF2B5EF4-FFF2-40B4-BE49-F238E27FC236}">
                <a16:creationId xmlns:a16="http://schemas.microsoft.com/office/drawing/2014/main" id="{2CE75EB8-E685-C001-7871-64DA2934249E}"/>
              </a:ext>
            </a:extLst>
          </p:cNvPr>
          <p:cNvSpPr/>
          <p:nvPr/>
        </p:nvSpPr>
        <p:spPr>
          <a:xfrm>
            <a:off x="2501478"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Ellipse 57">
            <a:extLst>
              <a:ext uri="{FF2B5EF4-FFF2-40B4-BE49-F238E27FC236}">
                <a16:creationId xmlns:a16="http://schemas.microsoft.com/office/drawing/2014/main" id="{868F1934-B80E-77D7-BA47-F6AA33D937C5}"/>
              </a:ext>
            </a:extLst>
          </p:cNvPr>
          <p:cNvSpPr/>
          <p:nvPr/>
        </p:nvSpPr>
        <p:spPr>
          <a:xfrm>
            <a:off x="3318447"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Ellipse 58">
            <a:extLst>
              <a:ext uri="{FF2B5EF4-FFF2-40B4-BE49-F238E27FC236}">
                <a16:creationId xmlns:a16="http://schemas.microsoft.com/office/drawing/2014/main" id="{6DBBBC24-B805-218E-A8FC-B1A9AEC76F62}"/>
              </a:ext>
            </a:extLst>
          </p:cNvPr>
          <p:cNvSpPr/>
          <p:nvPr/>
        </p:nvSpPr>
        <p:spPr>
          <a:xfrm>
            <a:off x="4124897"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Ellipse 59">
            <a:extLst>
              <a:ext uri="{FF2B5EF4-FFF2-40B4-BE49-F238E27FC236}">
                <a16:creationId xmlns:a16="http://schemas.microsoft.com/office/drawing/2014/main" id="{3701526E-F5C9-7251-4CE4-9E84D5445819}"/>
              </a:ext>
            </a:extLst>
          </p:cNvPr>
          <p:cNvSpPr/>
          <p:nvPr/>
        </p:nvSpPr>
        <p:spPr>
          <a:xfrm>
            <a:off x="4931347"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Ellipse 60">
            <a:extLst>
              <a:ext uri="{FF2B5EF4-FFF2-40B4-BE49-F238E27FC236}">
                <a16:creationId xmlns:a16="http://schemas.microsoft.com/office/drawing/2014/main" id="{E0A99946-9521-E23E-073F-F005AA2F5C1B}"/>
              </a:ext>
            </a:extLst>
          </p:cNvPr>
          <p:cNvSpPr/>
          <p:nvPr/>
        </p:nvSpPr>
        <p:spPr>
          <a:xfrm>
            <a:off x="5737797"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Ellipse 61">
            <a:extLst>
              <a:ext uri="{FF2B5EF4-FFF2-40B4-BE49-F238E27FC236}">
                <a16:creationId xmlns:a16="http://schemas.microsoft.com/office/drawing/2014/main" id="{852B7378-8F4A-1F6E-E564-ABF9414D8F4D}"/>
              </a:ext>
            </a:extLst>
          </p:cNvPr>
          <p:cNvSpPr/>
          <p:nvPr/>
        </p:nvSpPr>
        <p:spPr>
          <a:xfrm>
            <a:off x="6540653"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Ellipse 62">
            <a:extLst>
              <a:ext uri="{FF2B5EF4-FFF2-40B4-BE49-F238E27FC236}">
                <a16:creationId xmlns:a16="http://schemas.microsoft.com/office/drawing/2014/main" id="{BA339CC3-4013-F901-EE52-C7208CB93337}"/>
              </a:ext>
            </a:extLst>
          </p:cNvPr>
          <p:cNvSpPr/>
          <p:nvPr/>
        </p:nvSpPr>
        <p:spPr>
          <a:xfrm>
            <a:off x="7347103"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Ellipse 63">
            <a:extLst>
              <a:ext uri="{FF2B5EF4-FFF2-40B4-BE49-F238E27FC236}">
                <a16:creationId xmlns:a16="http://schemas.microsoft.com/office/drawing/2014/main" id="{13E8972F-7820-3447-D064-C9B6D622C838}"/>
              </a:ext>
            </a:extLst>
          </p:cNvPr>
          <p:cNvSpPr/>
          <p:nvPr/>
        </p:nvSpPr>
        <p:spPr>
          <a:xfrm>
            <a:off x="8153553"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Ellipse 64">
            <a:extLst>
              <a:ext uri="{FF2B5EF4-FFF2-40B4-BE49-F238E27FC236}">
                <a16:creationId xmlns:a16="http://schemas.microsoft.com/office/drawing/2014/main" id="{94869BC7-D084-DA13-BDFB-503C30E9E7E8}"/>
              </a:ext>
            </a:extLst>
          </p:cNvPr>
          <p:cNvSpPr/>
          <p:nvPr/>
        </p:nvSpPr>
        <p:spPr>
          <a:xfrm>
            <a:off x="8960003"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Ellipse 65">
            <a:extLst>
              <a:ext uri="{FF2B5EF4-FFF2-40B4-BE49-F238E27FC236}">
                <a16:creationId xmlns:a16="http://schemas.microsoft.com/office/drawing/2014/main" id="{17F4527F-D7FF-B6B6-3F90-2B1264807FC6}"/>
              </a:ext>
            </a:extLst>
          </p:cNvPr>
          <p:cNvSpPr/>
          <p:nvPr/>
        </p:nvSpPr>
        <p:spPr>
          <a:xfrm>
            <a:off x="9776972"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Ellipse 66">
            <a:extLst>
              <a:ext uri="{FF2B5EF4-FFF2-40B4-BE49-F238E27FC236}">
                <a16:creationId xmlns:a16="http://schemas.microsoft.com/office/drawing/2014/main" id="{AE16AA71-7A94-8381-AFCC-B7273BDE933F}"/>
              </a:ext>
            </a:extLst>
          </p:cNvPr>
          <p:cNvSpPr/>
          <p:nvPr/>
        </p:nvSpPr>
        <p:spPr>
          <a:xfrm>
            <a:off x="10583422"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Ellipse 67">
            <a:extLst>
              <a:ext uri="{FF2B5EF4-FFF2-40B4-BE49-F238E27FC236}">
                <a16:creationId xmlns:a16="http://schemas.microsoft.com/office/drawing/2014/main" id="{0B16CCA6-26D7-BFF0-AD3C-30632A556C7C}"/>
              </a:ext>
            </a:extLst>
          </p:cNvPr>
          <p:cNvSpPr/>
          <p:nvPr/>
        </p:nvSpPr>
        <p:spPr>
          <a:xfrm>
            <a:off x="11389872" y="3588828"/>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54E1DA31-7800-7FA3-1414-A721E25C2FE8}"/>
              </a:ext>
            </a:extLst>
          </p:cNvPr>
          <p:cNvSpPr txBox="1"/>
          <p:nvPr/>
        </p:nvSpPr>
        <p:spPr>
          <a:xfrm>
            <a:off x="933450" y="3487163"/>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1</a:t>
            </a:r>
          </a:p>
        </p:txBody>
      </p:sp>
      <p:sp>
        <p:nvSpPr>
          <p:cNvPr id="69" name="ZoneTexte 68">
            <a:extLst>
              <a:ext uri="{FF2B5EF4-FFF2-40B4-BE49-F238E27FC236}">
                <a16:creationId xmlns:a16="http://schemas.microsoft.com/office/drawing/2014/main" id="{214C4A5F-B173-3A89-E318-48342B03C475}"/>
              </a:ext>
            </a:extLst>
          </p:cNvPr>
          <p:cNvSpPr txBox="1"/>
          <p:nvPr/>
        </p:nvSpPr>
        <p:spPr>
          <a:xfrm>
            <a:off x="141450" y="3487163"/>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0</a:t>
            </a:r>
          </a:p>
        </p:txBody>
      </p:sp>
      <p:sp>
        <p:nvSpPr>
          <p:cNvPr id="70" name="ZoneTexte 69">
            <a:extLst>
              <a:ext uri="{FF2B5EF4-FFF2-40B4-BE49-F238E27FC236}">
                <a16:creationId xmlns:a16="http://schemas.microsoft.com/office/drawing/2014/main" id="{B2B1D9C7-101D-7A97-E6A8-5CBC12BC794A}"/>
              </a:ext>
            </a:extLst>
          </p:cNvPr>
          <p:cNvSpPr txBox="1"/>
          <p:nvPr/>
        </p:nvSpPr>
        <p:spPr>
          <a:xfrm>
            <a:off x="1770322" y="3487163"/>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2</a:t>
            </a:r>
          </a:p>
        </p:txBody>
      </p:sp>
      <p:sp>
        <p:nvSpPr>
          <p:cNvPr id="71" name="ZoneTexte 70">
            <a:extLst>
              <a:ext uri="{FF2B5EF4-FFF2-40B4-BE49-F238E27FC236}">
                <a16:creationId xmlns:a16="http://schemas.microsoft.com/office/drawing/2014/main" id="{065BA840-2268-02CD-A4C5-B22268603443}"/>
              </a:ext>
            </a:extLst>
          </p:cNvPr>
          <p:cNvSpPr txBox="1"/>
          <p:nvPr/>
        </p:nvSpPr>
        <p:spPr>
          <a:xfrm>
            <a:off x="2562322" y="3451767"/>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3</a:t>
            </a:r>
          </a:p>
        </p:txBody>
      </p:sp>
      <p:sp>
        <p:nvSpPr>
          <p:cNvPr id="72" name="ZoneTexte 71">
            <a:extLst>
              <a:ext uri="{FF2B5EF4-FFF2-40B4-BE49-F238E27FC236}">
                <a16:creationId xmlns:a16="http://schemas.microsoft.com/office/drawing/2014/main" id="{B201EB86-4768-F4BC-DC4F-8B3258948CCC}"/>
              </a:ext>
            </a:extLst>
          </p:cNvPr>
          <p:cNvSpPr txBox="1"/>
          <p:nvPr/>
        </p:nvSpPr>
        <p:spPr>
          <a:xfrm>
            <a:off x="3413672" y="3487163"/>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4</a:t>
            </a:r>
          </a:p>
        </p:txBody>
      </p:sp>
      <p:sp>
        <p:nvSpPr>
          <p:cNvPr id="73" name="ZoneTexte 72">
            <a:extLst>
              <a:ext uri="{FF2B5EF4-FFF2-40B4-BE49-F238E27FC236}">
                <a16:creationId xmlns:a16="http://schemas.microsoft.com/office/drawing/2014/main" id="{18B3047A-77B3-6E06-A9B4-6AAE10027078}"/>
              </a:ext>
            </a:extLst>
          </p:cNvPr>
          <p:cNvSpPr txBox="1"/>
          <p:nvPr/>
        </p:nvSpPr>
        <p:spPr>
          <a:xfrm>
            <a:off x="4205672" y="3451767"/>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5</a:t>
            </a:r>
          </a:p>
        </p:txBody>
      </p:sp>
      <p:sp>
        <p:nvSpPr>
          <p:cNvPr id="74" name="ZoneTexte 73">
            <a:extLst>
              <a:ext uri="{FF2B5EF4-FFF2-40B4-BE49-F238E27FC236}">
                <a16:creationId xmlns:a16="http://schemas.microsoft.com/office/drawing/2014/main" id="{5ACB720F-8B14-2803-F8E9-9721B7A857D8}"/>
              </a:ext>
            </a:extLst>
          </p:cNvPr>
          <p:cNvSpPr txBox="1"/>
          <p:nvPr/>
        </p:nvSpPr>
        <p:spPr>
          <a:xfrm>
            <a:off x="5011784" y="3451767"/>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6</a:t>
            </a:r>
          </a:p>
        </p:txBody>
      </p:sp>
      <p:sp>
        <p:nvSpPr>
          <p:cNvPr id="75" name="ZoneTexte 74">
            <a:extLst>
              <a:ext uri="{FF2B5EF4-FFF2-40B4-BE49-F238E27FC236}">
                <a16:creationId xmlns:a16="http://schemas.microsoft.com/office/drawing/2014/main" id="{B3BD7F45-8BB3-22B0-8FF9-E174F57D1CF4}"/>
              </a:ext>
            </a:extLst>
          </p:cNvPr>
          <p:cNvSpPr txBox="1"/>
          <p:nvPr/>
        </p:nvSpPr>
        <p:spPr>
          <a:xfrm>
            <a:off x="5817896" y="3450919"/>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7</a:t>
            </a:r>
          </a:p>
        </p:txBody>
      </p:sp>
      <p:sp>
        <p:nvSpPr>
          <p:cNvPr id="76" name="ZoneTexte 75">
            <a:extLst>
              <a:ext uri="{FF2B5EF4-FFF2-40B4-BE49-F238E27FC236}">
                <a16:creationId xmlns:a16="http://schemas.microsoft.com/office/drawing/2014/main" id="{87A36508-CBA4-2E11-20CC-41DF4FAE3E9D}"/>
              </a:ext>
            </a:extLst>
          </p:cNvPr>
          <p:cNvSpPr txBox="1"/>
          <p:nvPr/>
        </p:nvSpPr>
        <p:spPr>
          <a:xfrm>
            <a:off x="6598784" y="3450919"/>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8</a:t>
            </a:r>
          </a:p>
        </p:txBody>
      </p:sp>
      <p:sp>
        <p:nvSpPr>
          <p:cNvPr id="77" name="ZoneTexte 76">
            <a:extLst>
              <a:ext uri="{FF2B5EF4-FFF2-40B4-BE49-F238E27FC236}">
                <a16:creationId xmlns:a16="http://schemas.microsoft.com/office/drawing/2014/main" id="{D31DFAF3-1091-E202-65A6-B173E089F05B}"/>
              </a:ext>
            </a:extLst>
          </p:cNvPr>
          <p:cNvSpPr txBox="1"/>
          <p:nvPr/>
        </p:nvSpPr>
        <p:spPr>
          <a:xfrm>
            <a:off x="7443854" y="3486315"/>
            <a:ext cx="792000" cy="923330"/>
          </a:xfrm>
          <a:prstGeom prst="rect">
            <a:avLst/>
          </a:prstGeom>
          <a:noFill/>
        </p:spPr>
        <p:txBody>
          <a:bodyPr wrap="square" rtlCol="0">
            <a:spAutoFit/>
          </a:bodyPr>
          <a:lstStyle/>
          <a:p>
            <a:r>
              <a:rPr lang="fr-FR" sz="5400" b="1" dirty="0">
                <a:latin typeface="Acceseditionsscript Normal" panose="00000500000000000000" pitchFamily="50" charset="0"/>
              </a:rPr>
              <a:t>9</a:t>
            </a:r>
          </a:p>
        </p:txBody>
      </p:sp>
      <p:sp>
        <p:nvSpPr>
          <p:cNvPr id="78" name="ZoneTexte 77">
            <a:extLst>
              <a:ext uri="{FF2B5EF4-FFF2-40B4-BE49-F238E27FC236}">
                <a16:creationId xmlns:a16="http://schemas.microsoft.com/office/drawing/2014/main" id="{3B9ABC26-0648-FFB5-BDD5-19FD77EA13B3}"/>
              </a:ext>
            </a:extLst>
          </p:cNvPr>
          <p:cNvSpPr txBox="1"/>
          <p:nvPr/>
        </p:nvSpPr>
        <p:spPr>
          <a:xfrm>
            <a:off x="8014874" y="3485209"/>
            <a:ext cx="1099388" cy="923330"/>
          </a:xfrm>
          <a:prstGeom prst="rect">
            <a:avLst/>
          </a:prstGeom>
          <a:noFill/>
        </p:spPr>
        <p:txBody>
          <a:bodyPr wrap="square" rtlCol="0">
            <a:spAutoFit/>
          </a:bodyPr>
          <a:lstStyle/>
          <a:p>
            <a:r>
              <a:rPr lang="fr-FR" sz="5400" b="1" dirty="0">
                <a:latin typeface="Acceseditionsscript Normal" panose="00000500000000000000" pitchFamily="50" charset="0"/>
              </a:rPr>
              <a:t>10</a:t>
            </a:r>
          </a:p>
        </p:txBody>
      </p:sp>
      <p:sp>
        <p:nvSpPr>
          <p:cNvPr id="79" name="ZoneTexte 78">
            <a:extLst>
              <a:ext uri="{FF2B5EF4-FFF2-40B4-BE49-F238E27FC236}">
                <a16:creationId xmlns:a16="http://schemas.microsoft.com/office/drawing/2014/main" id="{10F95227-DABD-F4B0-5576-D604E7C7ACBC}"/>
              </a:ext>
            </a:extLst>
          </p:cNvPr>
          <p:cNvSpPr txBox="1"/>
          <p:nvPr/>
        </p:nvSpPr>
        <p:spPr>
          <a:xfrm>
            <a:off x="8847439" y="3485209"/>
            <a:ext cx="1099388" cy="923330"/>
          </a:xfrm>
          <a:prstGeom prst="rect">
            <a:avLst/>
          </a:prstGeom>
          <a:noFill/>
        </p:spPr>
        <p:txBody>
          <a:bodyPr wrap="square" rtlCol="0">
            <a:spAutoFit/>
          </a:bodyPr>
          <a:lstStyle/>
          <a:p>
            <a:r>
              <a:rPr lang="fr-FR" sz="5400" b="1" dirty="0">
                <a:latin typeface="Acceseditionsscript Normal" panose="00000500000000000000" pitchFamily="50" charset="0"/>
              </a:rPr>
              <a:t>11</a:t>
            </a:r>
          </a:p>
        </p:txBody>
      </p:sp>
      <p:sp>
        <p:nvSpPr>
          <p:cNvPr id="80" name="ZoneTexte 79">
            <a:extLst>
              <a:ext uri="{FF2B5EF4-FFF2-40B4-BE49-F238E27FC236}">
                <a16:creationId xmlns:a16="http://schemas.microsoft.com/office/drawing/2014/main" id="{2B0AE749-64BF-5A9E-FCA8-727CFD3AD66E}"/>
              </a:ext>
            </a:extLst>
          </p:cNvPr>
          <p:cNvSpPr txBox="1"/>
          <p:nvPr/>
        </p:nvSpPr>
        <p:spPr>
          <a:xfrm>
            <a:off x="9629678" y="3485209"/>
            <a:ext cx="1099388" cy="923330"/>
          </a:xfrm>
          <a:prstGeom prst="rect">
            <a:avLst/>
          </a:prstGeom>
          <a:noFill/>
        </p:spPr>
        <p:txBody>
          <a:bodyPr wrap="square" rtlCol="0">
            <a:spAutoFit/>
          </a:bodyPr>
          <a:lstStyle/>
          <a:p>
            <a:r>
              <a:rPr lang="fr-FR" sz="5400" b="1" dirty="0">
                <a:latin typeface="Acceseditionsscript Normal" panose="00000500000000000000" pitchFamily="50" charset="0"/>
              </a:rPr>
              <a:t>12</a:t>
            </a:r>
          </a:p>
        </p:txBody>
      </p:sp>
      <p:sp>
        <p:nvSpPr>
          <p:cNvPr id="81" name="ZoneTexte 80">
            <a:extLst>
              <a:ext uri="{FF2B5EF4-FFF2-40B4-BE49-F238E27FC236}">
                <a16:creationId xmlns:a16="http://schemas.microsoft.com/office/drawing/2014/main" id="{40ED8CEA-4BF2-FC3E-4B2C-0A80F1310A54}"/>
              </a:ext>
            </a:extLst>
          </p:cNvPr>
          <p:cNvSpPr txBox="1"/>
          <p:nvPr/>
        </p:nvSpPr>
        <p:spPr>
          <a:xfrm>
            <a:off x="11258550" y="3505933"/>
            <a:ext cx="1099388" cy="923330"/>
          </a:xfrm>
          <a:prstGeom prst="rect">
            <a:avLst/>
          </a:prstGeom>
          <a:noFill/>
        </p:spPr>
        <p:txBody>
          <a:bodyPr wrap="square" rtlCol="0">
            <a:spAutoFit/>
          </a:bodyPr>
          <a:lstStyle/>
          <a:p>
            <a:r>
              <a:rPr lang="fr-FR" sz="5400" b="1" dirty="0">
                <a:latin typeface="Acceseditionsscript Normal" panose="00000500000000000000" pitchFamily="50" charset="0"/>
              </a:rPr>
              <a:t>14</a:t>
            </a:r>
          </a:p>
        </p:txBody>
      </p:sp>
      <p:sp>
        <p:nvSpPr>
          <p:cNvPr id="82" name="ZoneTexte 81">
            <a:extLst>
              <a:ext uri="{FF2B5EF4-FFF2-40B4-BE49-F238E27FC236}">
                <a16:creationId xmlns:a16="http://schemas.microsoft.com/office/drawing/2014/main" id="{8064A40D-5004-3FD3-38E9-9E56C52C8C59}"/>
              </a:ext>
            </a:extLst>
          </p:cNvPr>
          <p:cNvSpPr txBox="1"/>
          <p:nvPr/>
        </p:nvSpPr>
        <p:spPr>
          <a:xfrm>
            <a:off x="10415688" y="3484103"/>
            <a:ext cx="1099388" cy="923330"/>
          </a:xfrm>
          <a:prstGeom prst="rect">
            <a:avLst/>
          </a:prstGeom>
          <a:noFill/>
        </p:spPr>
        <p:txBody>
          <a:bodyPr wrap="square" rtlCol="0">
            <a:spAutoFit/>
          </a:bodyPr>
          <a:lstStyle/>
          <a:p>
            <a:r>
              <a:rPr lang="fr-FR" sz="5400" b="1" dirty="0">
                <a:latin typeface="Acceseditionsscript Normal" panose="00000500000000000000" pitchFamily="50" charset="0"/>
              </a:rPr>
              <a:t>13</a:t>
            </a:r>
          </a:p>
        </p:txBody>
      </p:sp>
      <p:sp>
        <p:nvSpPr>
          <p:cNvPr id="83" name="Ellipse 82">
            <a:extLst>
              <a:ext uri="{FF2B5EF4-FFF2-40B4-BE49-F238E27FC236}">
                <a16:creationId xmlns:a16="http://schemas.microsoft.com/office/drawing/2014/main" id="{3FC173BB-9ACB-EB3F-02A6-E30CC16647C6}"/>
              </a:ext>
            </a:extLst>
          </p:cNvPr>
          <p:cNvSpPr/>
          <p:nvPr/>
        </p:nvSpPr>
        <p:spPr>
          <a:xfrm>
            <a:off x="11389872" y="5254339"/>
            <a:ext cx="720000" cy="72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2D472342-343D-705F-39FD-FF9C7610ABA5}"/>
              </a:ext>
            </a:extLst>
          </p:cNvPr>
          <p:cNvSpPr txBox="1"/>
          <p:nvPr/>
        </p:nvSpPr>
        <p:spPr>
          <a:xfrm>
            <a:off x="11258550" y="5152674"/>
            <a:ext cx="1099388" cy="923330"/>
          </a:xfrm>
          <a:prstGeom prst="rect">
            <a:avLst/>
          </a:prstGeom>
          <a:noFill/>
        </p:spPr>
        <p:txBody>
          <a:bodyPr wrap="square" rtlCol="0">
            <a:spAutoFit/>
          </a:bodyPr>
          <a:lstStyle/>
          <a:p>
            <a:r>
              <a:rPr lang="fr-FR" sz="5400" b="1" dirty="0">
                <a:latin typeface="Acceseditionsscript Normal" panose="00000500000000000000" pitchFamily="50" charset="0"/>
              </a:rPr>
              <a:t>15</a:t>
            </a:r>
          </a:p>
        </p:txBody>
      </p:sp>
      <p:sp>
        <p:nvSpPr>
          <p:cNvPr id="39" name="ZoneTexte 38">
            <a:extLst>
              <a:ext uri="{FF2B5EF4-FFF2-40B4-BE49-F238E27FC236}">
                <a16:creationId xmlns:a16="http://schemas.microsoft.com/office/drawing/2014/main" id="{287E6B1A-6941-4659-AFF4-E4BAD64E569C}"/>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à rebours à partir de 15.</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Count down </a:t>
            </a:r>
            <a:r>
              <a:rPr lang="fr-FR" b="1" dirty="0" err="1">
                <a:latin typeface="Acceseditionsscript Normal" panose="00000500000000000000" pitchFamily="50" charset="0"/>
              </a:rPr>
              <a:t>from</a:t>
            </a:r>
            <a:r>
              <a:rPr lang="fr-FR" b="1" dirty="0">
                <a:latin typeface="Acceseditionsscript Normal" panose="00000500000000000000" pitchFamily="50" charset="0"/>
              </a:rPr>
              <a:t> 15</a:t>
            </a:r>
            <a:r>
              <a:rPr lang="en-GB" b="1" dirty="0">
                <a:latin typeface="Acceseditionsscript Normal" panose="00000500000000000000" pitchFamily="50" charset="0"/>
              </a:rPr>
              <a:t> »</a:t>
            </a:r>
          </a:p>
        </p:txBody>
      </p:sp>
      <p:grpSp>
        <p:nvGrpSpPr>
          <p:cNvPr id="48" name="Groupe 47">
            <a:extLst>
              <a:ext uri="{FF2B5EF4-FFF2-40B4-BE49-F238E27FC236}">
                <a16:creationId xmlns:a16="http://schemas.microsoft.com/office/drawing/2014/main" id="{FEF94F95-2CBA-4FAD-B2DD-A587F1DD7C3A}"/>
              </a:ext>
            </a:extLst>
          </p:cNvPr>
          <p:cNvGrpSpPr/>
          <p:nvPr/>
        </p:nvGrpSpPr>
        <p:grpSpPr>
          <a:xfrm>
            <a:off x="933450" y="99729"/>
            <a:ext cx="10325100" cy="1015663"/>
            <a:chOff x="933450" y="230355"/>
            <a:chExt cx="10325100" cy="1015663"/>
          </a:xfrm>
        </p:grpSpPr>
        <p:sp>
          <p:nvSpPr>
            <p:cNvPr id="49" name="Flèche : pentagone 48">
              <a:extLst>
                <a:ext uri="{FF2B5EF4-FFF2-40B4-BE49-F238E27FC236}">
                  <a16:creationId xmlns:a16="http://schemas.microsoft.com/office/drawing/2014/main" id="{EB3E5849-1386-4452-8ACB-593742AFB53E}"/>
                </a:ext>
              </a:extLst>
            </p:cNvPr>
            <p:cNvSpPr/>
            <p:nvPr/>
          </p:nvSpPr>
          <p:spPr>
            <a:xfrm>
              <a:off x="933450" y="323850"/>
              <a:ext cx="10325100" cy="828675"/>
            </a:xfrm>
            <a:prstGeom prst="homePlate">
              <a:avLst/>
            </a:prstGeom>
            <a:solidFill>
              <a:srgbClr val="EDEDA6"/>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07F2EB2B-B835-4405-B77C-DA8E7A89F096}"/>
                </a:ext>
              </a:extLst>
            </p:cNvPr>
            <p:cNvSpPr txBox="1"/>
            <p:nvPr/>
          </p:nvSpPr>
          <p:spPr>
            <a:xfrm>
              <a:off x="2662237" y="230355"/>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3</a:t>
              </a:r>
            </a:p>
          </p:txBody>
        </p:sp>
        <p:sp>
          <p:nvSpPr>
            <p:cNvPr id="51" name="Étoile : 5 branches 50">
              <a:extLst>
                <a:ext uri="{FF2B5EF4-FFF2-40B4-BE49-F238E27FC236}">
                  <a16:creationId xmlns:a16="http://schemas.microsoft.com/office/drawing/2014/main" id="{FFD400ED-ACD9-4278-9AB3-90D768F29076}"/>
                </a:ext>
              </a:extLst>
            </p:cNvPr>
            <p:cNvSpPr/>
            <p:nvPr/>
          </p:nvSpPr>
          <p:spPr>
            <a:xfrm>
              <a:off x="1118333" y="49358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2" name="Étoile : 5 branches 51">
              <a:extLst>
                <a:ext uri="{FF2B5EF4-FFF2-40B4-BE49-F238E27FC236}">
                  <a16:creationId xmlns:a16="http://schemas.microsoft.com/office/drawing/2014/main" id="{E01AC947-058E-4FF9-8610-C303C6A9D3B0}"/>
                </a:ext>
              </a:extLst>
            </p:cNvPr>
            <p:cNvSpPr/>
            <p:nvPr/>
          </p:nvSpPr>
          <p:spPr>
            <a:xfrm>
              <a:off x="1630733" y="49767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5" name="Étoile : 5 branches 54">
              <a:extLst>
                <a:ext uri="{FF2B5EF4-FFF2-40B4-BE49-F238E27FC236}">
                  <a16:creationId xmlns:a16="http://schemas.microsoft.com/office/drawing/2014/main" id="{0A7D0522-C50F-49BA-ABF6-DC0D2B5F282C}"/>
                </a:ext>
              </a:extLst>
            </p:cNvPr>
            <p:cNvSpPr/>
            <p:nvPr/>
          </p:nvSpPr>
          <p:spPr>
            <a:xfrm>
              <a:off x="9797375" y="42573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5" name="Étoile : 5 branches 84">
              <a:extLst>
                <a:ext uri="{FF2B5EF4-FFF2-40B4-BE49-F238E27FC236}">
                  <a16:creationId xmlns:a16="http://schemas.microsoft.com/office/drawing/2014/main" id="{A331DC43-346A-4D3E-9196-083C0C49C7D5}"/>
                </a:ext>
              </a:extLst>
            </p:cNvPr>
            <p:cNvSpPr/>
            <p:nvPr/>
          </p:nvSpPr>
          <p:spPr>
            <a:xfrm>
              <a:off x="10309775" y="429827"/>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6" name="Étoile : 5 branches 85">
              <a:extLst>
                <a:ext uri="{FF2B5EF4-FFF2-40B4-BE49-F238E27FC236}">
                  <a16:creationId xmlns:a16="http://schemas.microsoft.com/office/drawing/2014/main" id="{0674DA3A-A811-468F-B4B8-4901AA926EC6}"/>
                </a:ext>
              </a:extLst>
            </p:cNvPr>
            <p:cNvSpPr/>
            <p:nvPr/>
          </p:nvSpPr>
          <p:spPr>
            <a:xfrm>
              <a:off x="10053575" y="712696"/>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470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4</a:t>
              </a:r>
            </a:p>
          </p:txBody>
        </p:sp>
      </p:grpSp>
      <p:sp>
        <p:nvSpPr>
          <p:cNvPr id="7" name="Étoile : 5 branches 6">
            <a:extLst>
              <a:ext uri="{FF2B5EF4-FFF2-40B4-BE49-F238E27FC236}">
                <a16:creationId xmlns:a16="http://schemas.microsoft.com/office/drawing/2014/main" id="{99155A6B-023C-438D-8404-77609F64687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A2769D58-802A-40CD-9A2E-E15DA06D1379}"/>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104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3687901"/>
            <a:ext cx="12192000" cy="317009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monkey</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a:t>
            </a:r>
            <a:r>
              <a:rPr lang="en-GB" sz="2000" b="1" dirty="0">
                <a:latin typeface="Acceseditionsscript Normal" panose="00000500000000000000" pitchFamily="50" charset="0"/>
              </a:rPr>
              <a:t>»</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a:t>
            </a:r>
          </a:p>
          <a:p>
            <a:r>
              <a:rPr lang="fr-FR" sz="2000" i="1" dirty="0">
                <a:latin typeface="Acceseditionsscript Normal" panose="00000500000000000000" pitchFamily="50" charset="0"/>
              </a:rPr>
              <a:t>Paroles de la comptine à répéter après le PE en mimant.</a:t>
            </a: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bien faire mimer les paroles en même temps que les élèves les répètent. Si un ou plusieurs élèves s’en sentent capables, les faire venir devant le tableau et réciter la comptine devant les autres (seul ou avec le PE).</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8697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557092"/>
            <a:ext cx="3497878" cy="5300908"/>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1255993" y="5099953"/>
            <a:ext cx="1171575" cy="142875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609599" y="1995948"/>
            <a:ext cx="5733143"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Un petit singe voulait une banane </a:t>
            </a:r>
          </a:p>
          <a:p>
            <a:pPr>
              <a:lnSpc>
                <a:spcPct val="200000"/>
              </a:lnSpc>
            </a:pPr>
            <a:r>
              <a:rPr lang="fr-FR" sz="1600" i="1" dirty="0">
                <a:solidFill>
                  <a:schemeClr val="bg1">
                    <a:lumMod val="65000"/>
                  </a:schemeClr>
                </a:solidFill>
                <a:latin typeface="Acceseditionsscript Normal" panose="00000500000000000000" pitchFamily="50" charset="0"/>
              </a:rPr>
              <a:t>Qu’il ne pouvait attraper.</a:t>
            </a:r>
          </a:p>
          <a:p>
            <a:pPr>
              <a:lnSpc>
                <a:spcPct val="200000"/>
              </a:lnSpc>
            </a:pPr>
            <a:r>
              <a:rPr lang="fr-FR" sz="1600" i="1" dirty="0">
                <a:solidFill>
                  <a:schemeClr val="bg1">
                    <a:lumMod val="65000"/>
                  </a:schemeClr>
                </a:solidFill>
                <a:latin typeface="Acceseditionsscript Normal" panose="00000500000000000000" pitchFamily="50" charset="0"/>
              </a:rPr>
              <a:t>Un seul singe  ne suffisait pas !</a:t>
            </a:r>
          </a:p>
          <a:p>
            <a:pPr algn="r">
              <a:lnSpc>
                <a:spcPct val="200000"/>
              </a:lnSpc>
            </a:pPr>
            <a:r>
              <a:rPr lang="fr-FR" sz="2500" b="1" dirty="0">
                <a:latin typeface="Acceseditionsscript Normal" panose="00000500000000000000" pitchFamily="50" charset="0"/>
              </a:rPr>
              <a:t>A </a:t>
            </a:r>
            <a:r>
              <a:rPr lang="fr-FR" sz="2500" b="1" dirty="0" err="1">
                <a:latin typeface="Acceseditionsscript Normal" panose="00000500000000000000" pitchFamily="50" charset="0"/>
              </a:rPr>
              <a:t>small</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wants</a:t>
            </a:r>
            <a:r>
              <a:rPr lang="fr-FR" sz="2500" b="1" dirty="0">
                <a:latin typeface="Acceseditionsscript Normal" panose="00000500000000000000" pitchFamily="50" charset="0"/>
              </a:rPr>
              <a:t> a banana</a:t>
            </a:r>
          </a:p>
          <a:p>
            <a:pPr algn="r">
              <a:lnSpc>
                <a:spcPct val="200000"/>
              </a:lnSpc>
            </a:pPr>
            <a:r>
              <a:rPr lang="fr-FR" sz="2500" b="1" dirty="0">
                <a:latin typeface="Acceseditionsscript Normal" panose="00000500000000000000" pitchFamily="50" charset="0"/>
              </a:rPr>
              <a:t>But </a:t>
            </a:r>
            <a:r>
              <a:rPr lang="fr-FR" sz="2500" b="1" dirty="0" err="1">
                <a:latin typeface="Acceseditionsscript Normal" panose="00000500000000000000" pitchFamily="50" charset="0"/>
              </a:rPr>
              <a:t>alone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can’t</a:t>
            </a:r>
            <a:r>
              <a:rPr lang="fr-FR" sz="2500" b="1" dirty="0">
                <a:latin typeface="Acceseditionsscript Normal" panose="00000500000000000000" pitchFamily="50" charset="0"/>
              </a:rPr>
              <a:t> catch </a:t>
            </a:r>
            <a:r>
              <a:rPr lang="fr-FR" sz="2500" b="1" dirty="0" err="1">
                <a:latin typeface="Acceseditionsscript Normal" panose="00000500000000000000" pitchFamily="50" charset="0"/>
              </a:rPr>
              <a:t>it</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1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18" name="Groupe 17">
            <a:extLst>
              <a:ext uri="{FF2B5EF4-FFF2-40B4-BE49-F238E27FC236}">
                <a16:creationId xmlns:a16="http://schemas.microsoft.com/office/drawing/2014/main" id="{F618860F-8DC8-4BBC-8D09-19E19DDDA611}"/>
              </a:ext>
            </a:extLst>
          </p:cNvPr>
          <p:cNvGrpSpPr/>
          <p:nvPr/>
        </p:nvGrpSpPr>
        <p:grpSpPr>
          <a:xfrm>
            <a:off x="838200" y="163680"/>
            <a:ext cx="10325100" cy="1015663"/>
            <a:chOff x="838200" y="163680"/>
            <a:chExt cx="10325100" cy="1015663"/>
          </a:xfrm>
        </p:grpSpPr>
        <p:sp>
          <p:nvSpPr>
            <p:cNvPr id="19" name="Flèche : pentagone 18">
              <a:extLst>
                <a:ext uri="{FF2B5EF4-FFF2-40B4-BE49-F238E27FC236}">
                  <a16:creationId xmlns:a16="http://schemas.microsoft.com/office/drawing/2014/main" id="{39D6B5EB-9C50-4EAA-9D7F-3FBF41173064}"/>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B3FF8F8E-399A-4CFF-AB94-0F7B8E1525AA}"/>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21" name="Groupe 20">
              <a:extLst>
                <a:ext uri="{FF2B5EF4-FFF2-40B4-BE49-F238E27FC236}">
                  <a16:creationId xmlns:a16="http://schemas.microsoft.com/office/drawing/2014/main" id="{2D86F7D7-E6C2-4D3F-9F01-49C8A1E87E1B}"/>
                </a:ext>
              </a:extLst>
            </p:cNvPr>
            <p:cNvGrpSpPr/>
            <p:nvPr/>
          </p:nvGrpSpPr>
          <p:grpSpPr>
            <a:xfrm>
              <a:off x="9854984" y="383338"/>
              <a:ext cx="872400" cy="364090"/>
              <a:chOff x="10999694" y="163680"/>
              <a:chExt cx="872400" cy="364090"/>
            </a:xfrm>
          </p:grpSpPr>
          <p:sp>
            <p:nvSpPr>
              <p:cNvPr id="22" name="Étoile : 5 branches 21">
                <a:extLst>
                  <a:ext uri="{FF2B5EF4-FFF2-40B4-BE49-F238E27FC236}">
                    <a16:creationId xmlns:a16="http://schemas.microsoft.com/office/drawing/2014/main" id="{6FFB4DDB-8800-46F2-8F7A-1E168D8EED2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Étoile : 5 branches 22">
                <a:extLst>
                  <a:ext uri="{FF2B5EF4-FFF2-40B4-BE49-F238E27FC236}">
                    <a16:creationId xmlns:a16="http://schemas.microsoft.com/office/drawing/2014/main" id="{DB361B43-18E4-49C9-ABDC-D0176A9C09CD}"/>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5" name="ZoneTexte 24">
            <a:extLst>
              <a:ext uri="{FF2B5EF4-FFF2-40B4-BE49-F238E27FC236}">
                <a16:creationId xmlns:a16="http://schemas.microsoft.com/office/drawing/2014/main" id="{44B5C83B-9A90-435D-BF7F-7CC6FA26782D}"/>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comptine du petit singe.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to the ‘</a:t>
            </a:r>
            <a:r>
              <a:rPr lang="fr-FR" b="1" dirty="0" err="1">
                <a:latin typeface="Acceseditionsscript Normal" panose="00000500000000000000" pitchFamily="50" charset="0"/>
              </a:rPr>
              <a:t>monkey</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24006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48 0.00277 L 0.75912 -0.00625 " pathEditMode="relative" rAng="0" ptsTypes="AA">
                                      <p:cBhvr>
                                        <p:cTn id="6" dur="3000" fill="hold"/>
                                        <p:tgtEl>
                                          <p:spTgt spid="10"/>
                                        </p:tgtEl>
                                        <p:attrNameLst>
                                          <p:attrName>ppt_x</p:attrName>
                                          <p:attrName>ppt_y</p:attrName>
                                        </p:attrNameLst>
                                      </p:cBhvr>
                                      <p:rCtr x="37826"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613423"/>
            <a:ext cx="3570621" cy="5411147"/>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7957522" y="5178302"/>
            <a:ext cx="1180800" cy="144000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0" y="1428757"/>
            <a:ext cx="7957522" cy="4627998"/>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 a appelé son ami Jordan pour l’aider à escalader.</a:t>
            </a:r>
          </a:p>
          <a:p>
            <a:pPr>
              <a:lnSpc>
                <a:spcPct val="200000"/>
              </a:lnSpc>
            </a:pPr>
            <a:r>
              <a:rPr lang="fr-FR" sz="1600" i="1" dirty="0">
                <a:solidFill>
                  <a:schemeClr val="bg1">
                    <a:lumMod val="65000"/>
                  </a:schemeClr>
                </a:solidFill>
                <a:latin typeface="Acceseditionsscript Normal" panose="00000500000000000000" pitchFamily="50" charset="0"/>
              </a:rPr>
              <a:t>Un singe et encore un singe, ça fait 2</a:t>
            </a:r>
          </a:p>
          <a:p>
            <a:pPr>
              <a:lnSpc>
                <a:spcPct val="200000"/>
              </a:lnSpc>
            </a:pPr>
            <a:r>
              <a:rPr lang="fr-FR" sz="1600" i="1" dirty="0">
                <a:solidFill>
                  <a:schemeClr val="bg1">
                    <a:lumMod val="65000"/>
                  </a:schemeClr>
                </a:solidFill>
                <a:latin typeface="Acceseditionsscript Normal" panose="00000500000000000000" pitchFamily="50" charset="0"/>
              </a:rPr>
              <a:t>Mais cela ne suffisait pas!</a:t>
            </a:r>
          </a:p>
          <a:p>
            <a:pPr>
              <a:lnSpc>
                <a:spcPct val="200000"/>
              </a:lnSpc>
            </a:pPr>
            <a:endParaRPr lang="fr-FR" sz="2800" dirty="0"/>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calls </a:t>
            </a:r>
            <a:r>
              <a:rPr lang="fr-FR" sz="2500" b="1" dirty="0" err="1">
                <a:latin typeface="Acceseditionsscript Normal" panose="00000500000000000000" pitchFamily="50" charset="0"/>
              </a:rPr>
              <a:t>his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Jordan, to help </a:t>
            </a:r>
            <a:r>
              <a:rPr lang="fr-FR" sz="2500" b="1" dirty="0" err="1">
                <a:latin typeface="Acceseditionsscript Normal" panose="00000500000000000000" pitchFamily="50" charset="0"/>
              </a:rPr>
              <a:t>him</a:t>
            </a:r>
            <a:r>
              <a:rPr lang="fr-FR" sz="2500" b="1" dirty="0">
                <a:latin typeface="Acceseditionsscript Normal" panose="00000500000000000000" pitchFamily="50" charset="0"/>
              </a:rPr>
              <a:t> to </a:t>
            </a:r>
            <a:r>
              <a:rPr lang="fr-FR" sz="2500" b="1" dirty="0" err="1">
                <a:latin typeface="Acceseditionsscript Normal" panose="00000500000000000000" pitchFamily="50" charset="0"/>
              </a:rPr>
              <a:t>climb</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2</a:t>
            </a:r>
          </a:p>
          <a:p>
            <a:pPr algn="r">
              <a:lnSpc>
                <a:spcPct val="200000"/>
              </a:lnSpc>
            </a:pPr>
            <a:r>
              <a:rPr lang="fr-FR" sz="2500" b="1" dirty="0">
                <a:latin typeface="Acceseditionsscript Normal" panose="00000500000000000000" pitchFamily="50" charset="0"/>
              </a:rPr>
              <a:t>But 2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it’s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1235225" y="5178302"/>
            <a:ext cx="1235225" cy="1440000"/>
          </a:xfrm>
          <a:prstGeom prst="rect">
            <a:avLst/>
          </a:prstGeom>
        </p:spPr>
      </p:pic>
      <p:grpSp>
        <p:nvGrpSpPr>
          <p:cNvPr id="12" name="Groupe 11">
            <a:extLst>
              <a:ext uri="{FF2B5EF4-FFF2-40B4-BE49-F238E27FC236}">
                <a16:creationId xmlns:a16="http://schemas.microsoft.com/office/drawing/2014/main" id="{542B7CD4-2D15-44AC-A816-E3F2F6BCC069}"/>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F5147A26-822C-436E-9F68-98FBE9A2E329}"/>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23B7F3F-9C4F-49A9-A229-8C921F4527A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5" name="Groupe 14">
              <a:extLst>
                <a:ext uri="{FF2B5EF4-FFF2-40B4-BE49-F238E27FC236}">
                  <a16:creationId xmlns:a16="http://schemas.microsoft.com/office/drawing/2014/main" id="{E782E17A-0787-461A-91CE-0B0608416828}"/>
                </a:ext>
              </a:extLst>
            </p:cNvPr>
            <p:cNvGrpSpPr/>
            <p:nvPr/>
          </p:nvGrpSpPr>
          <p:grpSpPr>
            <a:xfrm>
              <a:off x="9854984" y="383338"/>
              <a:ext cx="872400" cy="364090"/>
              <a:chOff x="10999694" y="163680"/>
              <a:chExt cx="872400" cy="364090"/>
            </a:xfrm>
          </p:grpSpPr>
          <p:sp>
            <p:nvSpPr>
              <p:cNvPr id="16" name="Étoile : 5 branches 15">
                <a:extLst>
                  <a:ext uri="{FF2B5EF4-FFF2-40B4-BE49-F238E27FC236}">
                    <a16:creationId xmlns:a16="http://schemas.microsoft.com/office/drawing/2014/main" id="{924B8777-356D-4D3E-A76B-2F513121599F}"/>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81A0C876-1E49-410E-BFAE-C76F4F2BD4D4}"/>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731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3.7037E-6 L 0.76523 -0.01527 " pathEditMode="relative" rAng="0" ptsTypes="AA">
                                      <p:cBhvr>
                                        <p:cTn id="6" dur="2000" fill="hold"/>
                                        <p:tgtEl>
                                          <p:spTgt spid="9"/>
                                        </p:tgtEl>
                                        <p:attrNameLst>
                                          <p:attrName>ppt_x</p:attrName>
                                          <p:attrName>ppt_y</p:attrName>
                                        </p:attrNameLst>
                                      </p:cBhvr>
                                      <p:rCtr x="38255" y="-764"/>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1.66667E-6 -3.7037E-6 L 0.00521 -0.19606 " pathEditMode="relative" rAng="0" ptsTypes="AA">
                                      <p:cBhvr>
                                        <p:cTn id="9" dur="2000" fill="hold"/>
                                        <p:tgtEl>
                                          <p:spTgt spid="10"/>
                                        </p:tgtEl>
                                        <p:attrNameLst>
                                          <p:attrName>ppt_x</p:attrName>
                                          <p:attrName>ppt_y</p:attrName>
                                        </p:attrNameLst>
                                      </p:cBhvr>
                                      <p:rCtr x="260"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75040547-E48D-4014-3560-4EB1FC78B0A0}"/>
              </a:ext>
            </a:extLst>
          </p:cNvPr>
          <p:cNvSpPr txBox="1"/>
          <p:nvPr/>
        </p:nvSpPr>
        <p:spPr>
          <a:xfrm>
            <a:off x="625757" y="1928906"/>
            <a:ext cx="7066814"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ils ont appelé leur ami Sacha! </a:t>
            </a:r>
          </a:p>
          <a:p>
            <a:pPr>
              <a:lnSpc>
                <a:spcPct val="200000"/>
              </a:lnSpc>
            </a:pPr>
            <a:r>
              <a:rPr lang="fr-FR" sz="1600" i="1" dirty="0">
                <a:solidFill>
                  <a:schemeClr val="bg1">
                    <a:lumMod val="65000"/>
                  </a:schemeClr>
                </a:solidFill>
                <a:latin typeface="Acceseditionsscript Normal" panose="00000500000000000000" pitchFamily="50" charset="0"/>
              </a:rPr>
              <a:t> Deux singes et encore un singe, ça fait 3</a:t>
            </a:r>
          </a:p>
          <a:p>
            <a:pPr>
              <a:lnSpc>
                <a:spcPct val="200000"/>
              </a:lnSpc>
            </a:pPr>
            <a:r>
              <a:rPr lang="fr-FR" sz="1600" i="1" dirty="0">
                <a:solidFill>
                  <a:schemeClr val="bg1">
                    <a:lumMod val="65000"/>
                  </a:schemeClr>
                </a:solidFill>
                <a:latin typeface="Acceseditionsscript Normal" panose="00000500000000000000" pitchFamily="50" charset="0"/>
              </a:rPr>
              <a:t>Enfin, trois singes, ça suffisait!</a:t>
            </a:r>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they</a:t>
            </a:r>
            <a:r>
              <a:rPr lang="fr-FR" sz="2500" b="1" dirty="0">
                <a:latin typeface="Acceseditionsscript Normal" panose="00000500000000000000" pitchFamily="50" charset="0"/>
              </a:rPr>
              <a:t> call </a:t>
            </a:r>
            <a:r>
              <a:rPr lang="fr-FR" sz="2500" b="1" dirty="0" err="1">
                <a:latin typeface="Acceseditionsscript Normal" panose="00000500000000000000" pitchFamily="50" charset="0"/>
              </a:rPr>
              <a:t>their</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Sacha!</a:t>
            </a:r>
          </a:p>
          <a:p>
            <a:pPr algn="r">
              <a:lnSpc>
                <a:spcPct val="200000"/>
              </a:lnSpc>
            </a:pPr>
            <a:r>
              <a:rPr lang="fr-FR" sz="2500" b="1" dirty="0" err="1">
                <a:latin typeface="Acceseditionsscript Normal" panose="00000500000000000000" pitchFamily="50" charset="0"/>
              </a:rPr>
              <a:t>Two</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3</a:t>
            </a:r>
          </a:p>
          <a:p>
            <a:pPr algn="r">
              <a:lnSpc>
                <a:spcPct val="200000"/>
              </a:lnSpc>
            </a:pPr>
            <a:r>
              <a:rPr lang="fr-FR" sz="2500" b="1" dirty="0" err="1">
                <a:latin typeface="Acceseditionsscript Normal" panose="00000500000000000000" pitchFamily="50" charset="0"/>
              </a:rPr>
              <a:t>Finally</a:t>
            </a:r>
            <a:r>
              <a:rPr lang="fr-FR" sz="2500" b="1" dirty="0">
                <a:latin typeface="Acceseditionsscript Normal" panose="00000500000000000000" pitchFamily="50" charset="0"/>
              </a:rPr>
              <a:t>, 3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2" name="Groupe 1">
            <a:extLst>
              <a:ext uri="{FF2B5EF4-FFF2-40B4-BE49-F238E27FC236}">
                <a16:creationId xmlns:a16="http://schemas.microsoft.com/office/drawing/2014/main" id="{57031F26-F7EE-6B18-24B7-E0BA1CFAF2A9}"/>
              </a:ext>
            </a:extLst>
          </p:cNvPr>
          <p:cNvGrpSpPr/>
          <p:nvPr/>
        </p:nvGrpSpPr>
        <p:grpSpPr>
          <a:xfrm>
            <a:off x="8030093" y="3765888"/>
            <a:ext cx="1362293" cy="2666509"/>
            <a:chOff x="7948987" y="4045288"/>
            <a:chExt cx="1362293" cy="2666509"/>
          </a:xfrm>
        </p:grpSpPr>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2"/>
            <a:stretch>
              <a:fillRect/>
            </a:stretch>
          </p:blipFill>
          <p:spPr>
            <a:xfrm>
              <a:off x="7948987" y="4045288"/>
              <a:ext cx="1180800" cy="1440000"/>
            </a:xfrm>
            <a:prstGeom prst="rect">
              <a:avLst/>
            </a:prstGeom>
          </p:spPr>
        </p:pic>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8076055" y="5271797"/>
              <a:ext cx="1235225" cy="1440000"/>
            </a:xfrm>
            <a:prstGeom prst="rect">
              <a:avLst/>
            </a:prstGeom>
          </p:spPr>
        </p:pic>
      </p:grpSp>
      <p:pic>
        <p:nvPicPr>
          <p:cNvPr id="13" name="Image 12">
            <a:extLst>
              <a:ext uri="{FF2B5EF4-FFF2-40B4-BE49-F238E27FC236}">
                <a16:creationId xmlns:a16="http://schemas.microsoft.com/office/drawing/2014/main" id="{0EFDEAF7-6993-9D01-5CC7-E7A0B4F8E4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1" b="93396" l="9091" r="91388">
                        <a14:foregroundMark x1="31100" y1="10377" x2="31100" y2="10377"/>
                        <a14:foregroundMark x1="54067" y1="8962" x2="54067" y2="8962"/>
                        <a14:foregroundMark x1="85167" y1="74057" x2="85167" y2="74057"/>
                        <a14:foregroundMark x1="91866" y1="81604" x2="91866" y2="81604"/>
                        <a14:foregroundMark x1="60766" y1="91038" x2="60766" y2="91038"/>
                        <a14:foregroundMark x1="34928" y1="93396" x2="34928" y2="93396"/>
                        <a14:foregroundMark x1="52153" y1="22170" x2="50239" y2="30189"/>
                        <a14:foregroundMark x1="30622" y1="20755" x2="34928" y2="26887"/>
                        <a14:foregroundMark x1="29665" y1="10377" x2="29665" y2="10377"/>
                      </a14:backgroundRemoval>
                    </a14:imgEffect>
                  </a14:imgLayer>
                </a14:imgProps>
              </a:ext>
            </a:extLst>
          </a:blip>
          <a:stretch>
            <a:fillRect/>
          </a:stretch>
        </p:blipFill>
        <p:spPr>
          <a:xfrm>
            <a:off x="-1419623" y="4992397"/>
            <a:ext cx="1419623" cy="1440000"/>
          </a:xfrm>
          <a:prstGeom prst="rect">
            <a:avLst/>
          </a:prstGeom>
        </p:spPr>
      </p:pic>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8296861" y="1695648"/>
            <a:ext cx="3570621" cy="5053083"/>
          </a:xfrm>
          <a:prstGeom prst="rect">
            <a:avLst/>
          </a:prstGeom>
        </p:spPr>
      </p:pic>
      <p:grpSp>
        <p:nvGrpSpPr>
          <p:cNvPr id="14" name="Groupe 13">
            <a:extLst>
              <a:ext uri="{FF2B5EF4-FFF2-40B4-BE49-F238E27FC236}">
                <a16:creationId xmlns:a16="http://schemas.microsoft.com/office/drawing/2014/main" id="{B9673FB8-A5C3-411E-80ED-375C5E89EA45}"/>
              </a:ext>
            </a:extLst>
          </p:cNvPr>
          <p:cNvGrpSpPr/>
          <p:nvPr/>
        </p:nvGrpSpPr>
        <p:grpSpPr>
          <a:xfrm>
            <a:off x="838200" y="163680"/>
            <a:ext cx="10325100" cy="1015663"/>
            <a:chOff x="838200" y="163680"/>
            <a:chExt cx="10325100" cy="1015663"/>
          </a:xfrm>
        </p:grpSpPr>
        <p:sp>
          <p:nvSpPr>
            <p:cNvPr id="15" name="Flèche : pentagone 14">
              <a:extLst>
                <a:ext uri="{FF2B5EF4-FFF2-40B4-BE49-F238E27FC236}">
                  <a16:creationId xmlns:a16="http://schemas.microsoft.com/office/drawing/2014/main" id="{0E3DB5CE-7AD1-492C-A9B1-BF1D88BD371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54454C-E2A4-4F8A-B4F7-1E549381539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17" name="Groupe 16">
              <a:extLst>
                <a:ext uri="{FF2B5EF4-FFF2-40B4-BE49-F238E27FC236}">
                  <a16:creationId xmlns:a16="http://schemas.microsoft.com/office/drawing/2014/main" id="{0A6005A1-F28A-485F-82D2-317CF30D4322}"/>
                </a:ext>
              </a:extLst>
            </p:cNvPr>
            <p:cNvGrpSpPr/>
            <p:nvPr/>
          </p:nvGrpSpPr>
          <p:grpSpPr>
            <a:xfrm>
              <a:off x="9854984" y="383338"/>
              <a:ext cx="872400" cy="364090"/>
              <a:chOff x="10999694" y="163680"/>
              <a:chExt cx="872400" cy="364090"/>
            </a:xfrm>
          </p:grpSpPr>
          <p:sp>
            <p:nvSpPr>
              <p:cNvPr id="18" name="Étoile : 5 branches 17">
                <a:extLst>
                  <a:ext uri="{FF2B5EF4-FFF2-40B4-BE49-F238E27FC236}">
                    <a16:creationId xmlns:a16="http://schemas.microsoft.com/office/drawing/2014/main" id="{55C05F41-9EA8-4857-BA22-BB5FD9F7CB0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8308DA12-FC4D-4C41-920A-1F6DEA786A4C}"/>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66647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3.7037E-7 L 0.77799 0.01204 " pathEditMode="relative" rAng="0" ptsTypes="AA">
                                      <p:cBhvr>
                                        <p:cTn id="6" dur="2000" fill="hold"/>
                                        <p:tgtEl>
                                          <p:spTgt spid="13"/>
                                        </p:tgtEl>
                                        <p:attrNameLst>
                                          <p:attrName>ppt_x</p:attrName>
                                          <p:attrName>ppt_y</p:attrName>
                                        </p:attrNameLst>
                                      </p:cBhvr>
                                      <p:rCtr x="38893" y="602"/>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3.125E-6 1.48148E-6 L 0.00013 -0.16019 " pathEditMode="relative" rAng="0" ptsTypes="AA">
                                      <p:cBhvr>
                                        <p:cTn id="9" dur="2000" fill="hold"/>
                                        <p:tgtEl>
                                          <p:spTgt spid="2"/>
                                        </p:tgtEl>
                                        <p:attrNameLst>
                                          <p:attrName>ppt_x</p:attrName>
                                          <p:attrName>ppt_y</p:attrName>
                                        </p:attrNameLst>
                                      </p:cBhvr>
                                      <p:rCtr x="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4</a:t>
              </a:r>
            </a:p>
          </p:txBody>
        </p:sp>
      </p:grpSp>
      <p:sp>
        <p:nvSpPr>
          <p:cNvPr id="7" name="Étoile : 5 branches 6">
            <a:extLst>
              <a:ext uri="{FF2B5EF4-FFF2-40B4-BE49-F238E27FC236}">
                <a16:creationId xmlns:a16="http://schemas.microsoft.com/office/drawing/2014/main" id="{A5DD26AC-D412-4688-8104-189C473FB27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63DACC88-D999-4C7C-B345-6FDF471AC69A}"/>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5CAED061-EB0E-4721-A392-0D53A685EF9E}"/>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690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Étoile : 5 branches 4">
            <a:extLst>
              <a:ext uri="{FF2B5EF4-FFF2-40B4-BE49-F238E27FC236}">
                <a16:creationId xmlns:a16="http://schemas.microsoft.com/office/drawing/2014/main" id="{E0C29684-6E5F-466E-B483-3420542CE607}"/>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ADF815BA-AA25-4021-A233-13993C5803AF}"/>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BA2D02D8-09C6-4E15-80F0-4C37C22DC343}"/>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9037ACE-F776-41D0-A5BB-E7CC8EC1779F}"/>
              </a:ext>
            </a:extLst>
          </p:cNvPr>
          <p:cNvSpPr txBox="1"/>
          <p:nvPr/>
        </p:nvSpPr>
        <p:spPr>
          <a:xfrm>
            <a:off x="0" y="3687901"/>
            <a:ext cx="12192000" cy="3170099"/>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Look and s</a:t>
            </a:r>
            <a:r>
              <a:rPr lang="fr-FR" sz="2000" b="1" dirty="0" err="1">
                <a:latin typeface="Acceseditionsscript Normal" panose="00000500000000000000" pitchFamily="50" charset="0"/>
              </a:rPr>
              <a:t>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number</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a:t>
            </a:r>
            <a:r>
              <a:rPr lang="en-GB" sz="2000" b="1" dirty="0">
                <a:latin typeface="Acceseditionsscript Normal" panose="00000500000000000000" pitchFamily="50" charset="0"/>
              </a:rPr>
              <a:t> »</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Annoncé le nombre qui s’affiche à l’écran.</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on peut attribuer un nombre (entre 1 et 6) à chaque enfant et celui-ci ne doit annoncer son nombre que s’il apparait. Cela permet de garder tout le monde alerte pendant le jeu.</a:t>
            </a:r>
          </a:p>
          <a:p>
            <a:r>
              <a:rPr lang="fr-FR" sz="2000" i="1" dirty="0">
                <a:solidFill>
                  <a:schemeClr val="bg1">
                    <a:lumMod val="50000"/>
                  </a:schemeClr>
                </a:solidFill>
                <a:latin typeface="Acceseditionsscript Normal" panose="00000500000000000000" pitchFamily="50" charset="0"/>
              </a:rPr>
              <a:t>On peut également faire ce jeu avec des instruments de musique ou en percussions corporelles : on tape le bon nombre de fois sur son instrument/sa cuisse en fonction du nombre affiché.</a:t>
            </a:r>
          </a:p>
        </p:txBody>
      </p:sp>
    </p:spTree>
    <p:extLst>
      <p:ext uri="{BB962C8B-B14F-4D97-AF65-F5344CB8AC3E}">
        <p14:creationId xmlns:p14="http://schemas.microsoft.com/office/powerpoint/2010/main" val="151003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5">
            <a:extLst>
              <a:ext uri="{FF2B5EF4-FFF2-40B4-BE49-F238E27FC236}">
                <a16:creationId xmlns:a16="http://schemas.microsoft.com/office/drawing/2014/main" id="{08F9913C-9B6B-62D6-9D67-B8F70C154CD3}"/>
              </a:ext>
            </a:extLst>
          </p:cNvPr>
          <p:cNvSpPr txBox="1">
            <a:spLocks noChangeArrowheads="1"/>
          </p:cNvSpPr>
          <p:nvPr/>
        </p:nvSpPr>
        <p:spPr bwMode="auto">
          <a:xfrm>
            <a:off x="9175540" y="6336597"/>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 name="Image 5">
            <a:extLst>
              <a:ext uri="{FF2B5EF4-FFF2-40B4-BE49-F238E27FC236}">
                <a16:creationId xmlns:a16="http://schemas.microsoft.com/office/drawing/2014/main" id="{CE1A6720-89D3-9AE8-42AC-D96F5D62009B}"/>
              </a:ext>
            </a:extLst>
          </p:cNvPr>
          <p:cNvPicPr>
            <a:picLocks noChangeAspect="1"/>
          </p:cNvPicPr>
          <p:nvPr/>
        </p:nvPicPr>
        <p:blipFill>
          <a:blip r:embed="rId2"/>
          <a:stretch>
            <a:fillRect/>
          </a:stretch>
        </p:blipFill>
        <p:spPr>
          <a:xfrm>
            <a:off x="42861" y="2303208"/>
            <a:ext cx="12106276" cy="2970932"/>
          </a:xfrm>
          <a:prstGeom prst="rect">
            <a:avLst/>
          </a:prstGeom>
        </p:spPr>
      </p:pic>
      <p:grpSp>
        <p:nvGrpSpPr>
          <p:cNvPr id="40" name="Groupe 39">
            <a:extLst>
              <a:ext uri="{FF2B5EF4-FFF2-40B4-BE49-F238E27FC236}">
                <a16:creationId xmlns:a16="http://schemas.microsoft.com/office/drawing/2014/main" id="{CAC3F603-E33A-451B-3824-69CBEBC26B7C}"/>
              </a:ext>
            </a:extLst>
          </p:cNvPr>
          <p:cNvGrpSpPr/>
          <p:nvPr/>
        </p:nvGrpSpPr>
        <p:grpSpPr>
          <a:xfrm>
            <a:off x="4695545" y="4458813"/>
            <a:ext cx="479803" cy="472313"/>
            <a:chOff x="1034089" y="1504793"/>
            <a:chExt cx="479803" cy="472313"/>
          </a:xfrm>
        </p:grpSpPr>
        <p:sp>
          <p:nvSpPr>
            <p:cNvPr id="29" name="Ellipse 28">
              <a:extLst>
                <a:ext uri="{FF2B5EF4-FFF2-40B4-BE49-F238E27FC236}">
                  <a16:creationId xmlns:a16="http://schemas.microsoft.com/office/drawing/2014/main" id="{DE3D302F-7C5A-7DED-1F21-9D9F657561E5}"/>
                </a:ext>
              </a:extLst>
            </p:cNvPr>
            <p:cNvSpPr/>
            <p:nvPr/>
          </p:nvSpPr>
          <p:spPr>
            <a:xfrm>
              <a:off x="1034089" y="1504793"/>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0A30C505-7372-5672-3589-6D0ACC842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370" y="1559523"/>
              <a:ext cx="282055" cy="360000"/>
            </a:xfrm>
            <a:prstGeom prst="rect">
              <a:avLst/>
            </a:prstGeom>
          </p:spPr>
        </p:pic>
      </p:grpSp>
      <p:grpSp>
        <p:nvGrpSpPr>
          <p:cNvPr id="41" name="Groupe 40">
            <a:extLst>
              <a:ext uri="{FF2B5EF4-FFF2-40B4-BE49-F238E27FC236}">
                <a16:creationId xmlns:a16="http://schemas.microsoft.com/office/drawing/2014/main" id="{6F5CB503-B83E-0BCB-D846-9F48A69F4CFE}"/>
              </a:ext>
            </a:extLst>
          </p:cNvPr>
          <p:cNvGrpSpPr/>
          <p:nvPr/>
        </p:nvGrpSpPr>
        <p:grpSpPr>
          <a:xfrm>
            <a:off x="2130104" y="4258494"/>
            <a:ext cx="479803" cy="472313"/>
            <a:chOff x="2015211" y="1324794"/>
            <a:chExt cx="479803" cy="472313"/>
          </a:xfrm>
        </p:grpSpPr>
        <p:sp>
          <p:nvSpPr>
            <p:cNvPr id="33" name="Ellipse 32">
              <a:extLst>
                <a:ext uri="{FF2B5EF4-FFF2-40B4-BE49-F238E27FC236}">
                  <a16:creationId xmlns:a16="http://schemas.microsoft.com/office/drawing/2014/main" id="{7918DD9A-3106-4BB9-262D-50D5CCCDD075}"/>
                </a:ext>
              </a:extLst>
            </p:cNvPr>
            <p:cNvSpPr/>
            <p:nvPr/>
          </p:nvSpPr>
          <p:spPr>
            <a:xfrm>
              <a:off x="2015211" y="1324794"/>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B30341CE-C457-5D70-5F26-E52DB2E5F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143" y="1380950"/>
              <a:ext cx="264410" cy="360000"/>
            </a:xfrm>
            <a:prstGeom prst="rect">
              <a:avLst/>
            </a:prstGeom>
          </p:spPr>
        </p:pic>
      </p:grpSp>
      <p:grpSp>
        <p:nvGrpSpPr>
          <p:cNvPr id="43" name="Groupe 42">
            <a:extLst>
              <a:ext uri="{FF2B5EF4-FFF2-40B4-BE49-F238E27FC236}">
                <a16:creationId xmlns:a16="http://schemas.microsoft.com/office/drawing/2014/main" id="{475ACC41-3178-F3C8-B2DB-6EEF6CCF1303}"/>
              </a:ext>
            </a:extLst>
          </p:cNvPr>
          <p:cNvGrpSpPr/>
          <p:nvPr/>
        </p:nvGrpSpPr>
        <p:grpSpPr>
          <a:xfrm>
            <a:off x="6056829" y="4070733"/>
            <a:ext cx="479803" cy="472313"/>
            <a:chOff x="2887363" y="1220396"/>
            <a:chExt cx="479803" cy="472313"/>
          </a:xfrm>
        </p:grpSpPr>
        <p:sp>
          <p:nvSpPr>
            <p:cNvPr id="35" name="Ellipse 34">
              <a:extLst>
                <a:ext uri="{FF2B5EF4-FFF2-40B4-BE49-F238E27FC236}">
                  <a16:creationId xmlns:a16="http://schemas.microsoft.com/office/drawing/2014/main" id="{322FC6A6-8603-66B6-9BE7-CB505F400F35}"/>
                </a:ext>
              </a:extLst>
            </p:cNvPr>
            <p:cNvSpPr/>
            <p:nvPr/>
          </p:nvSpPr>
          <p:spPr>
            <a:xfrm>
              <a:off x="2887363" y="1220396"/>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D275A44-22D7-CD78-CFE0-0DACC86D86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105" y="1281158"/>
              <a:ext cx="342052" cy="360000"/>
            </a:xfrm>
            <a:prstGeom prst="rect">
              <a:avLst/>
            </a:prstGeom>
          </p:spPr>
        </p:pic>
      </p:grpSp>
      <p:grpSp>
        <p:nvGrpSpPr>
          <p:cNvPr id="42" name="Groupe 41">
            <a:extLst>
              <a:ext uri="{FF2B5EF4-FFF2-40B4-BE49-F238E27FC236}">
                <a16:creationId xmlns:a16="http://schemas.microsoft.com/office/drawing/2014/main" id="{89FBA15F-CA14-59EB-D7A5-CB4D0CB1AA3E}"/>
              </a:ext>
            </a:extLst>
          </p:cNvPr>
          <p:cNvGrpSpPr/>
          <p:nvPr/>
        </p:nvGrpSpPr>
        <p:grpSpPr>
          <a:xfrm>
            <a:off x="5268938" y="3848131"/>
            <a:ext cx="479803" cy="472313"/>
            <a:chOff x="2382553" y="1794029"/>
            <a:chExt cx="479803" cy="472313"/>
          </a:xfrm>
        </p:grpSpPr>
        <p:sp>
          <p:nvSpPr>
            <p:cNvPr id="36" name="Ellipse 35">
              <a:extLst>
                <a:ext uri="{FF2B5EF4-FFF2-40B4-BE49-F238E27FC236}">
                  <a16:creationId xmlns:a16="http://schemas.microsoft.com/office/drawing/2014/main" id="{13E52D82-5B99-D570-9EC2-A6D1BC1E5190}"/>
                </a:ext>
              </a:extLst>
            </p:cNvPr>
            <p:cNvSpPr/>
            <p:nvPr/>
          </p:nvSpPr>
          <p:spPr>
            <a:xfrm>
              <a:off x="2382553" y="1794029"/>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E85CA0E7-6547-8386-D419-524AA97EB3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7600" y="1850185"/>
              <a:ext cx="289707" cy="360000"/>
            </a:xfrm>
            <a:prstGeom prst="rect">
              <a:avLst/>
            </a:prstGeom>
          </p:spPr>
        </p:pic>
      </p:grpSp>
      <p:grpSp>
        <p:nvGrpSpPr>
          <p:cNvPr id="44" name="Groupe 43">
            <a:extLst>
              <a:ext uri="{FF2B5EF4-FFF2-40B4-BE49-F238E27FC236}">
                <a16:creationId xmlns:a16="http://schemas.microsoft.com/office/drawing/2014/main" id="{A67A53BF-0029-2BA8-CDB7-50AE1DC56CDF}"/>
              </a:ext>
            </a:extLst>
          </p:cNvPr>
          <p:cNvGrpSpPr/>
          <p:nvPr/>
        </p:nvGrpSpPr>
        <p:grpSpPr>
          <a:xfrm>
            <a:off x="2755215" y="3647895"/>
            <a:ext cx="479803" cy="472313"/>
            <a:chOff x="3644585" y="1391366"/>
            <a:chExt cx="479803" cy="472313"/>
          </a:xfrm>
        </p:grpSpPr>
        <p:sp>
          <p:nvSpPr>
            <p:cNvPr id="38" name="Ellipse 37">
              <a:extLst>
                <a:ext uri="{FF2B5EF4-FFF2-40B4-BE49-F238E27FC236}">
                  <a16:creationId xmlns:a16="http://schemas.microsoft.com/office/drawing/2014/main" id="{7F6FCF9C-D000-ABB1-4F85-20CAB3F31699}"/>
                </a:ext>
              </a:extLst>
            </p:cNvPr>
            <p:cNvSpPr/>
            <p:nvPr/>
          </p:nvSpPr>
          <p:spPr>
            <a:xfrm>
              <a:off x="3644585" y="1391366"/>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C950CE34-ACE5-CCD2-8E5B-C37690E8A7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3998" y="1447114"/>
              <a:ext cx="346345" cy="360000"/>
            </a:xfrm>
            <a:prstGeom prst="rect">
              <a:avLst/>
            </a:prstGeom>
          </p:spPr>
        </p:pic>
      </p:grpSp>
      <p:grpSp>
        <p:nvGrpSpPr>
          <p:cNvPr id="45" name="Groupe 44">
            <a:extLst>
              <a:ext uri="{FF2B5EF4-FFF2-40B4-BE49-F238E27FC236}">
                <a16:creationId xmlns:a16="http://schemas.microsoft.com/office/drawing/2014/main" id="{07CE06E0-30E7-4FBC-5F03-B51E5ED31036}"/>
              </a:ext>
            </a:extLst>
          </p:cNvPr>
          <p:cNvGrpSpPr/>
          <p:nvPr/>
        </p:nvGrpSpPr>
        <p:grpSpPr>
          <a:xfrm>
            <a:off x="3532273" y="3383723"/>
            <a:ext cx="479803" cy="472313"/>
            <a:chOff x="5166927" y="1807114"/>
            <a:chExt cx="479803" cy="472313"/>
          </a:xfrm>
        </p:grpSpPr>
        <p:sp>
          <p:nvSpPr>
            <p:cNvPr id="39" name="Ellipse 38">
              <a:extLst>
                <a:ext uri="{FF2B5EF4-FFF2-40B4-BE49-F238E27FC236}">
                  <a16:creationId xmlns:a16="http://schemas.microsoft.com/office/drawing/2014/main" id="{6185BE12-E6CD-B966-554E-47584C6D471A}"/>
                </a:ext>
              </a:extLst>
            </p:cNvPr>
            <p:cNvSpPr/>
            <p:nvPr/>
          </p:nvSpPr>
          <p:spPr>
            <a:xfrm>
              <a:off x="5166927" y="1807114"/>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0589ABF4-C518-297B-71B6-F0A671D9C343}"/>
                </a:ext>
              </a:extLst>
            </p:cNvPr>
            <p:cNvGrpSpPr/>
            <p:nvPr/>
          </p:nvGrpSpPr>
          <p:grpSpPr>
            <a:xfrm>
              <a:off x="5166927" y="1863679"/>
              <a:ext cx="449648" cy="325435"/>
              <a:chOff x="0" y="5457056"/>
              <a:chExt cx="3418335" cy="2157204"/>
            </a:xfrm>
          </p:grpSpPr>
          <p:pic>
            <p:nvPicPr>
              <p:cNvPr id="27" name="Image 26">
                <a:extLst>
                  <a:ext uri="{FF2B5EF4-FFF2-40B4-BE49-F238E27FC236}">
                    <a16:creationId xmlns:a16="http://schemas.microsoft.com/office/drawing/2014/main" id="{9F59ACA3-EC09-EDD7-4CA9-C2EB3AE9EF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457056"/>
                <a:ext cx="2075379" cy="2157204"/>
              </a:xfrm>
              <a:prstGeom prst="rect">
                <a:avLst/>
              </a:prstGeom>
            </p:spPr>
          </p:pic>
          <p:pic>
            <p:nvPicPr>
              <p:cNvPr id="28" name="Image 27">
                <a:extLst>
                  <a:ext uri="{FF2B5EF4-FFF2-40B4-BE49-F238E27FC236}">
                    <a16:creationId xmlns:a16="http://schemas.microsoft.com/office/drawing/2014/main" id="{8E203535-4FC7-2DCC-2AC2-9BB23E3527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235953" y="6105128"/>
                <a:ext cx="1182382" cy="1509132"/>
              </a:xfrm>
              <a:prstGeom prst="rect">
                <a:avLst/>
              </a:prstGeom>
            </p:spPr>
          </p:pic>
        </p:grpSp>
      </p:grpSp>
      <p:grpSp>
        <p:nvGrpSpPr>
          <p:cNvPr id="46" name="Groupe 45">
            <a:extLst>
              <a:ext uri="{FF2B5EF4-FFF2-40B4-BE49-F238E27FC236}">
                <a16:creationId xmlns:a16="http://schemas.microsoft.com/office/drawing/2014/main" id="{7FBD6F93-FDAE-5D9D-14FE-0B71820BAFA7}"/>
              </a:ext>
            </a:extLst>
          </p:cNvPr>
          <p:cNvGrpSpPr/>
          <p:nvPr/>
        </p:nvGrpSpPr>
        <p:grpSpPr>
          <a:xfrm>
            <a:off x="6800093" y="3431974"/>
            <a:ext cx="479803" cy="472313"/>
            <a:chOff x="5166927" y="1807114"/>
            <a:chExt cx="479803" cy="472313"/>
          </a:xfrm>
        </p:grpSpPr>
        <p:sp>
          <p:nvSpPr>
            <p:cNvPr id="47" name="Ellipse 46">
              <a:extLst>
                <a:ext uri="{FF2B5EF4-FFF2-40B4-BE49-F238E27FC236}">
                  <a16:creationId xmlns:a16="http://schemas.microsoft.com/office/drawing/2014/main" id="{9630CEC9-DBB1-A69C-CC2D-099EE7BB2648}"/>
                </a:ext>
              </a:extLst>
            </p:cNvPr>
            <p:cNvSpPr/>
            <p:nvPr/>
          </p:nvSpPr>
          <p:spPr>
            <a:xfrm>
              <a:off x="5166927" y="1807114"/>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8" name="Groupe 47">
              <a:extLst>
                <a:ext uri="{FF2B5EF4-FFF2-40B4-BE49-F238E27FC236}">
                  <a16:creationId xmlns:a16="http://schemas.microsoft.com/office/drawing/2014/main" id="{58932296-FC5C-98EB-0769-A178D6AFD4E3}"/>
                </a:ext>
              </a:extLst>
            </p:cNvPr>
            <p:cNvGrpSpPr/>
            <p:nvPr/>
          </p:nvGrpSpPr>
          <p:grpSpPr>
            <a:xfrm>
              <a:off x="5166927" y="1863679"/>
              <a:ext cx="449648" cy="325435"/>
              <a:chOff x="0" y="5457056"/>
              <a:chExt cx="3418335" cy="2157204"/>
            </a:xfrm>
          </p:grpSpPr>
          <p:pic>
            <p:nvPicPr>
              <p:cNvPr id="49" name="Image 48">
                <a:extLst>
                  <a:ext uri="{FF2B5EF4-FFF2-40B4-BE49-F238E27FC236}">
                    <a16:creationId xmlns:a16="http://schemas.microsoft.com/office/drawing/2014/main" id="{F6AD4EA6-E3DB-329B-CBA9-9BB2798BA5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457056"/>
                <a:ext cx="2075379" cy="2157204"/>
              </a:xfrm>
              <a:prstGeom prst="rect">
                <a:avLst/>
              </a:prstGeom>
            </p:spPr>
          </p:pic>
          <p:pic>
            <p:nvPicPr>
              <p:cNvPr id="50" name="Image 49">
                <a:extLst>
                  <a:ext uri="{FF2B5EF4-FFF2-40B4-BE49-F238E27FC236}">
                    <a16:creationId xmlns:a16="http://schemas.microsoft.com/office/drawing/2014/main" id="{4112C1DB-F719-4016-0C95-68F9BFBFC1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235953" y="6105128"/>
                <a:ext cx="1182382" cy="1509132"/>
              </a:xfrm>
              <a:prstGeom prst="rect">
                <a:avLst/>
              </a:prstGeom>
            </p:spPr>
          </p:pic>
        </p:grpSp>
      </p:grpSp>
      <p:grpSp>
        <p:nvGrpSpPr>
          <p:cNvPr id="51" name="Groupe 50">
            <a:extLst>
              <a:ext uri="{FF2B5EF4-FFF2-40B4-BE49-F238E27FC236}">
                <a16:creationId xmlns:a16="http://schemas.microsoft.com/office/drawing/2014/main" id="{57B0AB6A-0D08-DD92-0DF0-E7B1EF6B240D}"/>
              </a:ext>
            </a:extLst>
          </p:cNvPr>
          <p:cNvGrpSpPr/>
          <p:nvPr/>
        </p:nvGrpSpPr>
        <p:grpSpPr>
          <a:xfrm>
            <a:off x="7393329" y="4258494"/>
            <a:ext cx="479803" cy="472313"/>
            <a:chOff x="2015211" y="1324794"/>
            <a:chExt cx="479803" cy="472313"/>
          </a:xfrm>
        </p:grpSpPr>
        <p:sp>
          <p:nvSpPr>
            <p:cNvPr id="52" name="Ellipse 51">
              <a:extLst>
                <a:ext uri="{FF2B5EF4-FFF2-40B4-BE49-F238E27FC236}">
                  <a16:creationId xmlns:a16="http://schemas.microsoft.com/office/drawing/2014/main" id="{37799753-ABB3-A078-0CE6-1E4FC1D38EDC}"/>
                </a:ext>
              </a:extLst>
            </p:cNvPr>
            <p:cNvSpPr/>
            <p:nvPr/>
          </p:nvSpPr>
          <p:spPr>
            <a:xfrm>
              <a:off x="2015211" y="1324794"/>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 name="Image 52">
              <a:extLst>
                <a:ext uri="{FF2B5EF4-FFF2-40B4-BE49-F238E27FC236}">
                  <a16:creationId xmlns:a16="http://schemas.microsoft.com/office/drawing/2014/main" id="{2536CBB8-B619-EAC0-B2C0-D451FF6F0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143" y="1380950"/>
              <a:ext cx="264410" cy="360000"/>
            </a:xfrm>
            <a:prstGeom prst="rect">
              <a:avLst/>
            </a:prstGeom>
          </p:spPr>
        </p:pic>
      </p:grpSp>
      <p:grpSp>
        <p:nvGrpSpPr>
          <p:cNvPr id="54" name="Groupe 53">
            <a:extLst>
              <a:ext uri="{FF2B5EF4-FFF2-40B4-BE49-F238E27FC236}">
                <a16:creationId xmlns:a16="http://schemas.microsoft.com/office/drawing/2014/main" id="{E089758C-3463-8CEA-2D59-E462C9F76ED4}"/>
              </a:ext>
            </a:extLst>
          </p:cNvPr>
          <p:cNvGrpSpPr/>
          <p:nvPr/>
        </p:nvGrpSpPr>
        <p:grpSpPr>
          <a:xfrm>
            <a:off x="8118598" y="4543046"/>
            <a:ext cx="479803" cy="472313"/>
            <a:chOff x="1034089" y="1504793"/>
            <a:chExt cx="479803" cy="472313"/>
          </a:xfrm>
        </p:grpSpPr>
        <p:sp>
          <p:nvSpPr>
            <p:cNvPr id="55" name="Ellipse 54">
              <a:extLst>
                <a:ext uri="{FF2B5EF4-FFF2-40B4-BE49-F238E27FC236}">
                  <a16:creationId xmlns:a16="http://schemas.microsoft.com/office/drawing/2014/main" id="{4BFD8505-72B9-ACD4-D5B4-86C4E8DA23B9}"/>
                </a:ext>
              </a:extLst>
            </p:cNvPr>
            <p:cNvSpPr/>
            <p:nvPr/>
          </p:nvSpPr>
          <p:spPr>
            <a:xfrm>
              <a:off x="1034089" y="1504793"/>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a:extLst>
                <a:ext uri="{FF2B5EF4-FFF2-40B4-BE49-F238E27FC236}">
                  <a16:creationId xmlns:a16="http://schemas.microsoft.com/office/drawing/2014/main" id="{D9AF75E6-4C6D-51F5-074D-155AF9859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370" y="1559523"/>
              <a:ext cx="282055" cy="360000"/>
            </a:xfrm>
            <a:prstGeom prst="rect">
              <a:avLst/>
            </a:prstGeom>
          </p:spPr>
        </p:pic>
      </p:grpSp>
      <p:grpSp>
        <p:nvGrpSpPr>
          <p:cNvPr id="57" name="Groupe 56">
            <a:extLst>
              <a:ext uri="{FF2B5EF4-FFF2-40B4-BE49-F238E27FC236}">
                <a16:creationId xmlns:a16="http://schemas.microsoft.com/office/drawing/2014/main" id="{4218FF54-EFCA-CB25-A2CF-CA0183900832}"/>
              </a:ext>
            </a:extLst>
          </p:cNvPr>
          <p:cNvGrpSpPr/>
          <p:nvPr/>
        </p:nvGrpSpPr>
        <p:grpSpPr>
          <a:xfrm>
            <a:off x="8750114" y="3668130"/>
            <a:ext cx="479803" cy="472313"/>
            <a:chOff x="3644585" y="1391366"/>
            <a:chExt cx="479803" cy="472313"/>
          </a:xfrm>
        </p:grpSpPr>
        <p:sp>
          <p:nvSpPr>
            <p:cNvPr id="58" name="Ellipse 57">
              <a:extLst>
                <a:ext uri="{FF2B5EF4-FFF2-40B4-BE49-F238E27FC236}">
                  <a16:creationId xmlns:a16="http://schemas.microsoft.com/office/drawing/2014/main" id="{D33A6FF8-3394-F5C3-2319-D29F82A30E44}"/>
                </a:ext>
              </a:extLst>
            </p:cNvPr>
            <p:cNvSpPr/>
            <p:nvPr/>
          </p:nvSpPr>
          <p:spPr>
            <a:xfrm>
              <a:off x="3644585" y="1391366"/>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9" name="Image 58">
              <a:extLst>
                <a:ext uri="{FF2B5EF4-FFF2-40B4-BE49-F238E27FC236}">
                  <a16:creationId xmlns:a16="http://schemas.microsoft.com/office/drawing/2014/main" id="{E62889B4-CE81-57B3-E6DD-7674E8465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3998" y="1447114"/>
              <a:ext cx="346345" cy="360000"/>
            </a:xfrm>
            <a:prstGeom prst="rect">
              <a:avLst/>
            </a:prstGeom>
          </p:spPr>
        </p:pic>
      </p:grpSp>
      <p:grpSp>
        <p:nvGrpSpPr>
          <p:cNvPr id="60" name="Groupe 59">
            <a:extLst>
              <a:ext uri="{FF2B5EF4-FFF2-40B4-BE49-F238E27FC236}">
                <a16:creationId xmlns:a16="http://schemas.microsoft.com/office/drawing/2014/main" id="{C00CCCAC-1BBC-794B-D8DE-22A96E8A1A79}"/>
              </a:ext>
            </a:extLst>
          </p:cNvPr>
          <p:cNvGrpSpPr/>
          <p:nvPr/>
        </p:nvGrpSpPr>
        <p:grpSpPr>
          <a:xfrm>
            <a:off x="9464996" y="4090604"/>
            <a:ext cx="479803" cy="472313"/>
            <a:chOff x="2887363" y="1220396"/>
            <a:chExt cx="479803" cy="472313"/>
          </a:xfrm>
        </p:grpSpPr>
        <p:sp>
          <p:nvSpPr>
            <p:cNvPr id="61" name="Ellipse 60">
              <a:extLst>
                <a:ext uri="{FF2B5EF4-FFF2-40B4-BE49-F238E27FC236}">
                  <a16:creationId xmlns:a16="http://schemas.microsoft.com/office/drawing/2014/main" id="{C0B23CDD-3CAA-7E9F-93C1-92EE11C6CB54}"/>
                </a:ext>
              </a:extLst>
            </p:cNvPr>
            <p:cNvSpPr/>
            <p:nvPr/>
          </p:nvSpPr>
          <p:spPr>
            <a:xfrm>
              <a:off x="2887363" y="1220396"/>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 name="Image 61">
              <a:extLst>
                <a:ext uri="{FF2B5EF4-FFF2-40B4-BE49-F238E27FC236}">
                  <a16:creationId xmlns:a16="http://schemas.microsoft.com/office/drawing/2014/main" id="{FB4578AB-B68E-0AD0-1404-65315685E7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105" y="1281158"/>
              <a:ext cx="342052" cy="360000"/>
            </a:xfrm>
            <a:prstGeom prst="rect">
              <a:avLst/>
            </a:prstGeom>
          </p:spPr>
        </p:pic>
      </p:grpSp>
      <p:grpSp>
        <p:nvGrpSpPr>
          <p:cNvPr id="63" name="Groupe 62">
            <a:extLst>
              <a:ext uri="{FF2B5EF4-FFF2-40B4-BE49-F238E27FC236}">
                <a16:creationId xmlns:a16="http://schemas.microsoft.com/office/drawing/2014/main" id="{61DF9E8E-F8F5-91CC-9FF8-AAC554E4B412}"/>
              </a:ext>
            </a:extLst>
          </p:cNvPr>
          <p:cNvGrpSpPr/>
          <p:nvPr/>
        </p:nvGrpSpPr>
        <p:grpSpPr>
          <a:xfrm>
            <a:off x="10261371" y="3856036"/>
            <a:ext cx="479803" cy="472313"/>
            <a:chOff x="2382553" y="1794029"/>
            <a:chExt cx="479803" cy="472313"/>
          </a:xfrm>
        </p:grpSpPr>
        <p:sp>
          <p:nvSpPr>
            <p:cNvPr id="64" name="Ellipse 63">
              <a:extLst>
                <a:ext uri="{FF2B5EF4-FFF2-40B4-BE49-F238E27FC236}">
                  <a16:creationId xmlns:a16="http://schemas.microsoft.com/office/drawing/2014/main" id="{8A9997E6-69BA-6E37-794A-D2911D4C5C73}"/>
                </a:ext>
              </a:extLst>
            </p:cNvPr>
            <p:cNvSpPr/>
            <p:nvPr/>
          </p:nvSpPr>
          <p:spPr>
            <a:xfrm>
              <a:off x="2382553" y="1794029"/>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Image 64">
              <a:extLst>
                <a:ext uri="{FF2B5EF4-FFF2-40B4-BE49-F238E27FC236}">
                  <a16:creationId xmlns:a16="http://schemas.microsoft.com/office/drawing/2014/main" id="{B625DA57-DDFA-6225-BF5D-E46AC42A96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7600" y="1850185"/>
              <a:ext cx="289707" cy="360000"/>
            </a:xfrm>
            <a:prstGeom prst="rect">
              <a:avLst/>
            </a:prstGeom>
          </p:spPr>
        </p:pic>
      </p:grpSp>
      <p:grpSp>
        <p:nvGrpSpPr>
          <p:cNvPr id="66" name="Groupe 65">
            <a:extLst>
              <a:ext uri="{FF2B5EF4-FFF2-40B4-BE49-F238E27FC236}">
                <a16:creationId xmlns:a16="http://schemas.microsoft.com/office/drawing/2014/main" id="{337C6A19-B8B9-DCFF-41B3-0D92C3E524F8}"/>
              </a:ext>
            </a:extLst>
          </p:cNvPr>
          <p:cNvGrpSpPr/>
          <p:nvPr/>
        </p:nvGrpSpPr>
        <p:grpSpPr>
          <a:xfrm>
            <a:off x="10993332" y="3463983"/>
            <a:ext cx="479803" cy="472313"/>
            <a:chOff x="5166927" y="1807114"/>
            <a:chExt cx="479803" cy="472313"/>
          </a:xfrm>
        </p:grpSpPr>
        <p:sp>
          <p:nvSpPr>
            <p:cNvPr id="67" name="Ellipse 66">
              <a:extLst>
                <a:ext uri="{FF2B5EF4-FFF2-40B4-BE49-F238E27FC236}">
                  <a16:creationId xmlns:a16="http://schemas.microsoft.com/office/drawing/2014/main" id="{936C23EA-6BB6-1403-F8BC-8C6847023807}"/>
                </a:ext>
              </a:extLst>
            </p:cNvPr>
            <p:cNvSpPr/>
            <p:nvPr/>
          </p:nvSpPr>
          <p:spPr>
            <a:xfrm>
              <a:off x="5166927" y="1807114"/>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8" name="Groupe 67">
              <a:extLst>
                <a:ext uri="{FF2B5EF4-FFF2-40B4-BE49-F238E27FC236}">
                  <a16:creationId xmlns:a16="http://schemas.microsoft.com/office/drawing/2014/main" id="{66627514-1151-37E6-E87F-94DF56B9AB23}"/>
                </a:ext>
              </a:extLst>
            </p:cNvPr>
            <p:cNvGrpSpPr/>
            <p:nvPr/>
          </p:nvGrpSpPr>
          <p:grpSpPr>
            <a:xfrm>
              <a:off x="5166927" y="1863679"/>
              <a:ext cx="449648" cy="325435"/>
              <a:chOff x="0" y="5457056"/>
              <a:chExt cx="3418335" cy="2157204"/>
            </a:xfrm>
          </p:grpSpPr>
          <p:pic>
            <p:nvPicPr>
              <p:cNvPr id="69" name="Image 68">
                <a:extLst>
                  <a:ext uri="{FF2B5EF4-FFF2-40B4-BE49-F238E27FC236}">
                    <a16:creationId xmlns:a16="http://schemas.microsoft.com/office/drawing/2014/main" id="{9349B158-D9CF-71B3-4065-4EC76812E7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457056"/>
                <a:ext cx="2075379" cy="2157204"/>
              </a:xfrm>
              <a:prstGeom prst="rect">
                <a:avLst/>
              </a:prstGeom>
            </p:spPr>
          </p:pic>
          <p:pic>
            <p:nvPicPr>
              <p:cNvPr id="70" name="Image 69">
                <a:extLst>
                  <a:ext uri="{FF2B5EF4-FFF2-40B4-BE49-F238E27FC236}">
                    <a16:creationId xmlns:a16="http://schemas.microsoft.com/office/drawing/2014/main" id="{77A2983E-1226-7980-DE49-0197F2FED5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235953" y="6105128"/>
                <a:ext cx="1182382" cy="1509132"/>
              </a:xfrm>
              <a:prstGeom prst="rect">
                <a:avLst/>
              </a:prstGeom>
            </p:spPr>
          </p:pic>
        </p:grpSp>
      </p:grpSp>
      <p:grpSp>
        <p:nvGrpSpPr>
          <p:cNvPr id="71" name="Groupe 70">
            <a:extLst>
              <a:ext uri="{FF2B5EF4-FFF2-40B4-BE49-F238E27FC236}">
                <a16:creationId xmlns:a16="http://schemas.microsoft.com/office/drawing/2014/main" id="{6936D0DC-1896-4EA4-34E2-2C36AE5EC634}"/>
              </a:ext>
            </a:extLst>
          </p:cNvPr>
          <p:cNvGrpSpPr/>
          <p:nvPr/>
        </p:nvGrpSpPr>
        <p:grpSpPr>
          <a:xfrm>
            <a:off x="4053672" y="4051350"/>
            <a:ext cx="479803" cy="472313"/>
            <a:chOff x="2887363" y="1220396"/>
            <a:chExt cx="479803" cy="472313"/>
          </a:xfrm>
        </p:grpSpPr>
        <p:sp>
          <p:nvSpPr>
            <p:cNvPr id="72" name="Ellipse 71">
              <a:extLst>
                <a:ext uri="{FF2B5EF4-FFF2-40B4-BE49-F238E27FC236}">
                  <a16:creationId xmlns:a16="http://schemas.microsoft.com/office/drawing/2014/main" id="{868CE943-283C-55CD-649D-D7B56D76F684}"/>
                </a:ext>
              </a:extLst>
            </p:cNvPr>
            <p:cNvSpPr/>
            <p:nvPr/>
          </p:nvSpPr>
          <p:spPr>
            <a:xfrm>
              <a:off x="2887363" y="1220396"/>
              <a:ext cx="479803" cy="472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Image 72">
              <a:extLst>
                <a:ext uri="{FF2B5EF4-FFF2-40B4-BE49-F238E27FC236}">
                  <a16:creationId xmlns:a16="http://schemas.microsoft.com/office/drawing/2014/main" id="{9A8E02DD-BC82-9AA6-790D-EAF780CEC4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105" y="1281158"/>
              <a:ext cx="342052" cy="360000"/>
            </a:xfrm>
            <a:prstGeom prst="rect">
              <a:avLst/>
            </a:prstGeom>
          </p:spPr>
        </p:pic>
      </p:grpSp>
      <p:sp>
        <p:nvSpPr>
          <p:cNvPr id="74" name="ZoneTexte 73">
            <a:extLst>
              <a:ext uri="{FF2B5EF4-FFF2-40B4-BE49-F238E27FC236}">
                <a16:creationId xmlns:a16="http://schemas.microsoft.com/office/drawing/2014/main" id="{99E87AB9-C0E9-4434-9FF8-679EF6F744C0}"/>
              </a:ext>
            </a:extLst>
          </p:cNvPr>
          <p:cNvSpPr txBox="1"/>
          <p:nvPr/>
        </p:nvSpPr>
        <p:spPr>
          <a:xfrm>
            <a:off x="933449" y="1322913"/>
            <a:ext cx="10325099"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chanson des nombres.</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en-GB" b="1" dirty="0">
                <a:latin typeface="Acceseditionsscript Normal" panose="00000500000000000000" pitchFamily="50" charset="0"/>
              </a:rPr>
              <a:t> </a:t>
            </a:r>
            <a:r>
              <a:rPr lang="fr-FR" b="1" dirty="0" err="1">
                <a:latin typeface="Acceseditionsscript Normal" panose="00000500000000000000" pitchFamily="50" charset="0"/>
              </a:rPr>
              <a:t>Sing</a:t>
            </a:r>
            <a:r>
              <a:rPr lang="fr-FR" b="1" dirty="0">
                <a:latin typeface="Acceseditionsscript Normal" panose="00000500000000000000" pitchFamily="50" charset="0"/>
              </a:rPr>
              <a:t> the ‘</a:t>
            </a:r>
            <a:r>
              <a:rPr lang="fr-FR" b="1" dirty="0" err="1">
                <a:latin typeface="Acceseditionsscript Normal" panose="00000500000000000000" pitchFamily="50" charset="0"/>
              </a:rPr>
              <a:t>number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grpSp>
        <p:nvGrpSpPr>
          <p:cNvPr id="75" name="Groupe 74">
            <a:extLst>
              <a:ext uri="{FF2B5EF4-FFF2-40B4-BE49-F238E27FC236}">
                <a16:creationId xmlns:a16="http://schemas.microsoft.com/office/drawing/2014/main" id="{5D5B0858-606C-4D45-B93D-80C82DBAE346}"/>
              </a:ext>
            </a:extLst>
          </p:cNvPr>
          <p:cNvGrpSpPr/>
          <p:nvPr/>
        </p:nvGrpSpPr>
        <p:grpSpPr>
          <a:xfrm>
            <a:off x="838200" y="163680"/>
            <a:ext cx="10325100" cy="1015663"/>
            <a:chOff x="838200" y="163680"/>
            <a:chExt cx="10325100" cy="1015663"/>
          </a:xfrm>
        </p:grpSpPr>
        <p:sp>
          <p:nvSpPr>
            <p:cNvPr id="76" name="Flèche : pentagone 75">
              <a:extLst>
                <a:ext uri="{FF2B5EF4-FFF2-40B4-BE49-F238E27FC236}">
                  <a16:creationId xmlns:a16="http://schemas.microsoft.com/office/drawing/2014/main" id="{B72D42E5-F99A-43E1-ACCB-F1CA785BC1F7}"/>
                </a:ext>
              </a:extLst>
            </p:cNvPr>
            <p:cNvSpPr/>
            <p:nvPr/>
          </p:nvSpPr>
          <p:spPr>
            <a:xfrm>
              <a:off x="838200" y="257175"/>
              <a:ext cx="10325100" cy="828675"/>
            </a:xfrm>
            <a:prstGeom prst="homePlate">
              <a:avLst/>
            </a:prstGeom>
            <a:solidFill>
              <a:schemeClr val="accent1">
                <a:lumMod val="20000"/>
                <a:lumOff val="80000"/>
              </a:schemeClr>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ZoneTexte 76">
              <a:extLst>
                <a:ext uri="{FF2B5EF4-FFF2-40B4-BE49-F238E27FC236}">
                  <a16:creationId xmlns:a16="http://schemas.microsoft.com/office/drawing/2014/main" id="{14BCE59C-0E89-441A-8B86-B425DB0AA30D}"/>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4</a:t>
              </a:r>
            </a:p>
          </p:txBody>
        </p:sp>
        <p:grpSp>
          <p:nvGrpSpPr>
            <p:cNvPr id="78" name="Groupe 77">
              <a:extLst>
                <a:ext uri="{FF2B5EF4-FFF2-40B4-BE49-F238E27FC236}">
                  <a16:creationId xmlns:a16="http://schemas.microsoft.com/office/drawing/2014/main" id="{D2E3ED4A-7404-45AE-B961-4F468903D3C1}"/>
                </a:ext>
              </a:extLst>
            </p:cNvPr>
            <p:cNvGrpSpPr/>
            <p:nvPr/>
          </p:nvGrpSpPr>
          <p:grpSpPr>
            <a:xfrm>
              <a:off x="9816459" y="348031"/>
              <a:ext cx="872400" cy="646959"/>
              <a:chOff x="10999694" y="163680"/>
              <a:chExt cx="872400" cy="646959"/>
            </a:xfrm>
          </p:grpSpPr>
          <p:sp>
            <p:nvSpPr>
              <p:cNvPr id="79" name="Étoile : 5 branches 78">
                <a:extLst>
                  <a:ext uri="{FF2B5EF4-FFF2-40B4-BE49-F238E27FC236}">
                    <a16:creationId xmlns:a16="http://schemas.microsoft.com/office/drawing/2014/main" id="{B1698537-496A-4F9E-86E1-58E9AC6F0DF0}"/>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0" name="Étoile : 5 branches 79">
                <a:extLst>
                  <a:ext uri="{FF2B5EF4-FFF2-40B4-BE49-F238E27FC236}">
                    <a16:creationId xmlns:a16="http://schemas.microsoft.com/office/drawing/2014/main" id="{BFC69E0E-5474-4F9E-8FE0-8F62681396C8}"/>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1" name="Étoile : 5 branches 80">
                <a:extLst>
                  <a:ext uri="{FF2B5EF4-FFF2-40B4-BE49-F238E27FC236}">
                    <a16:creationId xmlns:a16="http://schemas.microsoft.com/office/drawing/2014/main" id="{FC53AE69-C7A1-41DF-8408-7FD909522BBB}"/>
                  </a:ext>
                </a:extLst>
              </p:cNvPr>
              <p:cNvSpPr/>
              <p:nvPr/>
            </p:nvSpPr>
            <p:spPr>
              <a:xfrm>
                <a:off x="11255894" y="450639"/>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75227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8EC59163-AF34-436D-8E40-AB457E76EDFF}"/>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47A7BCC6-D40B-45BE-A606-C2EC2E95E173}"/>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891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69B8F6A-80A2-4E1D-97A0-E669E0994101}"/>
              </a:ext>
            </a:extLst>
          </p:cNvPr>
          <p:cNvSpPr txBox="1"/>
          <p:nvPr/>
        </p:nvSpPr>
        <p:spPr>
          <a:xfrm>
            <a:off x="0" y="2764572"/>
            <a:ext cx="12192000" cy="4093428"/>
          </a:xfrm>
          <a:prstGeom prst="rect">
            <a:avLst/>
          </a:prstGeom>
          <a:noFill/>
        </p:spPr>
        <p:txBody>
          <a:bodyPr wrap="square" rtlCol="0">
            <a:spAutoFit/>
          </a:bodyPr>
          <a:lstStyle/>
          <a:p>
            <a:r>
              <a:rPr lang="fr-FR" sz="2000" b="1" i="1" dirty="0">
                <a:latin typeface="Acceseditionsscript Normal" panose="00000500000000000000" pitchFamily="50" charset="0"/>
              </a:rPr>
              <a:t>INPUT</a:t>
            </a:r>
            <a:r>
              <a:rPr lang="fr-FR" sz="2000" i="1" dirty="0">
                <a:latin typeface="Acceseditionsscript Normal" panose="00000500000000000000" pitchFamily="50" charset="0"/>
              </a:rPr>
              <a:t> : </a:t>
            </a:r>
            <a:r>
              <a:rPr lang="fr-FR" sz="2000" b="1" dirty="0">
                <a:latin typeface="Acceseditionsscript Normal" panose="00000500000000000000" pitchFamily="50" charset="0"/>
              </a:rPr>
              <a:t>« </a:t>
            </a:r>
            <a:r>
              <a:rPr lang="en-GB" sz="2000" b="1" dirty="0">
                <a:latin typeface="Acceseditionsscript Normal" panose="00000500000000000000" pitchFamily="50" charset="0"/>
              </a:rPr>
              <a:t>Let’s THINK and LEARN in English! </a:t>
            </a:r>
          </a:p>
          <a:p>
            <a:r>
              <a:rPr lang="fr-FR" sz="2000" b="1" dirty="0" err="1">
                <a:latin typeface="Acceseditionsscript Normal" panose="00000500000000000000" pitchFamily="50" charset="0"/>
              </a:rPr>
              <a:t>Let’s</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sing</a:t>
            </a:r>
            <a:r>
              <a:rPr lang="fr-FR" sz="2000" b="1" dirty="0">
                <a:latin typeface="Acceseditionsscript Normal" panose="00000500000000000000" pitchFamily="50" charset="0"/>
              </a:rPr>
              <a:t> the </a:t>
            </a:r>
            <a:r>
              <a:rPr lang="fr-FR" sz="2000" b="1" dirty="0" err="1">
                <a:latin typeface="Acceseditionsscript Normal" panose="00000500000000000000" pitchFamily="50" charset="0"/>
              </a:rPr>
              <a:t>monkey</a:t>
            </a:r>
            <a:r>
              <a:rPr lang="fr-FR" sz="2000" b="1" dirty="0">
                <a:latin typeface="Acceseditionsscript Normal" panose="00000500000000000000" pitchFamily="50" charset="0"/>
              </a:rPr>
              <a:t> </a:t>
            </a:r>
            <a:r>
              <a:rPr lang="fr-FR" sz="2000" b="1" dirty="0" err="1">
                <a:latin typeface="Acceseditionsscript Normal" panose="00000500000000000000" pitchFamily="50" charset="0"/>
              </a:rPr>
              <a:t>song</a:t>
            </a:r>
            <a:r>
              <a:rPr lang="fr-FR" sz="2000" b="1" dirty="0">
                <a:latin typeface="Acceseditionsscript Normal" panose="00000500000000000000" pitchFamily="50" charset="0"/>
              </a:rPr>
              <a:t> (JEU 1).</a:t>
            </a:r>
            <a:r>
              <a:rPr lang="en-GB" sz="2000" b="1" dirty="0">
                <a:latin typeface="Acceseditionsscript Normal" panose="00000500000000000000" pitchFamily="50" charset="0"/>
              </a:rPr>
              <a:t> </a:t>
            </a:r>
          </a:p>
          <a:p>
            <a:r>
              <a:rPr lang="en-GB" sz="2000" b="1" dirty="0">
                <a:latin typeface="Acceseditionsscript Normal" panose="00000500000000000000" pitchFamily="50" charset="0"/>
              </a:rPr>
              <a:t>Let’s sing the number song (all together) JEU 2.»</a:t>
            </a:r>
          </a:p>
          <a:p>
            <a:endParaRPr lang="en-GB" sz="2000" b="1"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b="1" i="1" dirty="0">
                <a:latin typeface="Acceseditionsscript Normal" panose="00000500000000000000" pitchFamily="50" charset="0"/>
              </a:rPr>
              <a:t>OUTPUT</a:t>
            </a:r>
            <a:r>
              <a:rPr lang="fr-FR" sz="2000" i="1" dirty="0">
                <a:latin typeface="Acceseditionsscript Normal" panose="00000500000000000000" pitchFamily="50" charset="0"/>
              </a:rPr>
              <a:t> : </a:t>
            </a:r>
          </a:p>
          <a:p>
            <a:r>
              <a:rPr lang="fr-FR" sz="2000" i="1" dirty="0">
                <a:latin typeface="Acceseditionsscript Normal" panose="00000500000000000000" pitchFamily="50" charset="0"/>
              </a:rPr>
              <a:t>Paroles de la comptine à répéter après le PE en mimant (JEU 1)</a:t>
            </a:r>
          </a:p>
          <a:p>
            <a:r>
              <a:rPr lang="fr-FR" sz="2000" i="1" dirty="0">
                <a:latin typeface="Acceseditionsscript Normal" panose="00000500000000000000" pitchFamily="50" charset="0"/>
              </a:rPr>
              <a:t>« one, </a:t>
            </a:r>
            <a:r>
              <a:rPr lang="fr-FR" sz="2000" i="1" dirty="0" err="1">
                <a:latin typeface="Acceseditionsscript Normal" panose="00000500000000000000" pitchFamily="50" charset="0"/>
              </a:rPr>
              <a:t>two</a:t>
            </a:r>
            <a:r>
              <a:rPr lang="fr-FR" sz="2000" i="1" dirty="0">
                <a:latin typeface="Acceseditionsscript Normal" panose="00000500000000000000" pitchFamily="50" charset="0"/>
              </a:rPr>
              <a:t>, </a:t>
            </a:r>
            <a:r>
              <a:rPr lang="fr-FR" sz="2000" i="1" dirty="0" err="1">
                <a:latin typeface="Acceseditionsscript Normal" panose="00000500000000000000" pitchFamily="50" charset="0"/>
              </a:rPr>
              <a:t>three</a:t>
            </a:r>
            <a:r>
              <a:rPr lang="fr-FR" sz="2000" i="1" dirty="0">
                <a:latin typeface="Acceseditionsscript Normal" panose="00000500000000000000" pitchFamily="50" charset="0"/>
              </a:rPr>
              <a:t>... » (JEU 2) le plus loin possible.</a:t>
            </a:r>
          </a:p>
          <a:p>
            <a:endParaRPr lang="fr-FR" sz="2000" i="1" dirty="0">
              <a:latin typeface="Acceseditionsscript Normal" panose="00000500000000000000" pitchFamily="50" charset="0"/>
            </a:endParaRPr>
          </a:p>
          <a:p>
            <a:endParaRPr lang="fr-FR" sz="2000" i="1" dirty="0">
              <a:latin typeface="Acceseditionsscript Normal" panose="00000500000000000000" pitchFamily="50" charset="0"/>
            </a:endParaRPr>
          </a:p>
          <a:p>
            <a:r>
              <a:rPr lang="fr-FR" sz="2000" i="1" dirty="0">
                <a:solidFill>
                  <a:schemeClr val="bg1">
                    <a:lumMod val="50000"/>
                  </a:schemeClr>
                </a:solidFill>
                <a:latin typeface="Acceseditionsscript Normal" panose="00000500000000000000" pitchFamily="50" charset="0"/>
              </a:rPr>
              <a:t>Conseil : bien faire mimer les paroles en même temps que les élèves les répètent. Pour le 2</a:t>
            </a:r>
            <a:r>
              <a:rPr lang="fr-FR" sz="2000" i="1" baseline="30000" dirty="0">
                <a:solidFill>
                  <a:schemeClr val="bg1">
                    <a:lumMod val="50000"/>
                  </a:schemeClr>
                </a:solidFill>
                <a:latin typeface="Acceseditionsscript Normal" panose="00000500000000000000" pitchFamily="50" charset="0"/>
              </a:rPr>
              <a:t>ème</a:t>
            </a:r>
            <a:r>
              <a:rPr lang="fr-FR" sz="2000" i="1" dirty="0">
                <a:solidFill>
                  <a:schemeClr val="bg1">
                    <a:lumMod val="50000"/>
                  </a:schemeClr>
                </a:solidFill>
                <a:latin typeface="Acceseditionsscript Normal" panose="00000500000000000000" pitchFamily="50" charset="0"/>
              </a:rPr>
              <a:t> jeu, quand les élèves n’y parviennent plus ou commettent trop d’erreurs, le PE prend le relais et les élèves répètent après lui.</a:t>
            </a:r>
          </a:p>
        </p:txBody>
      </p:sp>
      <p:sp>
        <p:nvSpPr>
          <p:cNvPr id="3" name="Étoile : 5 branches 2">
            <a:extLst>
              <a:ext uri="{FF2B5EF4-FFF2-40B4-BE49-F238E27FC236}">
                <a16:creationId xmlns:a16="http://schemas.microsoft.com/office/drawing/2014/main" id="{8E42A9A0-7973-4BA1-8F45-4C27EA5EABDB}"/>
              </a:ext>
            </a:extLst>
          </p:cNvPr>
          <p:cNvSpPr/>
          <p:nvPr/>
        </p:nvSpPr>
        <p:spPr>
          <a:xfrm>
            <a:off x="9854984" y="38333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Étoile : 5 branches 3">
            <a:extLst>
              <a:ext uri="{FF2B5EF4-FFF2-40B4-BE49-F238E27FC236}">
                <a16:creationId xmlns:a16="http://schemas.microsoft.com/office/drawing/2014/main" id="{799535F9-F270-41D6-83B0-C4348CBCB5C7}"/>
              </a:ext>
            </a:extLst>
          </p:cNvPr>
          <p:cNvSpPr/>
          <p:nvPr/>
        </p:nvSpPr>
        <p:spPr>
          <a:xfrm>
            <a:off x="10367384" y="387428"/>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7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557092"/>
            <a:ext cx="3497878" cy="5300908"/>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1255993" y="5099953"/>
            <a:ext cx="1171575" cy="142875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609599" y="1995948"/>
            <a:ext cx="5733143"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Un petit singe voulait une banane </a:t>
            </a:r>
          </a:p>
          <a:p>
            <a:pPr>
              <a:lnSpc>
                <a:spcPct val="200000"/>
              </a:lnSpc>
            </a:pPr>
            <a:r>
              <a:rPr lang="fr-FR" sz="1600" i="1" dirty="0">
                <a:solidFill>
                  <a:schemeClr val="bg1">
                    <a:lumMod val="65000"/>
                  </a:schemeClr>
                </a:solidFill>
                <a:latin typeface="Acceseditionsscript Normal" panose="00000500000000000000" pitchFamily="50" charset="0"/>
              </a:rPr>
              <a:t>Qu’il ne pouvait attraper.</a:t>
            </a:r>
          </a:p>
          <a:p>
            <a:pPr>
              <a:lnSpc>
                <a:spcPct val="200000"/>
              </a:lnSpc>
            </a:pPr>
            <a:r>
              <a:rPr lang="fr-FR" sz="1600" i="1" dirty="0">
                <a:solidFill>
                  <a:schemeClr val="bg1">
                    <a:lumMod val="65000"/>
                  </a:schemeClr>
                </a:solidFill>
                <a:latin typeface="Acceseditionsscript Normal" panose="00000500000000000000" pitchFamily="50" charset="0"/>
              </a:rPr>
              <a:t>Un seul singe  ne suffisait pas !</a:t>
            </a:r>
          </a:p>
          <a:p>
            <a:pPr algn="r">
              <a:lnSpc>
                <a:spcPct val="200000"/>
              </a:lnSpc>
            </a:pPr>
            <a:r>
              <a:rPr lang="fr-FR" sz="2500" b="1" dirty="0">
                <a:latin typeface="Acceseditionsscript Normal" panose="00000500000000000000" pitchFamily="50" charset="0"/>
              </a:rPr>
              <a:t>A </a:t>
            </a:r>
            <a:r>
              <a:rPr lang="fr-FR" sz="2500" b="1" dirty="0" err="1">
                <a:latin typeface="Acceseditionsscript Normal" panose="00000500000000000000" pitchFamily="50" charset="0"/>
              </a:rPr>
              <a:t>small</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wants</a:t>
            </a:r>
            <a:r>
              <a:rPr lang="fr-FR" sz="2500" b="1" dirty="0">
                <a:latin typeface="Acceseditionsscript Normal" panose="00000500000000000000" pitchFamily="50" charset="0"/>
              </a:rPr>
              <a:t> a banana</a:t>
            </a:r>
          </a:p>
          <a:p>
            <a:pPr algn="r">
              <a:lnSpc>
                <a:spcPct val="200000"/>
              </a:lnSpc>
            </a:pPr>
            <a:r>
              <a:rPr lang="fr-FR" sz="2500" b="1" dirty="0">
                <a:latin typeface="Acceseditionsscript Normal" panose="00000500000000000000" pitchFamily="50" charset="0"/>
              </a:rPr>
              <a:t>But </a:t>
            </a:r>
            <a:r>
              <a:rPr lang="fr-FR" sz="2500" b="1" dirty="0" err="1">
                <a:latin typeface="Acceseditionsscript Normal" panose="00000500000000000000" pitchFamily="50" charset="0"/>
              </a:rPr>
              <a:t>alone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can’t</a:t>
            </a:r>
            <a:r>
              <a:rPr lang="fr-FR" sz="2500" b="1" dirty="0">
                <a:latin typeface="Acceseditionsscript Normal" panose="00000500000000000000" pitchFamily="50" charset="0"/>
              </a:rPr>
              <a:t> catch </a:t>
            </a:r>
            <a:r>
              <a:rPr lang="fr-FR" sz="2500" b="1" dirty="0" err="1">
                <a:latin typeface="Acceseditionsscript Normal" panose="00000500000000000000" pitchFamily="50" charset="0"/>
              </a:rPr>
              <a:t>it</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1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18" name="Groupe 17">
            <a:extLst>
              <a:ext uri="{FF2B5EF4-FFF2-40B4-BE49-F238E27FC236}">
                <a16:creationId xmlns:a16="http://schemas.microsoft.com/office/drawing/2014/main" id="{F618860F-8DC8-4BBC-8D09-19E19DDDA611}"/>
              </a:ext>
            </a:extLst>
          </p:cNvPr>
          <p:cNvGrpSpPr/>
          <p:nvPr/>
        </p:nvGrpSpPr>
        <p:grpSpPr>
          <a:xfrm>
            <a:off x="838200" y="163680"/>
            <a:ext cx="10325100" cy="1015663"/>
            <a:chOff x="838200" y="163680"/>
            <a:chExt cx="10325100" cy="1015663"/>
          </a:xfrm>
        </p:grpSpPr>
        <p:sp>
          <p:nvSpPr>
            <p:cNvPr id="19" name="Flèche : pentagone 18">
              <a:extLst>
                <a:ext uri="{FF2B5EF4-FFF2-40B4-BE49-F238E27FC236}">
                  <a16:creationId xmlns:a16="http://schemas.microsoft.com/office/drawing/2014/main" id="{39D6B5EB-9C50-4EAA-9D7F-3FBF41173064}"/>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B3FF8F8E-399A-4CFF-AB94-0F7B8E1525AA}"/>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21" name="Groupe 20">
              <a:extLst>
                <a:ext uri="{FF2B5EF4-FFF2-40B4-BE49-F238E27FC236}">
                  <a16:creationId xmlns:a16="http://schemas.microsoft.com/office/drawing/2014/main" id="{2D86F7D7-E6C2-4D3F-9F01-49C8A1E87E1B}"/>
                </a:ext>
              </a:extLst>
            </p:cNvPr>
            <p:cNvGrpSpPr/>
            <p:nvPr/>
          </p:nvGrpSpPr>
          <p:grpSpPr>
            <a:xfrm>
              <a:off x="9854984" y="383338"/>
              <a:ext cx="872400" cy="364090"/>
              <a:chOff x="10999694" y="163680"/>
              <a:chExt cx="872400" cy="364090"/>
            </a:xfrm>
          </p:grpSpPr>
          <p:sp>
            <p:nvSpPr>
              <p:cNvPr id="22" name="Étoile : 5 branches 21">
                <a:extLst>
                  <a:ext uri="{FF2B5EF4-FFF2-40B4-BE49-F238E27FC236}">
                    <a16:creationId xmlns:a16="http://schemas.microsoft.com/office/drawing/2014/main" id="{6FFB4DDB-8800-46F2-8F7A-1E168D8EED26}"/>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3" name="Étoile : 5 branches 22">
                <a:extLst>
                  <a:ext uri="{FF2B5EF4-FFF2-40B4-BE49-F238E27FC236}">
                    <a16:creationId xmlns:a16="http://schemas.microsoft.com/office/drawing/2014/main" id="{DB361B43-18E4-49C9-ABDC-D0176A9C09CD}"/>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25" name="ZoneTexte 24">
            <a:extLst>
              <a:ext uri="{FF2B5EF4-FFF2-40B4-BE49-F238E27FC236}">
                <a16:creationId xmlns:a16="http://schemas.microsoft.com/office/drawing/2014/main" id="{44B5C83B-9A90-435D-BF7F-7CC6FA26782D}"/>
              </a:ext>
            </a:extLst>
          </p:cNvPr>
          <p:cNvSpPr txBox="1"/>
          <p:nvPr/>
        </p:nvSpPr>
        <p:spPr>
          <a:xfrm>
            <a:off x="933450" y="1174119"/>
            <a:ext cx="9937906"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découvre la comptine du petit singe. </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t>
            </a:r>
            <a:r>
              <a:rPr lang="fr-FR" b="1" dirty="0" err="1">
                <a:latin typeface="Acceseditionsscript Normal" panose="00000500000000000000" pitchFamily="50" charset="0"/>
              </a:rPr>
              <a:t>Listen</a:t>
            </a:r>
            <a:r>
              <a:rPr lang="fr-FR" b="1" dirty="0">
                <a:latin typeface="Acceseditionsscript Normal" panose="00000500000000000000" pitchFamily="50" charset="0"/>
              </a:rPr>
              <a:t> to the ‘</a:t>
            </a:r>
            <a:r>
              <a:rPr lang="fr-FR" b="1" dirty="0" err="1">
                <a:latin typeface="Acceseditionsscript Normal" panose="00000500000000000000" pitchFamily="50" charset="0"/>
              </a:rPr>
              <a:t>monkey</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a:t>
            </a:r>
            <a:r>
              <a:rPr lang="en-GB" b="1" dirty="0">
                <a:latin typeface="Acceseditionsscript Normal" panose="00000500000000000000" pitchFamily="50" charset="0"/>
              </a:rPr>
              <a:t>. »</a:t>
            </a:r>
          </a:p>
        </p:txBody>
      </p:sp>
    </p:spTree>
    <p:extLst>
      <p:ext uri="{BB962C8B-B14F-4D97-AF65-F5344CB8AC3E}">
        <p14:creationId xmlns:p14="http://schemas.microsoft.com/office/powerpoint/2010/main" val="40297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48 0.00277 L 0.75912 -0.00625 " pathEditMode="relative" rAng="0" ptsTypes="AA">
                                      <p:cBhvr>
                                        <p:cTn id="6" dur="3000" fill="hold"/>
                                        <p:tgtEl>
                                          <p:spTgt spid="10"/>
                                        </p:tgtEl>
                                        <p:attrNameLst>
                                          <p:attrName>ppt_x</p:attrName>
                                          <p:attrName>ppt_y</p:attrName>
                                        </p:attrNameLst>
                                      </p:cBhvr>
                                      <p:rCtr x="37826"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7957522" y="1613423"/>
            <a:ext cx="3570621" cy="5411147"/>
          </a:xfrm>
          <a:prstGeom prst="rect">
            <a:avLst/>
          </a:prstGeom>
        </p:spPr>
      </p:pic>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4"/>
          <a:stretch>
            <a:fillRect/>
          </a:stretch>
        </p:blipFill>
        <p:spPr>
          <a:xfrm>
            <a:off x="7957522" y="5178302"/>
            <a:ext cx="1180800" cy="1440000"/>
          </a:xfrm>
          <a:prstGeom prst="rect">
            <a:avLst/>
          </a:prstGeom>
        </p:spPr>
      </p:pic>
      <p:sp>
        <p:nvSpPr>
          <p:cNvPr id="11" name="ZoneTexte 10">
            <a:extLst>
              <a:ext uri="{FF2B5EF4-FFF2-40B4-BE49-F238E27FC236}">
                <a16:creationId xmlns:a16="http://schemas.microsoft.com/office/drawing/2014/main" id="{75040547-E48D-4014-3560-4EB1FC78B0A0}"/>
              </a:ext>
            </a:extLst>
          </p:cNvPr>
          <p:cNvSpPr txBox="1"/>
          <p:nvPr/>
        </p:nvSpPr>
        <p:spPr>
          <a:xfrm>
            <a:off x="0" y="1428757"/>
            <a:ext cx="7957522" cy="4627998"/>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 a appelé son ami Jordan pour l’aider à escalader.</a:t>
            </a:r>
          </a:p>
          <a:p>
            <a:pPr>
              <a:lnSpc>
                <a:spcPct val="200000"/>
              </a:lnSpc>
            </a:pPr>
            <a:r>
              <a:rPr lang="fr-FR" sz="1600" i="1" dirty="0">
                <a:solidFill>
                  <a:schemeClr val="bg1">
                    <a:lumMod val="65000"/>
                  </a:schemeClr>
                </a:solidFill>
                <a:latin typeface="Acceseditionsscript Normal" panose="00000500000000000000" pitchFamily="50" charset="0"/>
              </a:rPr>
              <a:t>Un singe et encore un singe, ça fait 2</a:t>
            </a:r>
          </a:p>
          <a:p>
            <a:pPr>
              <a:lnSpc>
                <a:spcPct val="200000"/>
              </a:lnSpc>
            </a:pPr>
            <a:r>
              <a:rPr lang="fr-FR" sz="1600" i="1" dirty="0">
                <a:solidFill>
                  <a:schemeClr val="bg1">
                    <a:lumMod val="65000"/>
                  </a:schemeClr>
                </a:solidFill>
                <a:latin typeface="Acceseditionsscript Normal" panose="00000500000000000000" pitchFamily="50" charset="0"/>
              </a:rPr>
              <a:t>Mais cela ne suffisait pas!</a:t>
            </a:r>
          </a:p>
          <a:p>
            <a:pPr>
              <a:lnSpc>
                <a:spcPct val="200000"/>
              </a:lnSpc>
            </a:pPr>
            <a:endParaRPr lang="fr-FR" sz="2800" dirty="0"/>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he</a:t>
            </a:r>
            <a:r>
              <a:rPr lang="fr-FR" sz="2500" b="1" dirty="0">
                <a:latin typeface="Acceseditionsscript Normal" panose="00000500000000000000" pitchFamily="50" charset="0"/>
              </a:rPr>
              <a:t> calls </a:t>
            </a:r>
            <a:r>
              <a:rPr lang="fr-FR" sz="2500" b="1" dirty="0" err="1">
                <a:latin typeface="Acceseditionsscript Normal" panose="00000500000000000000" pitchFamily="50" charset="0"/>
              </a:rPr>
              <a:t>his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Jordan, to help </a:t>
            </a:r>
            <a:r>
              <a:rPr lang="fr-FR" sz="2500" b="1" dirty="0" err="1">
                <a:latin typeface="Acceseditionsscript Normal" panose="00000500000000000000" pitchFamily="50" charset="0"/>
              </a:rPr>
              <a:t>him</a:t>
            </a:r>
            <a:r>
              <a:rPr lang="fr-FR" sz="2500" b="1" dirty="0">
                <a:latin typeface="Acceseditionsscript Normal" panose="00000500000000000000" pitchFamily="50" charset="0"/>
              </a:rPr>
              <a:t> to </a:t>
            </a:r>
            <a:r>
              <a:rPr lang="fr-FR" sz="2500" b="1" dirty="0" err="1">
                <a:latin typeface="Acceseditionsscript Normal" panose="00000500000000000000" pitchFamily="50" charset="0"/>
              </a:rPr>
              <a:t>climb</a:t>
            </a:r>
            <a:r>
              <a:rPr lang="fr-FR" sz="2500" b="1" dirty="0">
                <a:latin typeface="Acceseditionsscript Normal" panose="00000500000000000000" pitchFamily="50" charset="0"/>
              </a:rPr>
              <a:t>.</a:t>
            </a:r>
          </a:p>
          <a:p>
            <a:pPr algn="r">
              <a:lnSpc>
                <a:spcPct val="200000"/>
              </a:lnSpc>
            </a:pPr>
            <a:r>
              <a:rPr lang="fr-FR" sz="2500" b="1" dirty="0">
                <a:latin typeface="Acceseditionsscript Normal" panose="00000500000000000000" pitchFamily="50" charset="0"/>
              </a:rPr>
              <a:t>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2</a:t>
            </a:r>
          </a:p>
          <a:p>
            <a:pPr algn="r">
              <a:lnSpc>
                <a:spcPct val="200000"/>
              </a:lnSpc>
            </a:pPr>
            <a:r>
              <a:rPr lang="fr-FR" sz="2500" b="1" dirty="0">
                <a:latin typeface="Acceseditionsscript Normal" panose="00000500000000000000" pitchFamily="50" charset="0"/>
              </a:rPr>
              <a:t>But 2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it’s</a:t>
            </a:r>
            <a:r>
              <a:rPr lang="fr-FR" sz="2500" b="1" dirty="0">
                <a:latin typeface="Acceseditionsscript Normal" panose="00000500000000000000" pitchFamily="50" charset="0"/>
              </a:rPr>
              <a:t> not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1235225" y="5178302"/>
            <a:ext cx="1235225" cy="1440000"/>
          </a:xfrm>
          <a:prstGeom prst="rect">
            <a:avLst/>
          </a:prstGeom>
        </p:spPr>
      </p:pic>
      <p:grpSp>
        <p:nvGrpSpPr>
          <p:cNvPr id="12" name="Groupe 11">
            <a:extLst>
              <a:ext uri="{FF2B5EF4-FFF2-40B4-BE49-F238E27FC236}">
                <a16:creationId xmlns:a16="http://schemas.microsoft.com/office/drawing/2014/main" id="{542B7CD4-2D15-44AC-A816-E3F2F6BCC069}"/>
              </a:ext>
            </a:extLst>
          </p:cNvPr>
          <p:cNvGrpSpPr/>
          <p:nvPr/>
        </p:nvGrpSpPr>
        <p:grpSpPr>
          <a:xfrm>
            <a:off x="838200" y="163680"/>
            <a:ext cx="10325100" cy="1015663"/>
            <a:chOff x="838200" y="163680"/>
            <a:chExt cx="10325100" cy="1015663"/>
          </a:xfrm>
        </p:grpSpPr>
        <p:sp>
          <p:nvSpPr>
            <p:cNvPr id="13" name="Flèche : pentagone 12">
              <a:extLst>
                <a:ext uri="{FF2B5EF4-FFF2-40B4-BE49-F238E27FC236}">
                  <a16:creationId xmlns:a16="http://schemas.microsoft.com/office/drawing/2014/main" id="{F5147A26-822C-436E-9F68-98FBE9A2E329}"/>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23B7F3F-9C4F-49A9-A229-8C921F4527AC}"/>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5" name="Groupe 14">
              <a:extLst>
                <a:ext uri="{FF2B5EF4-FFF2-40B4-BE49-F238E27FC236}">
                  <a16:creationId xmlns:a16="http://schemas.microsoft.com/office/drawing/2014/main" id="{E782E17A-0787-461A-91CE-0B0608416828}"/>
                </a:ext>
              </a:extLst>
            </p:cNvPr>
            <p:cNvGrpSpPr/>
            <p:nvPr/>
          </p:nvGrpSpPr>
          <p:grpSpPr>
            <a:xfrm>
              <a:off x="9854984" y="383338"/>
              <a:ext cx="872400" cy="364090"/>
              <a:chOff x="10999694" y="163680"/>
              <a:chExt cx="872400" cy="364090"/>
            </a:xfrm>
          </p:grpSpPr>
          <p:sp>
            <p:nvSpPr>
              <p:cNvPr id="16" name="Étoile : 5 branches 15">
                <a:extLst>
                  <a:ext uri="{FF2B5EF4-FFF2-40B4-BE49-F238E27FC236}">
                    <a16:creationId xmlns:a16="http://schemas.microsoft.com/office/drawing/2014/main" id="{924B8777-356D-4D3E-A76B-2F513121599F}"/>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Étoile : 5 branches 16">
                <a:extLst>
                  <a:ext uri="{FF2B5EF4-FFF2-40B4-BE49-F238E27FC236}">
                    <a16:creationId xmlns:a16="http://schemas.microsoft.com/office/drawing/2014/main" id="{81A0C876-1E49-410E-BFAE-C76F4F2BD4D4}"/>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14262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3.7037E-6 L 0.76523 -0.01527 " pathEditMode="relative" rAng="0" ptsTypes="AA">
                                      <p:cBhvr>
                                        <p:cTn id="6" dur="2000" fill="hold"/>
                                        <p:tgtEl>
                                          <p:spTgt spid="9"/>
                                        </p:tgtEl>
                                        <p:attrNameLst>
                                          <p:attrName>ppt_x</p:attrName>
                                          <p:attrName>ppt_y</p:attrName>
                                        </p:attrNameLst>
                                      </p:cBhvr>
                                      <p:rCtr x="38255" y="-764"/>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1.66667E-6 -3.7037E-6 L 0.00521 -0.19606 " pathEditMode="relative" rAng="0" ptsTypes="AA">
                                      <p:cBhvr>
                                        <p:cTn id="9" dur="2000" fill="hold"/>
                                        <p:tgtEl>
                                          <p:spTgt spid="10"/>
                                        </p:tgtEl>
                                        <p:attrNameLst>
                                          <p:attrName>ppt_x</p:attrName>
                                          <p:attrName>ppt_y</p:attrName>
                                        </p:attrNameLst>
                                      </p:cBhvr>
                                      <p:rCtr x="260"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75040547-E48D-4014-3560-4EB1FC78B0A0}"/>
              </a:ext>
            </a:extLst>
          </p:cNvPr>
          <p:cNvSpPr txBox="1"/>
          <p:nvPr/>
        </p:nvSpPr>
        <p:spPr>
          <a:xfrm>
            <a:off x="625757" y="1928906"/>
            <a:ext cx="7066814" cy="3766224"/>
          </a:xfrm>
          <a:prstGeom prst="rect">
            <a:avLst/>
          </a:prstGeom>
          <a:noFill/>
        </p:spPr>
        <p:txBody>
          <a:bodyPr wrap="square" rtlCol="0">
            <a:spAutoFit/>
          </a:bodyPr>
          <a:lstStyle/>
          <a:p>
            <a:pPr>
              <a:lnSpc>
                <a:spcPct val="200000"/>
              </a:lnSpc>
            </a:pPr>
            <a:r>
              <a:rPr lang="fr-FR" sz="1600" i="1" dirty="0">
                <a:solidFill>
                  <a:schemeClr val="bg1">
                    <a:lumMod val="65000"/>
                  </a:schemeClr>
                </a:solidFill>
                <a:latin typeface="Acceseditionsscript Normal" panose="00000500000000000000" pitchFamily="50" charset="0"/>
              </a:rPr>
              <a:t>Alors ils ont appelé leur ami Sacha! </a:t>
            </a:r>
          </a:p>
          <a:p>
            <a:pPr>
              <a:lnSpc>
                <a:spcPct val="200000"/>
              </a:lnSpc>
            </a:pPr>
            <a:r>
              <a:rPr lang="fr-FR" sz="1600" i="1" dirty="0">
                <a:solidFill>
                  <a:schemeClr val="bg1">
                    <a:lumMod val="65000"/>
                  </a:schemeClr>
                </a:solidFill>
                <a:latin typeface="Acceseditionsscript Normal" panose="00000500000000000000" pitchFamily="50" charset="0"/>
              </a:rPr>
              <a:t> Deux singes et encore un singe, ça fait 3</a:t>
            </a:r>
          </a:p>
          <a:p>
            <a:pPr>
              <a:lnSpc>
                <a:spcPct val="200000"/>
              </a:lnSpc>
            </a:pPr>
            <a:r>
              <a:rPr lang="fr-FR" sz="1600" i="1" dirty="0">
                <a:solidFill>
                  <a:schemeClr val="bg1">
                    <a:lumMod val="65000"/>
                  </a:schemeClr>
                </a:solidFill>
                <a:latin typeface="Acceseditionsscript Normal" panose="00000500000000000000" pitchFamily="50" charset="0"/>
              </a:rPr>
              <a:t>Enfin, trois singes, ça suffisait!</a:t>
            </a:r>
          </a:p>
          <a:p>
            <a:pPr algn="r">
              <a:lnSpc>
                <a:spcPct val="200000"/>
              </a:lnSpc>
            </a:pPr>
            <a:r>
              <a:rPr lang="fr-FR" sz="2500" b="1" dirty="0">
                <a:latin typeface="Acceseditionsscript Normal" panose="00000500000000000000" pitchFamily="50" charset="0"/>
              </a:rPr>
              <a:t>So </a:t>
            </a:r>
            <a:r>
              <a:rPr lang="fr-FR" sz="2500" b="1" dirty="0" err="1">
                <a:latin typeface="Acceseditionsscript Normal" panose="00000500000000000000" pitchFamily="50" charset="0"/>
              </a:rPr>
              <a:t>they</a:t>
            </a:r>
            <a:r>
              <a:rPr lang="fr-FR" sz="2500" b="1" dirty="0">
                <a:latin typeface="Acceseditionsscript Normal" panose="00000500000000000000" pitchFamily="50" charset="0"/>
              </a:rPr>
              <a:t> call </a:t>
            </a:r>
            <a:r>
              <a:rPr lang="fr-FR" sz="2500" b="1" dirty="0" err="1">
                <a:latin typeface="Acceseditionsscript Normal" panose="00000500000000000000" pitchFamily="50" charset="0"/>
              </a:rPr>
              <a:t>their</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friend</a:t>
            </a:r>
            <a:r>
              <a:rPr lang="fr-FR" sz="2500" b="1" dirty="0">
                <a:latin typeface="Acceseditionsscript Normal" panose="00000500000000000000" pitchFamily="50" charset="0"/>
              </a:rPr>
              <a:t> Sacha!</a:t>
            </a:r>
          </a:p>
          <a:p>
            <a:pPr algn="r">
              <a:lnSpc>
                <a:spcPct val="200000"/>
              </a:lnSpc>
            </a:pPr>
            <a:r>
              <a:rPr lang="fr-FR" sz="2500" b="1" dirty="0" err="1">
                <a:latin typeface="Acceseditionsscript Normal" panose="00000500000000000000" pitchFamily="50" charset="0"/>
              </a:rPr>
              <a:t>Two</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and one </a:t>
            </a:r>
            <a:r>
              <a:rPr lang="fr-FR" sz="2500" b="1" dirty="0" err="1">
                <a:latin typeface="Acceseditionsscript Normal" panose="00000500000000000000" pitchFamily="50" charset="0"/>
              </a:rPr>
              <a:t>monkey</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again</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makes</a:t>
            </a:r>
            <a:r>
              <a:rPr lang="fr-FR" sz="2500" b="1" dirty="0">
                <a:latin typeface="Acceseditionsscript Normal" panose="00000500000000000000" pitchFamily="50" charset="0"/>
              </a:rPr>
              <a:t> 3</a:t>
            </a:r>
          </a:p>
          <a:p>
            <a:pPr algn="r">
              <a:lnSpc>
                <a:spcPct val="200000"/>
              </a:lnSpc>
            </a:pPr>
            <a:r>
              <a:rPr lang="fr-FR" sz="2500" b="1" dirty="0" err="1">
                <a:latin typeface="Acceseditionsscript Normal" panose="00000500000000000000" pitchFamily="50" charset="0"/>
              </a:rPr>
              <a:t>Finally</a:t>
            </a:r>
            <a:r>
              <a:rPr lang="fr-FR" sz="2500" b="1" dirty="0">
                <a:latin typeface="Acceseditionsscript Normal" panose="00000500000000000000" pitchFamily="50" charset="0"/>
              </a:rPr>
              <a:t>, 3 </a:t>
            </a:r>
            <a:r>
              <a:rPr lang="fr-FR" sz="2500" b="1" dirty="0" err="1">
                <a:latin typeface="Acceseditionsscript Normal" panose="00000500000000000000" pitchFamily="50" charset="0"/>
              </a:rPr>
              <a:t>monkeys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is</a:t>
            </a:r>
            <a:r>
              <a:rPr lang="fr-FR" sz="2500" b="1" dirty="0">
                <a:latin typeface="Acceseditionsscript Normal" panose="00000500000000000000" pitchFamily="50" charset="0"/>
              </a:rPr>
              <a:t> </a:t>
            </a:r>
            <a:r>
              <a:rPr lang="fr-FR" sz="2500" b="1" dirty="0" err="1">
                <a:latin typeface="Acceseditionsscript Normal" panose="00000500000000000000" pitchFamily="50" charset="0"/>
              </a:rPr>
              <a:t>enough</a:t>
            </a:r>
            <a:r>
              <a:rPr lang="fr-FR" sz="2500" b="1" dirty="0">
                <a:latin typeface="Acceseditionsscript Normal" panose="00000500000000000000" pitchFamily="50" charset="0"/>
              </a:rPr>
              <a:t>!</a:t>
            </a:r>
          </a:p>
        </p:txBody>
      </p:sp>
      <p:grpSp>
        <p:nvGrpSpPr>
          <p:cNvPr id="2" name="Groupe 1">
            <a:extLst>
              <a:ext uri="{FF2B5EF4-FFF2-40B4-BE49-F238E27FC236}">
                <a16:creationId xmlns:a16="http://schemas.microsoft.com/office/drawing/2014/main" id="{57031F26-F7EE-6B18-24B7-E0BA1CFAF2A9}"/>
              </a:ext>
            </a:extLst>
          </p:cNvPr>
          <p:cNvGrpSpPr/>
          <p:nvPr/>
        </p:nvGrpSpPr>
        <p:grpSpPr>
          <a:xfrm>
            <a:off x="8030093" y="3765888"/>
            <a:ext cx="1362293" cy="2666509"/>
            <a:chOff x="7948987" y="4045288"/>
            <a:chExt cx="1362293" cy="2666509"/>
          </a:xfrm>
        </p:grpSpPr>
        <p:pic>
          <p:nvPicPr>
            <p:cNvPr id="10" name="Image 9">
              <a:extLst>
                <a:ext uri="{FF2B5EF4-FFF2-40B4-BE49-F238E27FC236}">
                  <a16:creationId xmlns:a16="http://schemas.microsoft.com/office/drawing/2014/main" id="{D0D23CED-FBDC-0B1F-8581-EB0F5B6BF23B}"/>
                </a:ext>
              </a:extLst>
            </p:cNvPr>
            <p:cNvPicPr>
              <a:picLocks noChangeAspect="1"/>
            </p:cNvPicPr>
            <p:nvPr/>
          </p:nvPicPr>
          <p:blipFill>
            <a:blip r:embed="rId2"/>
            <a:stretch>
              <a:fillRect/>
            </a:stretch>
          </p:blipFill>
          <p:spPr>
            <a:xfrm>
              <a:off x="7948987" y="4045288"/>
              <a:ext cx="1180800" cy="1440000"/>
            </a:xfrm>
            <a:prstGeom prst="rect">
              <a:avLst/>
            </a:prstGeom>
          </p:spPr>
        </p:pic>
        <p:pic>
          <p:nvPicPr>
            <p:cNvPr id="9" name="Image 8">
              <a:extLst>
                <a:ext uri="{FF2B5EF4-FFF2-40B4-BE49-F238E27FC236}">
                  <a16:creationId xmlns:a16="http://schemas.microsoft.com/office/drawing/2014/main" id="{BFD9C220-F7D3-029D-E1CB-ADAF90117A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98" b="95413" l="9626" r="89840">
                          <a14:foregroundMark x1="58824" y1="93119" x2="58824" y2="93119"/>
                          <a14:foregroundMark x1="37166" y1="93807" x2="37166" y2="93807"/>
                          <a14:foregroundMark x1="27540" y1="94037" x2="27540" y2="94037"/>
                          <a14:foregroundMark x1="51070" y1="95642" x2="51070" y2="95642"/>
                          <a14:foregroundMark x1="52941" y1="7798" x2="52941" y2="7798"/>
                          <a14:foregroundMark x1="49733" y1="27064" x2="49733" y2="34174"/>
                          <a14:foregroundMark x1="34759" y1="26835" x2="36364" y2="32798"/>
                          <a14:foregroundMark x1="86364" y1="80505" x2="86364" y2="80505"/>
                        </a14:backgroundRemoval>
                      </a14:imgEffect>
                    </a14:imgLayer>
                  </a14:imgProps>
                </a:ext>
              </a:extLst>
            </a:blip>
            <a:stretch>
              <a:fillRect/>
            </a:stretch>
          </p:blipFill>
          <p:spPr>
            <a:xfrm>
              <a:off x="8076055" y="5271797"/>
              <a:ext cx="1235225" cy="1440000"/>
            </a:xfrm>
            <a:prstGeom prst="rect">
              <a:avLst/>
            </a:prstGeom>
          </p:spPr>
        </p:pic>
      </p:grpSp>
      <p:pic>
        <p:nvPicPr>
          <p:cNvPr id="13" name="Image 12">
            <a:extLst>
              <a:ext uri="{FF2B5EF4-FFF2-40B4-BE49-F238E27FC236}">
                <a16:creationId xmlns:a16="http://schemas.microsoft.com/office/drawing/2014/main" id="{0EFDEAF7-6993-9D01-5CC7-E7A0B4F8E4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1" b="93396" l="9091" r="91388">
                        <a14:foregroundMark x1="31100" y1="10377" x2="31100" y2="10377"/>
                        <a14:foregroundMark x1="54067" y1="8962" x2="54067" y2="8962"/>
                        <a14:foregroundMark x1="85167" y1="74057" x2="85167" y2="74057"/>
                        <a14:foregroundMark x1="91866" y1="81604" x2="91866" y2="81604"/>
                        <a14:foregroundMark x1="60766" y1="91038" x2="60766" y2="91038"/>
                        <a14:foregroundMark x1="34928" y1="93396" x2="34928" y2="93396"/>
                        <a14:foregroundMark x1="52153" y1="22170" x2="50239" y2="30189"/>
                        <a14:foregroundMark x1="30622" y1="20755" x2="34928" y2="26887"/>
                        <a14:foregroundMark x1="29665" y1="10377" x2="29665" y2="10377"/>
                      </a14:backgroundRemoval>
                    </a14:imgEffect>
                  </a14:imgLayer>
                </a14:imgProps>
              </a:ext>
            </a:extLst>
          </a:blip>
          <a:stretch>
            <a:fillRect/>
          </a:stretch>
        </p:blipFill>
        <p:spPr>
          <a:xfrm>
            <a:off x="-1419623" y="4992397"/>
            <a:ext cx="1419623" cy="1440000"/>
          </a:xfrm>
          <a:prstGeom prst="rect">
            <a:avLst/>
          </a:prstGeom>
        </p:spPr>
      </p:pic>
      <p:pic>
        <p:nvPicPr>
          <p:cNvPr id="3" name="Image 2">
            <a:extLst>
              <a:ext uri="{FF2B5EF4-FFF2-40B4-BE49-F238E27FC236}">
                <a16:creationId xmlns:a16="http://schemas.microsoft.com/office/drawing/2014/main" id="{FFF68F39-39E2-6AD0-B0A5-C897D8C90FC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175" b="92517" l="6873" r="93471">
                        <a14:foregroundMark x1="18213" y1="7256" x2="58763" y2="6122"/>
                        <a14:foregroundMark x1="58763" y1="6122" x2="77320" y2="7710"/>
                        <a14:foregroundMark x1="77320" y1="7710" x2="85911" y2="12472"/>
                        <a14:foregroundMark x1="73196" y1="3628" x2="15808" y2="3628"/>
                        <a14:foregroundMark x1="7216" y1="10431" x2="7216" y2="10431"/>
                        <a14:foregroundMark x1="93814" y1="14966" x2="93814" y2="14966"/>
                        <a14:foregroundMark x1="51546" y1="92517" x2="51546" y2="92517"/>
                      </a14:backgroundRemoval>
                    </a14:imgEffect>
                  </a14:imgLayer>
                </a14:imgProps>
              </a:ext>
            </a:extLst>
          </a:blip>
          <a:stretch>
            <a:fillRect/>
          </a:stretch>
        </p:blipFill>
        <p:spPr>
          <a:xfrm>
            <a:off x="8296861" y="1695648"/>
            <a:ext cx="3570621" cy="5053083"/>
          </a:xfrm>
          <a:prstGeom prst="rect">
            <a:avLst/>
          </a:prstGeom>
        </p:spPr>
      </p:pic>
      <p:grpSp>
        <p:nvGrpSpPr>
          <p:cNvPr id="14" name="Groupe 13">
            <a:extLst>
              <a:ext uri="{FF2B5EF4-FFF2-40B4-BE49-F238E27FC236}">
                <a16:creationId xmlns:a16="http://schemas.microsoft.com/office/drawing/2014/main" id="{B9673FB8-A5C3-411E-80ED-375C5E89EA45}"/>
              </a:ext>
            </a:extLst>
          </p:cNvPr>
          <p:cNvGrpSpPr/>
          <p:nvPr/>
        </p:nvGrpSpPr>
        <p:grpSpPr>
          <a:xfrm>
            <a:off x="838200" y="163680"/>
            <a:ext cx="10325100" cy="1015663"/>
            <a:chOff x="838200" y="163680"/>
            <a:chExt cx="10325100" cy="1015663"/>
          </a:xfrm>
        </p:grpSpPr>
        <p:sp>
          <p:nvSpPr>
            <p:cNvPr id="15" name="Flèche : pentagone 14">
              <a:extLst>
                <a:ext uri="{FF2B5EF4-FFF2-40B4-BE49-F238E27FC236}">
                  <a16:creationId xmlns:a16="http://schemas.microsoft.com/office/drawing/2014/main" id="{0E3DB5CE-7AD1-492C-A9B1-BF1D88BD371F}"/>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54454C-E2A4-4F8A-B4F7-1E5493815398}"/>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7" name="Groupe 16">
              <a:extLst>
                <a:ext uri="{FF2B5EF4-FFF2-40B4-BE49-F238E27FC236}">
                  <a16:creationId xmlns:a16="http://schemas.microsoft.com/office/drawing/2014/main" id="{0A6005A1-F28A-485F-82D2-317CF30D4322}"/>
                </a:ext>
              </a:extLst>
            </p:cNvPr>
            <p:cNvGrpSpPr/>
            <p:nvPr/>
          </p:nvGrpSpPr>
          <p:grpSpPr>
            <a:xfrm>
              <a:off x="9854984" y="383338"/>
              <a:ext cx="872400" cy="364090"/>
              <a:chOff x="10999694" y="163680"/>
              <a:chExt cx="872400" cy="364090"/>
            </a:xfrm>
          </p:grpSpPr>
          <p:sp>
            <p:nvSpPr>
              <p:cNvPr id="18" name="Étoile : 5 branches 17">
                <a:extLst>
                  <a:ext uri="{FF2B5EF4-FFF2-40B4-BE49-F238E27FC236}">
                    <a16:creationId xmlns:a16="http://schemas.microsoft.com/office/drawing/2014/main" id="{55C05F41-9EA8-4857-BA22-BB5FD9F7CB0D}"/>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8308DA12-FC4D-4C41-920A-1F6DEA786A4C}"/>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08394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3.7037E-7 L 0.77799 0.01204 " pathEditMode="relative" rAng="0" ptsTypes="AA">
                                      <p:cBhvr>
                                        <p:cTn id="6" dur="2000" fill="hold"/>
                                        <p:tgtEl>
                                          <p:spTgt spid="13"/>
                                        </p:tgtEl>
                                        <p:attrNameLst>
                                          <p:attrName>ppt_x</p:attrName>
                                          <p:attrName>ppt_y</p:attrName>
                                        </p:attrNameLst>
                                      </p:cBhvr>
                                      <p:rCtr x="38893" y="602"/>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3.125E-6 1.48148E-6 L 0.00013 -0.16019 " pathEditMode="relative" rAng="0" ptsTypes="AA">
                                      <p:cBhvr>
                                        <p:cTn id="9" dur="2000" fill="hold"/>
                                        <p:tgtEl>
                                          <p:spTgt spid="2"/>
                                        </p:tgtEl>
                                        <p:attrNameLst>
                                          <p:attrName>ppt_x</p:attrName>
                                          <p:attrName>ppt_y</p:attrName>
                                        </p:attrNameLst>
                                      </p:cBhvr>
                                      <p:rCtr x="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8">
            <a:extLst>
              <a:ext uri="{FF2B5EF4-FFF2-40B4-BE49-F238E27FC236}">
                <a16:creationId xmlns:a16="http://schemas.microsoft.com/office/drawing/2014/main" id="{4F57A03F-EEEF-55C4-9B76-59C87A04F283}"/>
              </a:ext>
            </a:extLst>
          </p:cNvPr>
          <p:cNvSpPr/>
          <p:nvPr/>
        </p:nvSpPr>
        <p:spPr>
          <a:xfrm>
            <a:off x="210536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C57CE3-3853-4CB2-396E-2DF1193C4B09}"/>
              </a:ext>
            </a:extLst>
          </p:cNvPr>
          <p:cNvSpPr/>
          <p:nvPr/>
        </p:nvSpPr>
        <p:spPr>
          <a:xfrm>
            <a:off x="311332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016E0110-48AB-6CD3-1677-536E35098546}"/>
              </a:ext>
            </a:extLst>
          </p:cNvPr>
          <p:cNvSpPr/>
          <p:nvPr/>
        </p:nvSpPr>
        <p:spPr>
          <a:xfrm>
            <a:off x="412129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159CD8A1-E17D-5A44-3941-4A9E2CFFE699}"/>
              </a:ext>
            </a:extLst>
          </p:cNvPr>
          <p:cNvSpPr/>
          <p:nvPr/>
        </p:nvSpPr>
        <p:spPr>
          <a:xfrm>
            <a:off x="5129258"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5E3ED92-FD2C-7CAD-CB16-39D3DCFFD152}"/>
              </a:ext>
            </a:extLst>
          </p:cNvPr>
          <p:cNvSpPr/>
          <p:nvPr/>
        </p:nvSpPr>
        <p:spPr>
          <a:xfrm>
            <a:off x="6137224"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9E13C23-1DA3-A5F7-46FF-A8C43EAF654B}"/>
              </a:ext>
            </a:extLst>
          </p:cNvPr>
          <p:cNvSpPr/>
          <p:nvPr/>
        </p:nvSpPr>
        <p:spPr>
          <a:xfrm>
            <a:off x="714519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78C792FB-20DD-BAEB-C6CD-EDF80802EC58}"/>
              </a:ext>
            </a:extLst>
          </p:cNvPr>
          <p:cNvSpPr/>
          <p:nvPr/>
        </p:nvSpPr>
        <p:spPr>
          <a:xfrm>
            <a:off x="8153156"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65C9725B-D990-ED80-CD9C-DE2CCA2D796D}"/>
              </a:ext>
            </a:extLst>
          </p:cNvPr>
          <p:cNvSpPr/>
          <p:nvPr/>
        </p:nvSpPr>
        <p:spPr>
          <a:xfrm>
            <a:off x="9161122"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A72FEBC-9505-DC77-0820-381079B2B133}"/>
              </a:ext>
            </a:extLst>
          </p:cNvPr>
          <p:cNvSpPr/>
          <p:nvPr/>
        </p:nvSpPr>
        <p:spPr>
          <a:xfrm>
            <a:off x="10175670" y="2189947"/>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4D25FF6E-52CB-CAFD-E4D3-8C55D3B8BB23}"/>
              </a:ext>
            </a:extLst>
          </p:cNvPr>
          <p:cNvSpPr/>
          <p:nvPr/>
        </p:nvSpPr>
        <p:spPr>
          <a:xfrm>
            <a:off x="109081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5E3F72E4-8A2C-A017-7F4F-38213F98C5CB}"/>
              </a:ext>
            </a:extLst>
          </p:cNvPr>
          <p:cNvSpPr/>
          <p:nvPr/>
        </p:nvSpPr>
        <p:spPr>
          <a:xfrm>
            <a:off x="210536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DC5EC544-E710-C421-B817-B048F4CF3533}"/>
              </a:ext>
            </a:extLst>
          </p:cNvPr>
          <p:cNvSpPr/>
          <p:nvPr/>
        </p:nvSpPr>
        <p:spPr>
          <a:xfrm>
            <a:off x="311332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831AB94-0D05-93FF-287D-25DA3DAE10FB}"/>
              </a:ext>
            </a:extLst>
          </p:cNvPr>
          <p:cNvSpPr/>
          <p:nvPr/>
        </p:nvSpPr>
        <p:spPr>
          <a:xfrm>
            <a:off x="412129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D3C92EA2-70E2-0945-2615-299D4EFC194E}"/>
              </a:ext>
            </a:extLst>
          </p:cNvPr>
          <p:cNvSpPr/>
          <p:nvPr/>
        </p:nvSpPr>
        <p:spPr>
          <a:xfrm>
            <a:off x="5129258"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a:extLst>
              <a:ext uri="{FF2B5EF4-FFF2-40B4-BE49-F238E27FC236}">
                <a16:creationId xmlns:a16="http://schemas.microsoft.com/office/drawing/2014/main" id="{A6A2BF96-74EC-BBD4-999B-1F5814D3549A}"/>
              </a:ext>
            </a:extLst>
          </p:cNvPr>
          <p:cNvSpPr/>
          <p:nvPr/>
        </p:nvSpPr>
        <p:spPr>
          <a:xfrm>
            <a:off x="6137224"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FC612E2F-6DDF-4D94-81CA-AA65BF396B0F}"/>
              </a:ext>
            </a:extLst>
          </p:cNvPr>
          <p:cNvSpPr/>
          <p:nvPr/>
        </p:nvSpPr>
        <p:spPr>
          <a:xfrm>
            <a:off x="714519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a:extLst>
              <a:ext uri="{FF2B5EF4-FFF2-40B4-BE49-F238E27FC236}">
                <a16:creationId xmlns:a16="http://schemas.microsoft.com/office/drawing/2014/main" id="{6186EC90-BAE1-E2B8-3CB2-EA7DFDD164BB}"/>
              </a:ext>
            </a:extLst>
          </p:cNvPr>
          <p:cNvSpPr/>
          <p:nvPr/>
        </p:nvSpPr>
        <p:spPr>
          <a:xfrm>
            <a:off x="8153156"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B3301DAF-07C2-6AAB-EB48-56320CE74F33}"/>
              </a:ext>
            </a:extLst>
          </p:cNvPr>
          <p:cNvSpPr/>
          <p:nvPr/>
        </p:nvSpPr>
        <p:spPr>
          <a:xfrm>
            <a:off x="9161122"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2DC2F82C-4F1D-E087-9DB8-69115F2E5EBB}"/>
              </a:ext>
            </a:extLst>
          </p:cNvPr>
          <p:cNvSpPr/>
          <p:nvPr/>
        </p:nvSpPr>
        <p:spPr>
          <a:xfrm>
            <a:off x="10175670" y="3246468"/>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a:extLst>
              <a:ext uri="{FF2B5EF4-FFF2-40B4-BE49-F238E27FC236}">
                <a16:creationId xmlns:a16="http://schemas.microsoft.com/office/drawing/2014/main" id="{DF560836-6252-B3D8-F3D3-F9B3E381B0AF}"/>
              </a:ext>
            </a:extLst>
          </p:cNvPr>
          <p:cNvSpPr/>
          <p:nvPr/>
        </p:nvSpPr>
        <p:spPr>
          <a:xfrm>
            <a:off x="109081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a:extLst>
              <a:ext uri="{FF2B5EF4-FFF2-40B4-BE49-F238E27FC236}">
                <a16:creationId xmlns:a16="http://schemas.microsoft.com/office/drawing/2014/main" id="{4C853547-5273-F426-0EF1-8ABB324A0CEE}"/>
              </a:ext>
            </a:extLst>
          </p:cNvPr>
          <p:cNvSpPr/>
          <p:nvPr/>
        </p:nvSpPr>
        <p:spPr>
          <a:xfrm>
            <a:off x="210536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EE074530-CFEB-1103-FF8B-D03D8896BB5B}"/>
              </a:ext>
            </a:extLst>
          </p:cNvPr>
          <p:cNvSpPr/>
          <p:nvPr/>
        </p:nvSpPr>
        <p:spPr>
          <a:xfrm>
            <a:off x="311332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a:extLst>
              <a:ext uri="{FF2B5EF4-FFF2-40B4-BE49-F238E27FC236}">
                <a16:creationId xmlns:a16="http://schemas.microsoft.com/office/drawing/2014/main" id="{572400CC-0E38-1A2E-38D2-427EC8AE7793}"/>
              </a:ext>
            </a:extLst>
          </p:cNvPr>
          <p:cNvSpPr/>
          <p:nvPr/>
        </p:nvSpPr>
        <p:spPr>
          <a:xfrm>
            <a:off x="412129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94A1D477-94AA-5737-BF98-449DC6C03DD4}"/>
              </a:ext>
            </a:extLst>
          </p:cNvPr>
          <p:cNvSpPr/>
          <p:nvPr/>
        </p:nvSpPr>
        <p:spPr>
          <a:xfrm>
            <a:off x="5129258"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F4F3D129-6808-2CC8-EE04-408B8BD56A80}"/>
              </a:ext>
            </a:extLst>
          </p:cNvPr>
          <p:cNvSpPr/>
          <p:nvPr/>
        </p:nvSpPr>
        <p:spPr>
          <a:xfrm>
            <a:off x="6137224"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a:extLst>
              <a:ext uri="{FF2B5EF4-FFF2-40B4-BE49-F238E27FC236}">
                <a16:creationId xmlns:a16="http://schemas.microsoft.com/office/drawing/2014/main" id="{22774CAF-9F62-7847-177E-8C528288EB1B}"/>
              </a:ext>
            </a:extLst>
          </p:cNvPr>
          <p:cNvSpPr/>
          <p:nvPr/>
        </p:nvSpPr>
        <p:spPr>
          <a:xfrm>
            <a:off x="714519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3F478744-5CC1-9D54-F4BD-E32A271C1EE4}"/>
              </a:ext>
            </a:extLst>
          </p:cNvPr>
          <p:cNvSpPr/>
          <p:nvPr/>
        </p:nvSpPr>
        <p:spPr>
          <a:xfrm>
            <a:off x="8153156"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id="{2EA2AF77-2910-F3EB-0DE9-B461D81E0CE5}"/>
              </a:ext>
            </a:extLst>
          </p:cNvPr>
          <p:cNvSpPr/>
          <p:nvPr/>
        </p:nvSpPr>
        <p:spPr>
          <a:xfrm>
            <a:off x="9161122"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9BF3A04A-99ED-215E-8CAD-D5599267BE17}"/>
              </a:ext>
            </a:extLst>
          </p:cNvPr>
          <p:cNvSpPr/>
          <p:nvPr/>
        </p:nvSpPr>
        <p:spPr>
          <a:xfrm>
            <a:off x="10175670" y="4302989"/>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id="{0058F41E-7BBE-FF68-93D2-C848475B3193}"/>
              </a:ext>
            </a:extLst>
          </p:cNvPr>
          <p:cNvSpPr/>
          <p:nvPr/>
        </p:nvSpPr>
        <p:spPr>
          <a:xfrm>
            <a:off x="1090812" y="5359510"/>
            <a:ext cx="900000" cy="900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412AB1E7-6F7B-9A66-B6B2-AE8EA65F4C7E}"/>
              </a:ext>
            </a:extLst>
          </p:cNvPr>
          <p:cNvSpPr txBox="1"/>
          <p:nvPr/>
        </p:nvSpPr>
        <p:spPr>
          <a:xfrm>
            <a:off x="2216628" y="2278352"/>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1</a:t>
            </a:r>
          </a:p>
        </p:txBody>
      </p:sp>
      <p:sp>
        <p:nvSpPr>
          <p:cNvPr id="74" name="ZoneTexte 73">
            <a:extLst>
              <a:ext uri="{FF2B5EF4-FFF2-40B4-BE49-F238E27FC236}">
                <a16:creationId xmlns:a16="http://schemas.microsoft.com/office/drawing/2014/main" id="{E3FB6EAA-10CE-896B-CE55-7321D8454B54}"/>
              </a:ext>
            </a:extLst>
          </p:cNvPr>
          <p:cNvSpPr txBox="1"/>
          <p:nvPr/>
        </p:nvSpPr>
        <p:spPr>
          <a:xfrm>
            <a:off x="3224594" y="2277208"/>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2</a:t>
            </a:r>
          </a:p>
        </p:txBody>
      </p:sp>
      <p:sp>
        <p:nvSpPr>
          <p:cNvPr id="75" name="ZoneTexte 74">
            <a:extLst>
              <a:ext uri="{FF2B5EF4-FFF2-40B4-BE49-F238E27FC236}">
                <a16:creationId xmlns:a16="http://schemas.microsoft.com/office/drawing/2014/main" id="{9E3C4A23-A076-9F20-AB9F-BD72989EC019}"/>
              </a:ext>
            </a:extLst>
          </p:cNvPr>
          <p:cNvSpPr txBox="1"/>
          <p:nvPr/>
        </p:nvSpPr>
        <p:spPr>
          <a:xfrm>
            <a:off x="4232560"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3</a:t>
            </a:r>
          </a:p>
        </p:txBody>
      </p:sp>
      <p:sp>
        <p:nvSpPr>
          <p:cNvPr id="76" name="ZoneTexte 75">
            <a:extLst>
              <a:ext uri="{FF2B5EF4-FFF2-40B4-BE49-F238E27FC236}">
                <a16:creationId xmlns:a16="http://schemas.microsoft.com/office/drawing/2014/main" id="{9C263C2F-2767-930A-AA0F-E9B276FD3AA2}"/>
              </a:ext>
            </a:extLst>
          </p:cNvPr>
          <p:cNvSpPr txBox="1"/>
          <p:nvPr/>
        </p:nvSpPr>
        <p:spPr>
          <a:xfrm>
            <a:off x="5240526"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4</a:t>
            </a:r>
          </a:p>
        </p:txBody>
      </p:sp>
      <p:sp>
        <p:nvSpPr>
          <p:cNvPr id="77" name="ZoneTexte 76">
            <a:extLst>
              <a:ext uri="{FF2B5EF4-FFF2-40B4-BE49-F238E27FC236}">
                <a16:creationId xmlns:a16="http://schemas.microsoft.com/office/drawing/2014/main" id="{BE7E0E9B-B2FB-21D5-A470-6A0D83D01D49}"/>
              </a:ext>
            </a:extLst>
          </p:cNvPr>
          <p:cNvSpPr txBox="1"/>
          <p:nvPr/>
        </p:nvSpPr>
        <p:spPr>
          <a:xfrm>
            <a:off x="6248492" y="228600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5</a:t>
            </a:r>
          </a:p>
        </p:txBody>
      </p:sp>
      <p:sp>
        <p:nvSpPr>
          <p:cNvPr id="78" name="ZoneTexte 77">
            <a:extLst>
              <a:ext uri="{FF2B5EF4-FFF2-40B4-BE49-F238E27FC236}">
                <a16:creationId xmlns:a16="http://schemas.microsoft.com/office/drawing/2014/main" id="{A8E5B637-CCF5-3682-E15B-013BE1C31FCB}"/>
              </a:ext>
            </a:extLst>
          </p:cNvPr>
          <p:cNvSpPr txBox="1"/>
          <p:nvPr/>
        </p:nvSpPr>
        <p:spPr>
          <a:xfrm>
            <a:off x="7256458"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6</a:t>
            </a:r>
          </a:p>
        </p:txBody>
      </p:sp>
      <p:sp>
        <p:nvSpPr>
          <p:cNvPr id="79" name="ZoneTexte 78">
            <a:extLst>
              <a:ext uri="{FF2B5EF4-FFF2-40B4-BE49-F238E27FC236}">
                <a16:creationId xmlns:a16="http://schemas.microsoft.com/office/drawing/2014/main" id="{CA3DCBE8-E09A-D3C6-CD81-260792BE9682}"/>
              </a:ext>
            </a:extLst>
          </p:cNvPr>
          <p:cNvSpPr txBox="1"/>
          <p:nvPr/>
        </p:nvSpPr>
        <p:spPr>
          <a:xfrm>
            <a:off x="8264424" y="2275039"/>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7</a:t>
            </a:r>
          </a:p>
        </p:txBody>
      </p:sp>
      <p:sp>
        <p:nvSpPr>
          <p:cNvPr id="80" name="ZoneTexte 79">
            <a:extLst>
              <a:ext uri="{FF2B5EF4-FFF2-40B4-BE49-F238E27FC236}">
                <a16:creationId xmlns:a16="http://schemas.microsoft.com/office/drawing/2014/main" id="{9335A1A3-09F7-2801-77F0-790E0EE5866A}"/>
              </a:ext>
            </a:extLst>
          </p:cNvPr>
          <p:cNvSpPr txBox="1"/>
          <p:nvPr/>
        </p:nvSpPr>
        <p:spPr>
          <a:xfrm>
            <a:off x="9272390"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8</a:t>
            </a:r>
          </a:p>
        </p:txBody>
      </p:sp>
      <p:sp>
        <p:nvSpPr>
          <p:cNvPr id="81" name="ZoneTexte 80">
            <a:extLst>
              <a:ext uri="{FF2B5EF4-FFF2-40B4-BE49-F238E27FC236}">
                <a16:creationId xmlns:a16="http://schemas.microsoft.com/office/drawing/2014/main" id="{176C0FE5-7156-A6B1-4CEA-6840A4633863}"/>
              </a:ext>
            </a:extLst>
          </p:cNvPr>
          <p:cNvSpPr txBox="1"/>
          <p:nvPr/>
        </p:nvSpPr>
        <p:spPr>
          <a:xfrm>
            <a:off x="10286938" y="2284664"/>
            <a:ext cx="677463" cy="707886"/>
          </a:xfrm>
          <a:prstGeom prst="rect">
            <a:avLst/>
          </a:prstGeom>
          <a:noFill/>
        </p:spPr>
        <p:txBody>
          <a:bodyPr wrap="square" rtlCol="0">
            <a:spAutoFit/>
          </a:bodyPr>
          <a:lstStyle/>
          <a:p>
            <a:pPr algn="ctr"/>
            <a:r>
              <a:rPr lang="fr-FR" sz="4000" b="1" dirty="0">
                <a:latin typeface="Acceseditionsscript Normal" panose="00000500000000000000" pitchFamily="50" charset="0"/>
              </a:rPr>
              <a:t>9</a:t>
            </a:r>
          </a:p>
        </p:txBody>
      </p:sp>
      <p:sp>
        <p:nvSpPr>
          <p:cNvPr id="82" name="ZoneTexte 81">
            <a:extLst>
              <a:ext uri="{FF2B5EF4-FFF2-40B4-BE49-F238E27FC236}">
                <a16:creationId xmlns:a16="http://schemas.microsoft.com/office/drawing/2014/main" id="{65ABD7D7-FF6D-114A-BEA1-F3D85ACBD0F7}"/>
              </a:ext>
            </a:extLst>
          </p:cNvPr>
          <p:cNvSpPr txBox="1"/>
          <p:nvPr/>
        </p:nvSpPr>
        <p:spPr>
          <a:xfrm>
            <a:off x="1090812" y="3342525"/>
            <a:ext cx="896698"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0</a:t>
            </a:r>
          </a:p>
        </p:txBody>
      </p:sp>
      <p:sp>
        <p:nvSpPr>
          <p:cNvPr id="83" name="ZoneTexte 82">
            <a:extLst>
              <a:ext uri="{FF2B5EF4-FFF2-40B4-BE49-F238E27FC236}">
                <a16:creationId xmlns:a16="http://schemas.microsoft.com/office/drawing/2014/main" id="{03DB7DAC-C8D4-1C4F-29C4-DBBF2F626F28}"/>
              </a:ext>
            </a:extLst>
          </p:cNvPr>
          <p:cNvSpPr txBox="1"/>
          <p:nvPr/>
        </p:nvSpPr>
        <p:spPr>
          <a:xfrm>
            <a:off x="2210046"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1</a:t>
            </a:r>
          </a:p>
        </p:txBody>
      </p:sp>
      <p:sp>
        <p:nvSpPr>
          <p:cNvPr id="84" name="ZoneTexte 83">
            <a:extLst>
              <a:ext uri="{FF2B5EF4-FFF2-40B4-BE49-F238E27FC236}">
                <a16:creationId xmlns:a16="http://schemas.microsoft.com/office/drawing/2014/main" id="{4BC90BAA-F5CD-7C2F-0C52-502C04182F83}"/>
              </a:ext>
            </a:extLst>
          </p:cNvPr>
          <p:cNvSpPr txBox="1"/>
          <p:nvPr/>
        </p:nvSpPr>
        <p:spPr>
          <a:xfrm>
            <a:off x="3172250" y="336977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2</a:t>
            </a:r>
          </a:p>
        </p:txBody>
      </p:sp>
      <p:sp>
        <p:nvSpPr>
          <p:cNvPr id="85" name="ZoneTexte 84">
            <a:extLst>
              <a:ext uri="{FF2B5EF4-FFF2-40B4-BE49-F238E27FC236}">
                <a16:creationId xmlns:a16="http://schemas.microsoft.com/office/drawing/2014/main" id="{8FD776E5-0E28-1D80-BF49-87E69116FE3F}"/>
              </a:ext>
            </a:extLst>
          </p:cNvPr>
          <p:cNvSpPr txBox="1"/>
          <p:nvPr/>
        </p:nvSpPr>
        <p:spPr>
          <a:xfrm>
            <a:off x="4180216" y="3342525"/>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3</a:t>
            </a:r>
          </a:p>
        </p:txBody>
      </p:sp>
      <p:sp>
        <p:nvSpPr>
          <p:cNvPr id="86" name="ZoneTexte 85">
            <a:extLst>
              <a:ext uri="{FF2B5EF4-FFF2-40B4-BE49-F238E27FC236}">
                <a16:creationId xmlns:a16="http://schemas.microsoft.com/office/drawing/2014/main" id="{04D853E3-E52B-CA0E-DFD2-25B83164F597}"/>
              </a:ext>
            </a:extLst>
          </p:cNvPr>
          <p:cNvSpPr txBox="1"/>
          <p:nvPr/>
        </p:nvSpPr>
        <p:spPr>
          <a:xfrm>
            <a:off x="5188182" y="336814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4</a:t>
            </a:r>
          </a:p>
        </p:txBody>
      </p:sp>
      <p:sp>
        <p:nvSpPr>
          <p:cNvPr id="87" name="ZoneTexte 86">
            <a:extLst>
              <a:ext uri="{FF2B5EF4-FFF2-40B4-BE49-F238E27FC236}">
                <a16:creationId xmlns:a16="http://schemas.microsoft.com/office/drawing/2014/main" id="{2CCCFE94-C465-541A-2275-C7146B7DCA1B}"/>
              </a:ext>
            </a:extLst>
          </p:cNvPr>
          <p:cNvSpPr txBox="1"/>
          <p:nvPr/>
        </p:nvSpPr>
        <p:spPr>
          <a:xfrm>
            <a:off x="6192857" y="3342525"/>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5</a:t>
            </a:r>
          </a:p>
        </p:txBody>
      </p:sp>
      <p:sp>
        <p:nvSpPr>
          <p:cNvPr id="88" name="ZoneTexte 87">
            <a:extLst>
              <a:ext uri="{FF2B5EF4-FFF2-40B4-BE49-F238E27FC236}">
                <a16:creationId xmlns:a16="http://schemas.microsoft.com/office/drawing/2014/main" id="{5B0F3FCE-4E7A-1CBB-0534-AFA79943426E}"/>
              </a:ext>
            </a:extLst>
          </p:cNvPr>
          <p:cNvSpPr txBox="1"/>
          <p:nvPr/>
        </p:nvSpPr>
        <p:spPr>
          <a:xfrm>
            <a:off x="7204114" y="3336802"/>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6</a:t>
            </a:r>
          </a:p>
        </p:txBody>
      </p:sp>
      <p:sp>
        <p:nvSpPr>
          <p:cNvPr id="89" name="ZoneTexte 88">
            <a:extLst>
              <a:ext uri="{FF2B5EF4-FFF2-40B4-BE49-F238E27FC236}">
                <a16:creationId xmlns:a16="http://schemas.microsoft.com/office/drawing/2014/main" id="{9D85CC96-C494-99B7-7DCD-F24D4B365DB9}"/>
              </a:ext>
            </a:extLst>
          </p:cNvPr>
          <p:cNvSpPr txBox="1"/>
          <p:nvPr/>
        </p:nvSpPr>
        <p:spPr>
          <a:xfrm>
            <a:off x="8214329" y="3354423"/>
            <a:ext cx="782150"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7</a:t>
            </a:r>
          </a:p>
        </p:txBody>
      </p:sp>
      <p:sp>
        <p:nvSpPr>
          <p:cNvPr id="90" name="ZoneTexte 89">
            <a:extLst>
              <a:ext uri="{FF2B5EF4-FFF2-40B4-BE49-F238E27FC236}">
                <a16:creationId xmlns:a16="http://schemas.microsoft.com/office/drawing/2014/main" id="{D5F2C4C3-82B4-7902-F43F-0B041F7D6704}"/>
              </a:ext>
            </a:extLst>
          </p:cNvPr>
          <p:cNvSpPr txBox="1"/>
          <p:nvPr/>
        </p:nvSpPr>
        <p:spPr>
          <a:xfrm>
            <a:off x="9167704" y="3354423"/>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8</a:t>
            </a:r>
          </a:p>
        </p:txBody>
      </p:sp>
      <p:sp>
        <p:nvSpPr>
          <p:cNvPr id="91" name="ZoneTexte 90">
            <a:extLst>
              <a:ext uri="{FF2B5EF4-FFF2-40B4-BE49-F238E27FC236}">
                <a16:creationId xmlns:a16="http://schemas.microsoft.com/office/drawing/2014/main" id="{9AF2B52D-CFBD-9D1B-53C7-6DE09E7FCC6C}"/>
              </a:ext>
            </a:extLst>
          </p:cNvPr>
          <p:cNvSpPr txBox="1"/>
          <p:nvPr/>
        </p:nvSpPr>
        <p:spPr>
          <a:xfrm>
            <a:off x="10231303" y="3368142"/>
            <a:ext cx="788732" cy="707886"/>
          </a:xfrm>
          <a:prstGeom prst="rect">
            <a:avLst/>
          </a:prstGeom>
          <a:noFill/>
        </p:spPr>
        <p:txBody>
          <a:bodyPr wrap="square" rtlCol="0">
            <a:spAutoFit/>
          </a:bodyPr>
          <a:lstStyle/>
          <a:p>
            <a:pPr algn="ctr"/>
            <a:r>
              <a:rPr lang="fr-FR" sz="4000" b="1" dirty="0">
                <a:solidFill>
                  <a:srgbClr val="FF0000"/>
                </a:solidFill>
                <a:latin typeface="Acceseditionsscript Normal" panose="00000500000000000000" pitchFamily="50" charset="0"/>
              </a:rPr>
              <a:t>1</a:t>
            </a:r>
            <a:r>
              <a:rPr lang="fr-FR" sz="4000" b="1" dirty="0">
                <a:latin typeface="Acceseditionsscript Normal" panose="00000500000000000000" pitchFamily="50" charset="0"/>
              </a:rPr>
              <a:t>9</a:t>
            </a:r>
          </a:p>
        </p:txBody>
      </p:sp>
      <p:sp>
        <p:nvSpPr>
          <p:cNvPr id="92" name="ZoneTexte 91">
            <a:extLst>
              <a:ext uri="{FF2B5EF4-FFF2-40B4-BE49-F238E27FC236}">
                <a16:creationId xmlns:a16="http://schemas.microsoft.com/office/drawing/2014/main" id="{A03B0993-817B-BEDD-3760-A49E311103C8}"/>
              </a:ext>
            </a:extLst>
          </p:cNvPr>
          <p:cNvSpPr txBox="1"/>
          <p:nvPr/>
        </p:nvSpPr>
        <p:spPr>
          <a:xfrm>
            <a:off x="1156823" y="4430153"/>
            <a:ext cx="792011"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0</a:t>
            </a:r>
          </a:p>
        </p:txBody>
      </p:sp>
      <p:sp>
        <p:nvSpPr>
          <p:cNvPr id="93" name="ZoneTexte 92">
            <a:extLst>
              <a:ext uri="{FF2B5EF4-FFF2-40B4-BE49-F238E27FC236}">
                <a16:creationId xmlns:a16="http://schemas.microsoft.com/office/drawing/2014/main" id="{56CFB6D2-9167-4641-457E-5B2B4AE800CF}"/>
              </a:ext>
            </a:extLst>
          </p:cNvPr>
          <p:cNvSpPr txBox="1"/>
          <p:nvPr/>
        </p:nvSpPr>
        <p:spPr>
          <a:xfrm>
            <a:off x="2171618"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1</a:t>
            </a:r>
          </a:p>
        </p:txBody>
      </p:sp>
      <p:sp>
        <p:nvSpPr>
          <p:cNvPr id="94" name="ZoneTexte 93">
            <a:extLst>
              <a:ext uri="{FF2B5EF4-FFF2-40B4-BE49-F238E27FC236}">
                <a16:creationId xmlns:a16="http://schemas.microsoft.com/office/drawing/2014/main" id="{8B71ACF6-8AA8-325A-4D5B-DF1F4D73378F}"/>
              </a:ext>
            </a:extLst>
          </p:cNvPr>
          <p:cNvSpPr txBox="1"/>
          <p:nvPr/>
        </p:nvSpPr>
        <p:spPr>
          <a:xfrm>
            <a:off x="3172250"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2</a:t>
            </a:r>
          </a:p>
        </p:txBody>
      </p:sp>
      <p:sp>
        <p:nvSpPr>
          <p:cNvPr id="95" name="ZoneTexte 94">
            <a:extLst>
              <a:ext uri="{FF2B5EF4-FFF2-40B4-BE49-F238E27FC236}">
                <a16:creationId xmlns:a16="http://schemas.microsoft.com/office/drawing/2014/main" id="{41EAE557-E855-B4C8-8E54-3CFD434DFD6B}"/>
              </a:ext>
            </a:extLst>
          </p:cNvPr>
          <p:cNvSpPr txBox="1"/>
          <p:nvPr/>
        </p:nvSpPr>
        <p:spPr>
          <a:xfrm>
            <a:off x="4180216"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3</a:t>
            </a:r>
          </a:p>
        </p:txBody>
      </p:sp>
      <p:sp>
        <p:nvSpPr>
          <p:cNvPr id="96" name="ZoneTexte 95">
            <a:extLst>
              <a:ext uri="{FF2B5EF4-FFF2-40B4-BE49-F238E27FC236}">
                <a16:creationId xmlns:a16="http://schemas.microsoft.com/office/drawing/2014/main" id="{32F21E3A-2139-B3F9-0B19-8DC34A6BCEA0}"/>
              </a:ext>
            </a:extLst>
          </p:cNvPr>
          <p:cNvSpPr txBox="1"/>
          <p:nvPr/>
        </p:nvSpPr>
        <p:spPr>
          <a:xfrm>
            <a:off x="5106326" y="4399046"/>
            <a:ext cx="893418"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4</a:t>
            </a:r>
          </a:p>
        </p:txBody>
      </p:sp>
      <p:sp>
        <p:nvSpPr>
          <p:cNvPr id="97" name="ZoneTexte 96">
            <a:extLst>
              <a:ext uri="{FF2B5EF4-FFF2-40B4-BE49-F238E27FC236}">
                <a16:creationId xmlns:a16="http://schemas.microsoft.com/office/drawing/2014/main" id="{1309AD2A-104D-1706-F325-52B37E53B793}"/>
              </a:ext>
            </a:extLst>
          </p:cNvPr>
          <p:cNvSpPr txBox="1"/>
          <p:nvPr/>
        </p:nvSpPr>
        <p:spPr>
          <a:xfrm>
            <a:off x="6192857" y="4430153"/>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5</a:t>
            </a:r>
          </a:p>
        </p:txBody>
      </p:sp>
      <p:sp>
        <p:nvSpPr>
          <p:cNvPr id="98" name="ZoneTexte 97">
            <a:extLst>
              <a:ext uri="{FF2B5EF4-FFF2-40B4-BE49-F238E27FC236}">
                <a16:creationId xmlns:a16="http://schemas.microsoft.com/office/drawing/2014/main" id="{9BE59858-4304-800B-FBB5-56F58C61EEC8}"/>
              </a:ext>
            </a:extLst>
          </p:cNvPr>
          <p:cNvSpPr txBox="1"/>
          <p:nvPr/>
        </p:nvSpPr>
        <p:spPr>
          <a:xfrm>
            <a:off x="7176770" y="4420528"/>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6</a:t>
            </a:r>
          </a:p>
        </p:txBody>
      </p:sp>
      <p:sp>
        <p:nvSpPr>
          <p:cNvPr id="99" name="ZoneTexte 98">
            <a:extLst>
              <a:ext uri="{FF2B5EF4-FFF2-40B4-BE49-F238E27FC236}">
                <a16:creationId xmlns:a16="http://schemas.microsoft.com/office/drawing/2014/main" id="{E344BB72-2713-F4C2-9933-FE55C1A204C8}"/>
              </a:ext>
            </a:extLst>
          </p:cNvPr>
          <p:cNvSpPr txBox="1"/>
          <p:nvPr/>
        </p:nvSpPr>
        <p:spPr>
          <a:xfrm>
            <a:off x="8264424" y="4399046"/>
            <a:ext cx="782150"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7</a:t>
            </a:r>
          </a:p>
        </p:txBody>
      </p:sp>
      <p:sp>
        <p:nvSpPr>
          <p:cNvPr id="100" name="ZoneTexte 99">
            <a:extLst>
              <a:ext uri="{FF2B5EF4-FFF2-40B4-BE49-F238E27FC236}">
                <a16:creationId xmlns:a16="http://schemas.microsoft.com/office/drawing/2014/main" id="{6148611B-689B-5C15-E3A1-C9679911C66C}"/>
              </a:ext>
            </a:extLst>
          </p:cNvPr>
          <p:cNvSpPr txBox="1"/>
          <p:nvPr/>
        </p:nvSpPr>
        <p:spPr>
          <a:xfrm>
            <a:off x="9216755"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8</a:t>
            </a:r>
          </a:p>
        </p:txBody>
      </p:sp>
      <p:sp>
        <p:nvSpPr>
          <p:cNvPr id="101" name="ZoneTexte 100">
            <a:extLst>
              <a:ext uri="{FF2B5EF4-FFF2-40B4-BE49-F238E27FC236}">
                <a16:creationId xmlns:a16="http://schemas.microsoft.com/office/drawing/2014/main" id="{81BC81C0-0C22-30A6-8BA8-CE7974803687}"/>
              </a:ext>
            </a:extLst>
          </p:cNvPr>
          <p:cNvSpPr txBox="1"/>
          <p:nvPr/>
        </p:nvSpPr>
        <p:spPr>
          <a:xfrm>
            <a:off x="10231303" y="4399046"/>
            <a:ext cx="788732" cy="707886"/>
          </a:xfrm>
          <a:prstGeom prst="rect">
            <a:avLst/>
          </a:prstGeom>
          <a:noFill/>
        </p:spPr>
        <p:txBody>
          <a:bodyPr wrap="square" rtlCol="0">
            <a:spAutoFit/>
          </a:bodyPr>
          <a:lstStyle/>
          <a:p>
            <a:pPr algn="ctr"/>
            <a:r>
              <a:rPr lang="fr-FR" sz="4000" b="1" dirty="0">
                <a:solidFill>
                  <a:srgbClr val="00B050"/>
                </a:solidFill>
                <a:latin typeface="Acceseditionsscript Normal" panose="00000500000000000000" pitchFamily="50" charset="0"/>
              </a:rPr>
              <a:t>2</a:t>
            </a:r>
            <a:r>
              <a:rPr lang="fr-FR" sz="4000" b="1" dirty="0">
                <a:latin typeface="Acceseditionsscript Normal" panose="00000500000000000000" pitchFamily="50" charset="0"/>
              </a:rPr>
              <a:t>9</a:t>
            </a:r>
          </a:p>
        </p:txBody>
      </p:sp>
      <p:sp>
        <p:nvSpPr>
          <p:cNvPr id="102" name="ZoneTexte 101">
            <a:extLst>
              <a:ext uri="{FF2B5EF4-FFF2-40B4-BE49-F238E27FC236}">
                <a16:creationId xmlns:a16="http://schemas.microsoft.com/office/drawing/2014/main" id="{797F4357-E666-8CCD-341A-08D2BB1B1886}"/>
              </a:ext>
            </a:extLst>
          </p:cNvPr>
          <p:cNvSpPr txBox="1"/>
          <p:nvPr/>
        </p:nvSpPr>
        <p:spPr>
          <a:xfrm>
            <a:off x="1214098" y="5455567"/>
            <a:ext cx="773412" cy="707886"/>
          </a:xfrm>
          <a:prstGeom prst="rect">
            <a:avLst/>
          </a:prstGeom>
          <a:noFill/>
        </p:spPr>
        <p:txBody>
          <a:bodyPr wrap="square" rtlCol="0">
            <a:spAutoFit/>
          </a:bodyPr>
          <a:lstStyle/>
          <a:p>
            <a:pPr algn="ctr"/>
            <a:r>
              <a:rPr lang="fr-FR" sz="4000" b="1" dirty="0">
                <a:solidFill>
                  <a:srgbClr val="0070C0"/>
                </a:solidFill>
                <a:latin typeface="Acceseditionsscript Normal" panose="00000500000000000000" pitchFamily="50" charset="0"/>
              </a:rPr>
              <a:t>3</a:t>
            </a:r>
            <a:r>
              <a:rPr lang="fr-FR" sz="4000" b="1" dirty="0">
                <a:latin typeface="Acceseditionsscript Normal" panose="00000500000000000000" pitchFamily="50" charset="0"/>
              </a:rPr>
              <a:t>0</a:t>
            </a:r>
          </a:p>
        </p:txBody>
      </p:sp>
      <p:sp>
        <p:nvSpPr>
          <p:cNvPr id="72" name="Text Box 5">
            <a:extLst>
              <a:ext uri="{FF2B5EF4-FFF2-40B4-BE49-F238E27FC236}">
                <a16:creationId xmlns:a16="http://schemas.microsoft.com/office/drawing/2014/main" id="{5185E585-0CA4-8E95-E0F2-835F59146E23}"/>
              </a:ext>
            </a:extLst>
          </p:cNvPr>
          <p:cNvSpPr txBox="1">
            <a:spLocks noChangeArrowheads="1"/>
          </p:cNvSpPr>
          <p:nvPr/>
        </p:nvSpPr>
        <p:spPr bwMode="auto">
          <a:xfrm>
            <a:off x="9279505" y="6432263"/>
            <a:ext cx="3128345" cy="3471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sng" strike="noStrike" cap="none" normalizeH="0" baseline="0" dirty="0">
                <a:ln>
                  <a:noFill/>
                </a:ln>
                <a:solidFill>
                  <a:srgbClr val="085296"/>
                </a:solidFill>
                <a:effectLst/>
                <a:latin typeface="Calibri" panose="020F0502020204030204" pitchFamily="34" charset="0"/>
              </a:rPr>
              <a:t>https://maitresse-biglouche.over-blog.com/</a:t>
            </a:r>
            <a:r>
              <a:rPr kumimoji="0" lang="fr-FR" altLang="fr-FR" sz="12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04" name="Groupe 103">
            <a:extLst>
              <a:ext uri="{FF2B5EF4-FFF2-40B4-BE49-F238E27FC236}">
                <a16:creationId xmlns:a16="http://schemas.microsoft.com/office/drawing/2014/main" id="{55830280-C1C8-4960-876F-3119A37E686B}"/>
              </a:ext>
            </a:extLst>
          </p:cNvPr>
          <p:cNvGrpSpPr/>
          <p:nvPr/>
        </p:nvGrpSpPr>
        <p:grpSpPr>
          <a:xfrm>
            <a:off x="838200" y="163680"/>
            <a:ext cx="10325100" cy="1015663"/>
            <a:chOff x="838200" y="163680"/>
            <a:chExt cx="10325100" cy="1015663"/>
          </a:xfrm>
        </p:grpSpPr>
        <p:sp>
          <p:nvSpPr>
            <p:cNvPr id="105" name="Flèche : pentagone 104">
              <a:extLst>
                <a:ext uri="{FF2B5EF4-FFF2-40B4-BE49-F238E27FC236}">
                  <a16:creationId xmlns:a16="http://schemas.microsoft.com/office/drawing/2014/main" id="{17E38D6C-A993-409A-9E87-1B8EAD2AF8B7}"/>
                </a:ext>
              </a:extLst>
            </p:cNvPr>
            <p:cNvSpPr/>
            <p:nvPr/>
          </p:nvSpPr>
          <p:spPr>
            <a:xfrm>
              <a:off x="838200" y="257175"/>
              <a:ext cx="10325100" cy="828675"/>
            </a:xfrm>
            <a:prstGeom prst="homePlate">
              <a:avLst/>
            </a:prstGeom>
            <a:solidFill>
              <a:srgbClr val="FDE0B8"/>
            </a:solidFill>
            <a:ln>
              <a:solidFill>
                <a:srgbClr val="FDE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a:extLst>
                <a:ext uri="{FF2B5EF4-FFF2-40B4-BE49-F238E27FC236}">
                  <a16:creationId xmlns:a16="http://schemas.microsoft.com/office/drawing/2014/main" id="{08E9591F-2AC8-4B71-A38A-D2787FBD57F5}"/>
                </a:ext>
              </a:extLst>
            </p:cNvPr>
            <p:cNvSpPr txBox="1"/>
            <p:nvPr/>
          </p:nvSpPr>
          <p:spPr>
            <a:xfrm>
              <a:off x="2566987" y="163680"/>
              <a:ext cx="6867525" cy="1015663"/>
            </a:xfrm>
            <a:prstGeom prst="rect">
              <a:avLst/>
            </a:prstGeom>
            <a:noFill/>
          </p:spPr>
          <p:txBody>
            <a:bodyPr wrap="square" rtlCol="0">
              <a:spAutoFit/>
            </a:bodyPr>
            <a:lstStyle/>
            <a:p>
              <a:pPr algn="ctr"/>
              <a:r>
                <a:rPr lang="fr-FR" sz="6000" dirty="0">
                  <a:latin typeface="Acceseditionsscript Normal" panose="00000500000000000000" pitchFamily="50" charset="0"/>
                </a:rPr>
                <a:t>DAY 1</a:t>
              </a:r>
            </a:p>
          </p:txBody>
        </p:sp>
        <p:grpSp>
          <p:nvGrpSpPr>
            <p:cNvPr id="107" name="Groupe 106">
              <a:extLst>
                <a:ext uri="{FF2B5EF4-FFF2-40B4-BE49-F238E27FC236}">
                  <a16:creationId xmlns:a16="http://schemas.microsoft.com/office/drawing/2014/main" id="{D07B5D21-B8DD-44F6-BC93-520C7223F318}"/>
                </a:ext>
              </a:extLst>
            </p:cNvPr>
            <p:cNvGrpSpPr/>
            <p:nvPr/>
          </p:nvGrpSpPr>
          <p:grpSpPr>
            <a:xfrm>
              <a:off x="9854984" y="383338"/>
              <a:ext cx="872400" cy="364090"/>
              <a:chOff x="10999694" y="163680"/>
              <a:chExt cx="872400" cy="364090"/>
            </a:xfrm>
          </p:grpSpPr>
          <p:sp>
            <p:nvSpPr>
              <p:cNvPr id="108" name="Étoile : 5 branches 107">
                <a:extLst>
                  <a:ext uri="{FF2B5EF4-FFF2-40B4-BE49-F238E27FC236}">
                    <a16:creationId xmlns:a16="http://schemas.microsoft.com/office/drawing/2014/main" id="{4D643969-1E2F-40E9-87F2-447E97749405}"/>
                  </a:ext>
                </a:extLst>
              </p:cNvPr>
              <p:cNvSpPr/>
              <p:nvPr/>
            </p:nvSpPr>
            <p:spPr>
              <a:xfrm>
                <a:off x="10999694" y="16368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09" name="Étoile : 5 branches 108">
                <a:extLst>
                  <a:ext uri="{FF2B5EF4-FFF2-40B4-BE49-F238E27FC236}">
                    <a16:creationId xmlns:a16="http://schemas.microsoft.com/office/drawing/2014/main" id="{E7837F92-F325-4869-8AEA-A82F9DF0A937}"/>
                  </a:ext>
                </a:extLst>
              </p:cNvPr>
              <p:cNvSpPr/>
              <p:nvPr/>
            </p:nvSpPr>
            <p:spPr>
              <a:xfrm>
                <a:off x="11512094" y="16777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grpSp>
      <p:sp>
        <p:nvSpPr>
          <p:cNvPr id="110" name="ZoneTexte 109">
            <a:extLst>
              <a:ext uri="{FF2B5EF4-FFF2-40B4-BE49-F238E27FC236}">
                <a16:creationId xmlns:a16="http://schemas.microsoft.com/office/drawing/2014/main" id="{E8B3CA54-5620-4B6B-BFFF-173FF0B88CBC}"/>
              </a:ext>
            </a:extLst>
          </p:cNvPr>
          <p:cNvSpPr txBox="1"/>
          <p:nvPr/>
        </p:nvSpPr>
        <p:spPr>
          <a:xfrm>
            <a:off x="933451" y="1175365"/>
            <a:ext cx="9891432" cy="615553"/>
          </a:xfrm>
          <a:prstGeom prst="rect">
            <a:avLst/>
          </a:prstGeom>
          <a:noFill/>
        </p:spPr>
        <p:txBody>
          <a:bodyPr wrap="square" rtlCol="0">
            <a:spAutoFit/>
          </a:bodyPr>
          <a:lstStyle/>
          <a:p>
            <a:pPr algn="ctr"/>
            <a:r>
              <a:rPr lang="fr-FR" sz="1600" i="1" u="sng" dirty="0">
                <a:latin typeface="Acceseditionscursive Normal" panose="00000500000000000000" pitchFamily="50" charset="0"/>
              </a:rPr>
              <a:t>Compétence évaluée</a:t>
            </a:r>
            <a:r>
              <a:rPr lang="fr-FR" sz="1600" u="sng" dirty="0">
                <a:latin typeface="Acceseditionscursive Normal" panose="00000500000000000000" pitchFamily="50" charset="0"/>
              </a:rPr>
              <a:t> </a:t>
            </a:r>
            <a:r>
              <a:rPr lang="fr-FR" sz="1600" dirty="0">
                <a:latin typeface="Acceseditionscursive Normal" panose="00000500000000000000" pitchFamily="50" charset="0"/>
              </a:rPr>
              <a:t>: </a:t>
            </a:r>
            <a:r>
              <a:rPr lang="fr-FR" sz="1600" i="1" dirty="0">
                <a:latin typeface="Acceseditionscursive Normal" panose="00000500000000000000" pitchFamily="50" charset="0"/>
              </a:rPr>
              <a:t>Je récite collectivement la comptine numérique</a:t>
            </a:r>
          </a:p>
          <a:p>
            <a:pPr algn="ctr"/>
            <a:r>
              <a:rPr lang="fr-FR" b="1" i="1" u="sng" dirty="0">
                <a:latin typeface="Acceseditionsscript Normal" panose="00000500000000000000" pitchFamily="50" charset="0"/>
              </a:rPr>
              <a:t>INPUT</a:t>
            </a:r>
            <a:r>
              <a:rPr lang="fr-FR" b="1" dirty="0">
                <a:latin typeface="Acceseditionsscript Normal" panose="00000500000000000000" pitchFamily="50" charset="0"/>
              </a:rPr>
              <a:t> : « All </a:t>
            </a:r>
            <a:r>
              <a:rPr lang="fr-FR" b="1" dirty="0" err="1">
                <a:latin typeface="Acceseditionsscript Normal" panose="00000500000000000000" pitchFamily="50" charset="0"/>
              </a:rPr>
              <a:t>together</a:t>
            </a:r>
            <a:r>
              <a:rPr lang="fr-FR" b="1" dirty="0">
                <a:latin typeface="Acceseditionsscript Normal" panose="00000500000000000000" pitchFamily="50" charset="0"/>
              </a:rPr>
              <a:t>, </a:t>
            </a:r>
            <a:r>
              <a:rPr lang="fr-FR" b="1" dirty="0" err="1">
                <a:latin typeface="Acceseditionsscript Normal" panose="00000500000000000000" pitchFamily="50" charset="0"/>
              </a:rPr>
              <a:t>let’s</a:t>
            </a:r>
            <a:r>
              <a:rPr lang="fr-FR" b="1" dirty="0">
                <a:latin typeface="Acceseditionsscript Normal" panose="00000500000000000000" pitchFamily="50" charset="0"/>
              </a:rPr>
              <a:t> </a:t>
            </a:r>
            <a:r>
              <a:rPr lang="fr-FR" b="1" dirty="0" err="1">
                <a:latin typeface="Acceseditionsscript Normal" panose="00000500000000000000" pitchFamily="50" charset="0"/>
              </a:rPr>
              <a:t>sing</a:t>
            </a:r>
            <a:r>
              <a:rPr lang="fr-FR" b="1" dirty="0">
                <a:latin typeface="Acceseditionsscript Normal" panose="00000500000000000000" pitchFamily="50" charset="0"/>
              </a:rPr>
              <a:t> the </a:t>
            </a:r>
            <a:r>
              <a:rPr lang="fr-FR" b="1" dirty="0" err="1">
                <a:latin typeface="Acceseditionsscript Normal" panose="00000500000000000000" pitchFamily="50" charset="0"/>
              </a:rPr>
              <a:t>number</a:t>
            </a:r>
            <a:r>
              <a:rPr lang="fr-FR" b="1" dirty="0">
                <a:latin typeface="Acceseditionsscript Normal" panose="00000500000000000000" pitchFamily="50" charset="0"/>
              </a:rPr>
              <a:t> </a:t>
            </a:r>
            <a:r>
              <a:rPr lang="fr-FR" b="1" dirty="0" err="1">
                <a:latin typeface="Acceseditionsscript Normal" panose="00000500000000000000" pitchFamily="50" charset="0"/>
              </a:rPr>
              <a:t>song</a:t>
            </a:r>
            <a:r>
              <a:rPr lang="fr-FR" b="1" dirty="0">
                <a:latin typeface="Acceseditionsscript Normal" panose="00000500000000000000" pitchFamily="50" charset="0"/>
              </a:rPr>
              <a:t>. »</a:t>
            </a:r>
            <a:endParaRPr lang="en-GB" b="1" dirty="0">
              <a:latin typeface="Acceseditionsscript Normal" panose="00000500000000000000" pitchFamily="50" charset="0"/>
            </a:endParaRPr>
          </a:p>
        </p:txBody>
      </p:sp>
    </p:spTree>
    <p:extLst>
      <p:ext uri="{BB962C8B-B14F-4D97-AF65-F5344CB8AC3E}">
        <p14:creationId xmlns:p14="http://schemas.microsoft.com/office/powerpoint/2010/main" val="17935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6BE0973A-D167-B766-C9EB-2182ED067201}"/>
              </a:ext>
            </a:extLst>
          </p:cNvPr>
          <p:cNvGrpSpPr/>
          <p:nvPr/>
        </p:nvGrpSpPr>
        <p:grpSpPr>
          <a:xfrm>
            <a:off x="2795069" y="1733550"/>
            <a:ext cx="6601862" cy="3390900"/>
            <a:chOff x="4942438" y="598333"/>
            <a:chExt cx="6601862" cy="3390900"/>
          </a:xfrm>
          <a:solidFill>
            <a:srgbClr val="EDEDA6"/>
          </a:solidFill>
        </p:grpSpPr>
        <p:sp>
          <p:nvSpPr>
            <p:cNvPr id="5" name="Organigramme : Bande perforée 4">
              <a:extLst>
                <a:ext uri="{FF2B5EF4-FFF2-40B4-BE49-F238E27FC236}">
                  <a16:creationId xmlns:a16="http://schemas.microsoft.com/office/drawing/2014/main" id="{A2C7B257-2F29-C24A-A981-8AB329968B1B}"/>
                </a:ext>
              </a:extLst>
            </p:cNvPr>
            <p:cNvSpPr/>
            <p:nvPr/>
          </p:nvSpPr>
          <p:spPr>
            <a:xfrm>
              <a:off x="4942438" y="598333"/>
              <a:ext cx="6601862" cy="3390900"/>
            </a:xfrm>
            <a:prstGeom prst="flowChartPunchedTape">
              <a:avLst/>
            </a:prstGeom>
            <a:grpFill/>
            <a:ln>
              <a:solidFill>
                <a:srgbClr val="F1B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C5B9576-1EB4-314E-E864-C73BD7AA8DCD}"/>
                </a:ext>
              </a:extLst>
            </p:cNvPr>
            <p:cNvSpPr txBox="1"/>
            <p:nvPr/>
          </p:nvSpPr>
          <p:spPr>
            <a:xfrm>
              <a:off x="5104881" y="1739785"/>
              <a:ext cx="6276975" cy="1107996"/>
            </a:xfrm>
            <a:prstGeom prst="rect">
              <a:avLst/>
            </a:prstGeom>
            <a:grpFill/>
          </p:spPr>
          <p:txBody>
            <a:bodyPr wrap="square" rtlCol="0">
              <a:spAutoFit/>
            </a:bodyPr>
            <a:lstStyle/>
            <a:p>
              <a:pPr algn="ctr"/>
              <a:r>
                <a:rPr lang="fr-FR" sz="6600" b="1" dirty="0">
                  <a:latin typeface="Acceseditionsscript Normal" panose="00000500000000000000" pitchFamily="50" charset="0"/>
                </a:rPr>
                <a:t>Day 1</a:t>
              </a:r>
            </a:p>
          </p:txBody>
        </p:sp>
      </p:grpSp>
      <p:sp>
        <p:nvSpPr>
          <p:cNvPr id="7" name="Étoile : 5 branches 6">
            <a:extLst>
              <a:ext uri="{FF2B5EF4-FFF2-40B4-BE49-F238E27FC236}">
                <a16:creationId xmlns:a16="http://schemas.microsoft.com/office/drawing/2014/main" id="{C8DD9726-F220-40A3-A8F9-72791D9F7DB1}"/>
              </a:ext>
            </a:extLst>
          </p:cNvPr>
          <p:cNvSpPr/>
          <p:nvPr/>
        </p:nvSpPr>
        <p:spPr>
          <a:xfrm>
            <a:off x="9816459" y="34803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6DAE835C-B4D2-41C4-9F81-8627411B8065}"/>
              </a:ext>
            </a:extLst>
          </p:cNvPr>
          <p:cNvSpPr/>
          <p:nvPr/>
        </p:nvSpPr>
        <p:spPr>
          <a:xfrm>
            <a:off x="10328859" y="352121"/>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3FB073A7-262B-4B22-8EFD-1B2A090DB691}"/>
              </a:ext>
            </a:extLst>
          </p:cNvPr>
          <p:cNvSpPr/>
          <p:nvPr/>
        </p:nvSpPr>
        <p:spPr>
          <a:xfrm>
            <a:off x="10072659" y="634990"/>
            <a:ext cx="360000" cy="360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85085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5263</TotalTime>
  <Words>1551</Words>
  <Application>Microsoft Office PowerPoint</Application>
  <PresentationFormat>Grand écran</PresentationFormat>
  <Paragraphs>238</Paragraphs>
  <Slides>29</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Acceseditionscursive Normal</vt:lpstr>
      <vt:lpstr>Acceseditionsscript Normal</vt:lpstr>
      <vt:lpstr>Arial</vt:lpstr>
      <vt:lpstr>Calibri</vt:lpstr>
      <vt:lpstr>Calibri Light</vt:lpstr>
      <vt:lpstr>Mickey</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soleve ...</dc:creator>
  <cp:lastModifiedBy>Madeline DUBOUCHET</cp:lastModifiedBy>
  <cp:revision>48</cp:revision>
  <dcterms:created xsi:type="dcterms:W3CDTF">2022-07-11T15:14:06Z</dcterms:created>
  <dcterms:modified xsi:type="dcterms:W3CDTF">2024-10-29T15:29:35Z</dcterms:modified>
</cp:coreProperties>
</file>