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311" r:id="rId2"/>
    <p:sldId id="353" r:id="rId3"/>
    <p:sldId id="315" r:id="rId4"/>
    <p:sldId id="358" r:id="rId5"/>
    <p:sldId id="316" r:id="rId6"/>
    <p:sldId id="308" r:id="rId7"/>
    <p:sldId id="309" r:id="rId8"/>
    <p:sldId id="335" r:id="rId9"/>
    <p:sldId id="362" r:id="rId10"/>
    <p:sldId id="293" r:id="rId11"/>
    <p:sldId id="299" r:id="rId12"/>
    <p:sldId id="366" r:id="rId13"/>
    <p:sldId id="314" r:id="rId14"/>
    <p:sldId id="365" r:id="rId15"/>
    <p:sldId id="291" r:id="rId16"/>
    <p:sldId id="313" r:id="rId17"/>
    <p:sldId id="360" r:id="rId18"/>
    <p:sldId id="317" r:id="rId19"/>
    <p:sldId id="303" r:id="rId20"/>
    <p:sldId id="318" r:id="rId21"/>
    <p:sldId id="336" r:id="rId22"/>
    <p:sldId id="363" r:id="rId23"/>
    <p:sldId id="300" r:id="rId24"/>
    <p:sldId id="301" r:id="rId25"/>
    <p:sldId id="296" r:id="rId26"/>
    <p:sldId id="312" r:id="rId27"/>
    <p:sldId id="361" r:id="rId28"/>
    <p:sldId id="319" r:id="rId29"/>
    <p:sldId id="332" r:id="rId30"/>
    <p:sldId id="333" r:id="rId31"/>
    <p:sldId id="334" r:id="rId32"/>
    <p:sldId id="339" r:id="rId33"/>
    <p:sldId id="364" r:id="rId34"/>
    <p:sldId id="338" r:id="rId35"/>
    <p:sldId id="310" r:id="rId3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EDEDA6"/>
    <a:srgbClr val="F1B5E0"/>
    <a:srgbClr val="FDE0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38912D-848B-430E-8B6F-C5AC77F1CE14}" type="datetimeFigureOut">
              <a:rPr lang="fr-FR" smtClean="0"/>
              <a:t>29/10/2024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91313B-D161-43FD-A8D2-C27B4F7D7670}" type="slidenum">
              <a:rPr lang="fr-FR" smtClean="0"/>
              <a:t>‹N°›</a:t>
            </a:fld>
            <a:endParaRPr lang="fr-FR"/>
          </a:p>
        </p:txBody>
      </p:sp>
    </p:spTree>
    <p:extLst>
      <p:ext uri="{BB962C8B-B14F-4D97-AF65-F5344CB8AC3E}">
        <p14:creationId xmlns:p14="http://schemas.microsoft.com/office/powerpoint/2010/main" val="32457871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28807D96-C6E7-4B12-8105-F270AD73E69C}" type="slidenum">
              <a:rPr lang="fr-FR" smtClean="0"/>
              <a:t>2</a:t>
            </a:fld>
            <a:endParaRPr lang="fr-FR"/>
          </a:p>
        </p:txBody>
      </p:sp>
    </p:spTree>
    <p:extLst>
      <p:ext uri="{BB962C8B-B14F-4D97-AF65-F5344CB8AC3E}">
        <p14:creationId xmlns:p14="http://schemas.microsoft.com/office/powerpoint/2010/main" val="844044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0C05C0-B66B-EF25-0B41-631BA0C85E42}"/>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86D10EC2-7DA6-61A7-C953-6AB4B6B7EC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54A04B1D-9CA2-F3F8-D7D3-B48B488A8F3D}"/>
              </a:ext>
            </a:extLst>
          </p:cNvPr>
          <p:cNvSpPr>
            <a:spLocks noGrp="1"/>
          </p:cNvSpPr>
          <p:nvPr>
            <p:ph type="dt" sz="half" idx="10"/>
          </p:nvPr>
        </p:nvSpPr>
        <p:spPr/>
        <p:txBody>
          <a:bodyPr/>
          <a:lstStyle/>
          <a:p>
            <a:fld id="{53C12F3B-B92D-4E57-BF0A-ADBA1CAB1833}" type="datetimeFigureOut">
              <a:rPr lang="fr-FR" smtClean="0"/>
              <a:t>29/10/2024</a:t>
            </a:fld>
            <a:endParaRPr lang="fr-FR"/>
          </a:p>
        </p:txBody>
      </p:sp>
      <p:sp>
        <p:nvSpPr>
          <p:cNvPr id="5" name="Espace réservé du pied de page 4">
            <a:extLst>
              <a:ext uri="{FF2B5EF4-FFF2-40B4-BE49-F238E27FC236}">
                <a16:creationId xmlns:a16="http://schemas.microsoft.com/office/drawing/2014/main" id="{AF579782-FEDF-8DB1-1EFF-85FD84D18DA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D5C010C-CE2F-49DC-F93C-4AB9EFA22347}"/>
              </a:ext>
            </a:extLst>
          </p:cNvPr>
          <p:cNvSpPr>
            <a:spLocks noGrp="1"/>
          </p:cNvSpPr>
          <p:nvPr>
            <p:ph type="sldNum" sz="quarter" idx="12"/>
          </p:nvPr>
        </p:nvSpPr>
        <p:spPr/>
        <p:txBody>
          <a:bodyPr/>
          <a:lstStyle/>
          <a:p>
            <a:fld id="{D59C2987-8D08-49C5-8F92-DFEB5C72E625}" type="slidenum">
              <a:rPr lang="fr-FR" smtClean="0"/>
              <a:t>‹N°›</a:t>
            </a:fld>
            <a:endParaRPr lang="fr-FR"/>
          </a:p>
        </p:txBody>
      </p:sp>
    </p:spTree>
    <p:extLst>
      <p:ext uri="{BB962C8B-B14F-4D97-AF65-F5344CB8AC3E}">
        <p14:creationId xmlns:p14="http://schemas.microsoft.com/office/powerpoint/2010/main" val="1255491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96AF2A-AC12-1B08-19C6-FADE0D79E01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D28CA645-2DAA-28F3-996E-7CC70E67F1DE}"/>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951F02E-B3C5-0499-594B-F3353D764A99}"/>
              </a:ext>
            </a:extLst>
          </p:cNvPr>
          <p:cNvSpPr>
            <a:spLocks noGrp="1"/>
          </p:cNvSpPr>
          <p:nvPr>
            <p:ph type="dt" sz="half" idx="10"/>
          </p:nvPr>
        </p:nvSpPr>
        <p:spPr/>
        <p:txBody>
          <a:bodyPr/>
          <a:lstStyle/>
          <a:p>
            <a:fld id="{53C12F3B-B92D-4E57-BF0A-ADBA1CAB1833}" type="datetimeFigureOut">
              <a:rPr lang="fr-FR" smtClean="0"/>
              <a:t>29/10/2024</a:t>
            </a:fld>
            <a:endParaRPr lang="fr-FR"/>
          </a:p>
        </p:txBody>
      </p:sp>
      <p:sp>
        <p:nvSpPr>
          <p:cNvPr id="5" name="Espace réservé du pied de page 4">
            <a:extLst>
              <a:ext uri="{FF2B5EF4-FFF2-40B4-BE49-F238E27FC236}">
                <a16:creationId xmlns:a16="http://schemas.microsoft.com/office/drawing/2014/main" id="{701F824F-CCEB-583B-A9CC-8D87E680A08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F5C7465-F8ED-6E49-443E-CFF3B7EBD88E}"/>
              </a:ext>
            </a:extLst>
          </p:cNvPr>
          <p:cNvSpPr>
            <a:spLocks noGrp="1"/>
          </p:cNvSpPr>
          <p:nvPr>
            <p:ph type="sldNum" sz="quarter" idx="12"/>
          </p:nvPr>
        </p:nvSpPr>
        <p:spPr/>
        <p:txBody>
          <a:bodyPr/>
          <a:lstStyle/>
          <a:p>
            <a:fld id="{D59C2987-8D08-49C5-8F92-DFEB5C72E625}" type="slidenum">
              <a:rPr lang="fr-FR" smtClean="0"/>
              <a:t>‹N°›</a:t>
            </a:fld>
            <a:endParaRPr lang="fr-FR"/>
          </a:p>
        </p:txBody>
      </p:sp>
    </p:spTree>
    <p:extLst>
      <p:ext uri="{BB962C8B-B14F-4D97-AF65-F5344CB8AC3E}">
        <p14:creationId xmlns:p14="http://schemas.microsoft.com/office/powerpoint/2010/main" val="1419468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B974665B-1192-D4DC-282C-4E3A9D14D50E}"/>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24F80290-D794-04E9-E47C-ED156DE22EDD}"/>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B28109D-D036-9887-43E5-D19256C47262}"/>
              </a:ext>
            </a:extLst>
          </p:cNvPr>
          <p:cNvSpPr>
            <a:spLocks noGrp="1"/>
          </p:cNvSpPr>
          <p:nvPr>
            <p:ph type="dt" sz="half" idx="10"/>
          </p:nvPr>
        </p:nvSpPr>
        <p:spPr/>
        <p:txBody>
          <a:bodyPr/>
          <a:lstStyle/>
          <a:p>
            <a:fld id="{53C12F3B-B92D-4E57-BF0A-ADBA1CAB1833}" type="datetimeFigureOut">
              <a:rPr lang="fr-FR" smtClean="0"/>
              <a:t>29/10/2024</a:t>
            </a:fld>
            <a:endParaRPr lang="fr-FR"/>
          </a:p>
        </p:txBody>
      </p:sp>
      <p:sp>
        <p:nvSpPr>
          <p:cNvPr id="5" name="Espace réservé du pied de page 4">
            <a:extLst>
              <a:ext uri="{FF2B5EF4-FFF2-40B4-BE49-F238E27FC236}">
                <a16:creationId xmlns:a16="http://schemas.microsoft.com/office/drawing/2014/main" id="{D14FC615-B895-969A-DE20-9CFA5C1BBCA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925FFE0-989C-D602-0B0A-7E15A3810BC0}"/>
              </a:ext>
            </a:extLst>
          </p:cNvPr>
          <p:cNvSpPr>
            <a:spLocks noGrp="1"/>
          </p:cNvSpPr>
          <p:nvPr>
            <p:ph type="sldNum" sz="quarter" idx="12"/>
          </p:nvPr>
        </p:nvSpPr>
        <p:spPr/>
        <p:txBody>
          <a:bodyPr/>
          <a:lstStyle/>
          <a:p>
            <a:fld id="{D59C2987-8D08-49C5-8F92-DFEB5C72E625}" type="slidenum">
              <a:rPr lang="fr-FR" smtClean="0"/>
              <a:t>‹N°›</a:t>
            </a:fld>
            <a:endParaRPr lang="fr-FR"/>
          </a:p>
        </p:txBody>
      </p:sp>
    </p:spTree>
    <p:extLst>
      <p:ext uri="{BB962C8B-B14F-4D97-AF65-F5344CB8AC3E}">
        <p14:creationId xmlns:p14="http://schemas.microsoft.com/office/powerpoint/2010/main" val="2458271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4623CB-C777-7461-893A-430DC226B25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F2CA594-BE95-EDDB-3953-E94942A6A27D}"/>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718D53C-260D-CEEB-3F65-107D97EA43DD}"/>
              </a:ext>
            </a:extLst>
          </p:cNvPr>
          <p:cNvSpPr>
            <a:spLocks noGrp="1"/>
          </p:cNvSpPr>
          <p:nvPr>
            <p:ph type="dt" sz="half" idx="10"/>
          </p:nvPr>
        </p:nvSpPr>
        <p:spPr/>
        <p:txBody>
          <a:bodyPr/>
          <a:lstStyle/>
          <a:p>
            <a:fld id="{53C12F3B-B92D-4E57-BF0A-ADBA1CAB1833}" type="datetimeFigureOut">
              <a:rPr lang="fr-FR" smtClean="0"/>
              <a:t>29/10/2024</a:t>
            </a:fld>
            <a:endParaRPr lang="fr-FR"/>
          </a:p>
        </p:txBody>
      </p:sp>
      <p:sp>
        <p:nvSpPr>
          <p:cNvPr id="5" name="Espace réservé du pied de page 4">
            <a:extLst>
              <a:ext uri="{FF2B5EF4-FFF2-40B4-BE49-F238E27FC236}">
                <a16:creationId xmlns:a16="http://schemas.microsoft.com/office/drawing/2014/main" id="{B1E99CE4-E1E9-1AFA-5C4D-6D044C7A7DE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9F7DCDC-83EB-D155-94A8-F502548093C1}"/>
              </a:ext>
            </a:extLst>
          </p:cNvPr>
          <p:cNvSpPr>
            <a:spLocks noGrp="1"/>
          </p:cNvSpPr>
          <p:nvPr>
            <p:ph type="sldNum" sz="quarter" idx="12"/>
          </p:nvPr>
        </p:nvSpPr>
        <p:spPr/>
        <p:txBody>
          <a:bodyPr/>
          <a:lstStyle/>
          <a:p>
            <a:fld id="{D59C2987-8D08-49C5-8F92-DFEB5C72E625}" type="slidenum">
              <a:rPr lang="fr-FR" smtClean="0"/>
              <a:t>‹N°›</a:t>
            </a:fld>
            <a:endParaRPr lang="fr-FR"/>
          </a:p>
        </p:txBody>
      </p:sp>
    </p:spTree>
    <p:extLst>
      <p:ext uri="{BB962C8B-B14F-4D97-AF65-F5344CB8AC3E}">
        <p14:creationId xmlns:p14="http://schemas.microsoft.com/office/powerpoint/2010/main" val="1332505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A9E928-9458-AC97-6FBD-890BF36C3A5D}"/>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5748E0E3-CA55-9E48-A78C-195252DA16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9EBF8C7D-ABF8-A0A0-BEF9-9A4D3C2836D9}"/>
              </a:ext>
            </a:extLst>
          </p:cNvPr>
          <p:cNvSpPr>
            <a:spLocks noGrp="1"/>
          </p:cNvSpPr>
          <p:nvPr>
            <p:ph type="dt" sz="half" idx="10"/>
          </p:nvPr>
        </p:nvSpPr>
        <p:spPr/>
        <p:txBody>
          <a:bodyPr/>
          <a:lstStyle/>
          <a:p>
            <a:fld id="{53C12F3B-B92D-4E57-BF0A-ADBA1CAB1833}" type="datetimeFigureOut">
              <a:rPr lang="fr-FR" smtClean="0"/>
              <a:t>29/10/2024</a:t>
            </a:fld>
            <a:endParaRPr lang="fr-FR"/>
          </a:p>
        </p:txBody>
      </p:sp>
      <p:sp>
        <p:nvSpPr>
          <p:cNvPr id="5" name="Espace réservé du pied de page 4">
            <a:extLst>
              <a:ext uri="{FF2B5EF4-FFF2-40B4-BE49-F238E27FC236}">
                <a16:creationId xmlns:a16="http://schemas.microsoft.com/office/drawing/2014/main" id="{94B93928-43BA-9FB1-BE5A-676045CF6D9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EFF0C12-01FB-EB78-4DDC-06FF983BFABB}"/>
              </a:ext>
            </a:extLst>
          </p:cNvPr>
          <p:cNvSpPr>
            <a:spLocks noGrp="1"/>
          </p:cNvSpPr>
          <p:nvPr>
            <p:ph type="sldNum" sz="quarter" idx="12"/>
          </p:nvPr>
        </p:nvSpPr>
        <p:spPr/>
        <p:txBody>
          <a:bodyPr/>
          <a:lstStyle/>
          <a:p>
            <a:fld id="{D59C2987-8D08-49C5-8F92-DFEB5C72E625}" type="slidenum">
              <a:rPr lang="fr-FR" smtClean="0"/>
              <a:t>‹N°›</a:t>
            </a:fld>
            <a:endParaRPr lang="fr-FR"/>
          </a:p>
        </p:txBody>
      </p:sp>
    </p:spTree>
    <p:extLst>
      <p:ext uri="{BB962C8B-B14F-4D97-AF65-F5344CB8AC3E}">
        <p14:creationId xmlns:p14="http://schemas.microsoft.com/office/powerpoint/2010/main" val="2104660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D578E5-FE5A-71A8-C035-62EF732ADA8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AA0D464-A853-854C-A1E5-A1A288B05EE3}"/>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BCA2D150-DF90-914B-BA74-11A2A0F86B09}"/>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264D3E9A-9274-9532-A377-4DBAEBE1F47B}"/>
              </a:ext>
            </a:extLst>
          </p:cNvPr>
          <p:cNvSpPr>
            <a:spLocks noGrp="1"/>
          </p:cNvSpPr>
          <p:nvPr>
            <p:ph type="dt" sz="half" idx="10"/>
          </p:nvPr>
        </p:nvSpPr>
        <p:spPr/>
        <p:txBody>
          <a:bodyPr/>
          <a:lstStyle/>
          <a:p>
            <a:fld id="{53C12F3B-B92D-4E57-BF0A-ADBA1CAB1833}" type="datetimeFigureOut">
              <a:rPr lang="fr-FR" smtClean="0"/>
              <a:t>29/10/2024</a:t>
            </a:fld>
            <a:endParaRPr lang="fr-FR"/>
          </a:p>
        </p:txBody>
      </p:sp>
      <p:sp>
        <p:nvSpPr>
          <p:cNvPr id="6" name="Espace réservé du pied de page 5">
            <a:extLst>
              <a:ext uri="{FF2B5EF4-FFF2-40B4-BE49-F238E27FC236}">
                <a16:creationId xmlns:a16="http://schemas.microsoft.com/office/drawing/2014/main" id="{412172FF-7758-213B-9FCC-B8E97A2A33D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2400214-A563-F916-2B29-3806F8E0A91B}"/>
              </a:ext>
            </a:extLst>
          </p:cNvPr>
          <p:cNvSpPr>
            <a:spLocks noGrp="1"/>
          </p:cNvSpPr>
          <p:nvPr>
            <p:ph type="sldNum" sz="quarter" idx="12"/>
          </p:nvPr>
        </p:nvSpPr>
        <p:spPr/>
        <p:txBody>
          <a:bodyPr/>
          <a:lstStyle/>
          <a:p>
            <a:fld id="{D59C2987-8D08-49C5-8F92-DFEB5C72E625}" type="slidenum">
              <a:rPr lang="fr-FR" smtClean="0"/>
              <a:t>‹N°›</a:t>
            </a:fld>
            <a:endParaRPr lang="fr-FR"/>
          </a:p>
        </p:txBody>
      </p:sp>
    </p:spTree>
    <p:extLst>
      <p:ext uri="{BB962C8B-B14F-4D97-AF65-F5344CB8AC3E}">
        <p14:creationId xmlns:p14="http://schemas.microsoft.com/office/powerpoint/2010/main" val="3021148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CACA8A-F90A-B7E0-478D-D1C0AF0F912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C15D298-0081-F71D-E61A-001440675E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CAB715BC-B873-D697-EB72-9C1846AED61A}"/>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AC6329CB-D810-BA76-A37C-E29220D3B1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EFF75FF7-C192-01D2-6E95-F9CDA7E33707}"/>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DA755FD7-855E-6DF0-75E0-CB9E581A7CE4}"/>
              </a:ext>
            </a:extLst>
          </p:cNvPr>
          <p:cNvSpPr>
            <a:spLocks noGrp="1"/>
          </p:cNvSpPr>
          <p:nvPr>
            <p:ph type="dt" sz="half" idx="10"/>
          </p:nvPr>
        </p:nvSpPr>
        <p:spPr/>
        <p:txBody>
          <a:bodyPr/>
          <a:lstStyle/>
          <a:p>
            <a:fld id="{53C12F3B-B92D-4E57-BF0A-ADBA1CAB1833}" type="datetimeFigureOut">
              <a:rPr lang="fr-FR" smtClean="0"/>
              <a:t>29/10/2024</a:t>
            </a:fld>
            <a:endParaRPr lang="fr-FR"/>
          </a:p>
        </p:txBody>
      </p:sp>
      <p:sp>
        <p:nvSpPr>
          <p:cNvPr id="8" name="Espace réservé du pied de page 7">
            <a:extLst>
              <a:ext uri="{FF2B5EF4-FFF2-40B4-BE49-F238E27FC236}">
                <a16:creationId xmlns:a16="http://schemas.microsoft.com/office/drawing/2014/main" id="{D74A92C1-AF42-5E96-4A1D-F88210EF6F50}"/>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3F8030F1-3A89-47CB-1AEF-0D5D555DC210}"/>
              </a:ext>
            </a:extLst>
          </p:cNvPr>
          <p:cNvSpPr>
            <a:spLocks noGrp="1"/>
          </p:cNvSpPr>
          <p:nvPr>
            <p:ph type="sldNum" sz="quarter" idx="12"/>
          </p:nvPr>
        </p:nvSpPr>
        <p:spPr/>
        <p:txBody>
          <a:bodyPr/>
          <a:lstStyle/>
          <a:p>
            <a:fld id="{D59C2987-8D08-49C5-8F92-DFEB5C72E625}" type="slidenum">
              <a:rPr lang="fr-FR" smtClean="0"/>
              <a:t>‹N°›</a:t>
            </a:fld>
            <a:endParaRPr lang="fr-FR"/>
          </a:p>
        </p:txBody>
      </p:sp>
    </p:spTree>
    <p:extLst>
      <p:ext uri="{BB962C8B-B14F-4D97-AF65-F5344CB8AC3E}">
        <p14:creationId xmlns:p14="http://schemas.microsoft.com/office/powerpoint/2010/main" val="1934979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47F84C-2158-BBD0-0E48-9A15F555A733}"/>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C3993671-9D0B-8BA0-1FA1-2D781F77924A}"/>
              </a:ext>
            </a:extLst>
          </p:cNvPr>
          <p:cNvSpPr>
            <a:spLocks noGrp="1"/>
          </p:cNvSpPr>
          <p:nvPr>
            <p:ph type="dt" sz="half" idx="10"/>
          </p:nvPr>
        </p:nvSpPr>
        <p:spPr/>
        <p:txBody>
          <a:bodyPr/>
          <a:lstStyle/>
          <a:p>
            <a:fld id="{53C12F3B-B92D-4E57-BF0A-ADBA1CAB1833}" type="datetimeFigureOut">
              <a:rPr lang="fr-FR" smtClean="0"/>
              <a:t>29/10/2024</a:t>
            </a:fld>
            <a:endParaRPr lang="fr-FR"/>
          </a:p>
        </p:txBody>
      </p:sp>
      <p:sp>
        <p:nvSpPr>
          <p:cNvPr id="4" name="Espace réservé du pied de page 3">
            <a:extLst>
              <a:ext uri="{FF2B5EF4-FFF2-40B4-BE49-F238E27FC236}">
                <a16:creationId xmlns:a16="http://schemas.microsoft.com/office/drawing/2014/main" id="{7013ACF6-7E00-9E4C-7FCA-9B4D5ACCF727}"/>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7263678E-01EC-B1EF-C5DD-0279F802901D}"/>
              </a:ext>
            </a:extLst>
          </p:cNvPr>
          <p:cNvSpPr>
            <a:spLocks noGrp="1"/>
          </p:cNvSpPr>
          <p:nvPr>
            <p:ph type="sldNum" sz="quarter" idx="12"/>
          </p:nvPr>
        </p:nvSpPr>
        <p:spPr/>
        <p:txBody>
          <a:bodyPr/>
          <a:lstStyle/>
          <a:p>
            <a:fld id="{D59C2987-8D08-49C5-8F92-DFEB5C72E625}" type="slidenum">
              <a:rPr lang="fr-FR" smtClean="0"/>
              <a:t>‹N°›</a:t>
            </a:fld>
            <a:endParaRPr lang="fr-FR"/>
          </a:p>
        </p:txBody>
      </p:sp>
    </p:spTree>
    <p:extLst>
      <p:ext uri="{BB962C8B-B14F-4D97-AF65-F5344CB8AC3E}">
        <p14:creationId xmlns:p14="http://schemas.microsoft.com/office/powerpoint/2010/main" val="3438942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F039887-327B-86FD-299D-33BB38BB60A0}"/>
              </a:ext>
            </a:extLst>
          </p:cNvPr>
          <p:cNvSpPr>
            <a:spLocks noGrp="1"/>
          </p:cNvSpPr>
          <p:nvPr>
            <p:ph type="dt" sz="half" idx="10"/>
          </p:nvPr>
        </p:nvSpPr>
        <p:spPr/>
        <p:txBody>
          <a:bodyPr/>
          <a:lstStyle/>
          <a:p>
            <a:fld id="{53C12F3B-B92D-4E57-BF0A-ADBA1CAB1833}" type="datetimeFigureOut">
              <a:rPr lang="fr-FR" smtClean="0"/>
              <a:t>29/10/2024</a:t>
            </a:fld>
            <a:endParaRPr lang="fr-FR"/>
          </a:p>
        </p:txBody>
      </p:sp>
      <p:sp>
        <p:nvSpPr>
          <p:cNvPr id="3" name="Espace réservé du pied de page 2">
            <a:extLst>
              <a:ext uri="{FF2B5EF4-FFF2-40B4-BE49-F238E27FC236}">
                <a16:creationId xmlns:a16="http://schemas.microsoft.com/office/drawing/2014/main" id="{76F96E8C-AB5E-B6A1-57CC-8BAA42419B77}"/>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F99EF4DA-4069-90ED-5F02-76630AB70337}"/>
              </a:ext>
            </a:extLst>
          </p:cNvPr>
          <p:cNvSpPr>
            <a:spLocks noGrp="1"/>
          </p:cNvSpPr>
          <p:nvPr>
            <p:ph type="sldNum" sz="quarter" idx="12"/>
          </p:nvPr>
        </p:nvSpPr>
        <p:spPr/>
        <p:txBody>
          <a:bodyPr/>
          <a:lstStyle/>
          <a:p>
            <a:fld id="{D59C2987-8D08-49C5-8F92-DFEB5C72E625}" type="slidenum">
              <a:rPr lang="fr-FR" smtClean="0"/>
              <a:t>‹N°›</a:t>
            </a:fld>
            <a:endParaRPr lang="fr-FR"/>
          </a:p>
        </p:txBody>
      </p:sp>
    </p:spTree>
    <p:extLst>
      <p:ext uri="{BB962C8B-B14F-4D97-AF65-F5344CB8AC3E}">
        <p14:creationId xmlns:p14="http://schemas.microsoft.com/office/powerpoint/2010/main" val="807546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EBE0B2-3716-F915-9D35-89DD1218C4C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5DBCD000-1FA0-D252-1771-EC84C2F788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AD655EE9-0F53-9137-F64C-3D09A3696C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7EAD070-E0D7-E487-64D1-86F1FDA82158}"/>
              </a:ext>
            </a:extLst>
          </p:cNvPr>
          <p:cNvSpPr>
            <a:spLocks noGrp="1"/>
          </p:cNvSpPr>
          <p:nvPr>
            <p:ph type="dt" sz="half" idx="10"/>
          </p:nvPr>
        </p:nvSpPr>
        <p:spPr/>
        <p:txBody>
          <a:bodyPr/>
          <a:lstStyle/>
          <a:p>
            <a:fld id="{53C12F3B-B92D-4E57-BF0A-ADBA1CAB1833}" type="datetimeFigureOut">
              <a:rPr lang="fr-FR" smtClean="0"/>
              <a:t>29/10/2024</a:t>
            </a:fld>
            <a:endParaRPr lang="fr-FR"/>
          </a:p>
        </p:txBody>
      </p:sp>
      <p:sp>
        <p:nvSpPr>
          <p:cNvPr id="6" name="Espace réservé du pied de page 5">
            <a:extLst>
              <a:ext uri="{FF2B5EF4-FFF2-40B4-BE49-F238E27FC236}">
                <a16:creationId xmlns:a16="http://schemas.microsoft.com/office/drawing/2014/main" id="{11DF0B48-13FD-46AC-9ED4-3781F9A258E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975613F-A736-85F9-8529-63DA506D8D72}"/>
              </a:ext>
            </a:extLst>
          </p:cNvPr>
          <p:cNvSpPr>
            <a:spLocks noGrp="1"/>
          </p:cNvSpPr>
          <p:nvPr>
            <p:ph type="sldNum" sz="quarter" idx="12"/>
          </p:nvPr>
        </p:nvSpPr>
        <p:spPr/>
        <p:txBody>
          <a:bodyPr/>
          <a:lstStyle/>
          <a:p>
            <a:fld id="{D59C2987-8D08-49C5-8F92-DFEB5C72E625}" type="slidenum">
              <a:rPr lang="fr-FR" smtClean="0"/>
              <a:t>‹N°›</a:t>
            </a:fld>
            <a:endParaRPr lang="fr-FR"/>
          </a:p>
        </p:txBody>
      </p:sp>
    </p:spTree>
    <p:extLst>
      <p:ext uri="{BB962C8B-B14F-4D97-AF65-F5344CB8AC3E}">
        <p14:creationId xmlns:p14="http://schemas.microsoft.com/office/powerpoint/2010/main" val="3735660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18EAEF-79DB-C0CF-486D-74EA13B85FC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B8DBDF22-1625-1653-869A-E1203DA044A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384CDD4E-86D9-F99C-4FB2-96B2859796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F71C172-B468-1918-5D1B-FE9DD48DECE7}"/>
              </a:ext>
            </a:extLst>
          </p:cNvPr>
          <p:cNvSpPr>
            <a:spLocks noGrp="1"/>
          </p:cNvSpPr>
          <p:nvPr>
            <p:ph type="dt" sz="half" idx="10"/>
          </p:nvPr>
        </p:nvSpPr>
        <p:spPr/>
        <p:txBody>
          <a:bodyPr/>
          <a:lstStyle/>
          <a:p>
            <a:fld id="{53C12F3B-B92D-4E57-BF0A-ADBA1CAB1833}" type="datetimeFigureOut">
              <a:rPr lang="fr-FR" smtClean="0"/>
              <a:t>29/10/2024</a:t>
            </a:fld>
            <a:endParaRPr lang="fr-FR"/>
          </a:p>
        </p:txBody>
      </p:sp>
      <p:sp>
        <p:nvSpPr>
          <p:cNvPr id="6" name="Espace réservé du pied de page 5">
            <a:extLst>
              <a:ext uri="{FF2B5EF4-FFF2-40B4-BE49-F238E27FC236}">
                <a16:creationId xmlns:a16="http://schemas.microsoft.com/office/drawing/2014/main" id="{204FC9BD-4960-79C9-6520-5ECAED89614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F6403F2-4B16-0F9F-6DE9-6EB3558ACD91}"/>
              </a:ext>
            </a:extLst>
          </p:cNvPr>
          <p:cNvSpPr>
            <a:spLocks noGrp="1"/>
          </p:cNvSpPr>
          <p:nvPr>
            <p:ph type="sldNum" sz="quarter" idx="12"/>
          </p:nvPr>
        </p:nvSpPr>
        <p:spPr/>
        <p:txBody>
          <a:bodyPr/>
          <a:lstStyle/>
          <a:p>
            <a:fld id="{D59C2987-8D08-49C5-8F92-DFEB5C72E625}" type="slidenum">
              <a:rPr lang="fr-FR" smtClean="0"/>
              <a:t>‹N°›</a:t>
            </a:fld>
            <a:endParaRPr lang="fr-FR"/>
          </a:p>
        </p:txBody>
      </p:sp>
    </p:spTree>
    <p:extLst>
      <p:ext uri="{BB962C8B-B14F-4D97-AF65-F5344CB8AC3E}">
        <p14:creationId xmlns:p14="http://schemas.microsoft.com/office/powerpoint/2010/main" val="3640307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B096B8A-A763-A1B0-CEAF-098FE4A4FE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E722194F-866B-D182-7BE7-49CB8A500C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DA826AC-1A4A-30F0-8434-41B2C2EC68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C12F3B-B92D-4E57-BF0A-ADBA1CAB1833}" type="datetimeFigureOut">
              <a:rPr lang="fr-FR" smtClean="0"/>
              <a:t>29/10/2024</a:t>
            </a:fld>
            <a:endParaRPr lang="fr-FR"/>
          </a:p>
        </p:txBody>
      </p:sp>
      <p:sp>
        <p:nvSpPr>
          <p:cNvPr id="5" name="Espace réservé du pied de page 4">
            <a:extLst>
              <a:ext uri="{FF2B5EF4-FFF2-40B4-BE49-F238E27FC236}">
                <a16:creationId xmlns:a16="http://schemas.microsoft.com/office/drawing/2014/main" id="{0337A544-6436-95BC-1D50-76877299E4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A8FA3F58-7E9D-BB2A-2396-D9EA1AF40B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9C2987-8D08-49C5-8F92-DFEB5C72E625}" type="slidenum">
              <a:rPr lang="fr-FR" smtClean="0"/>
              <a:t>‹N°›</a:t>
            </a:fld>
            <a:endParaRPr lang="fr-FR"/>
          </a:p>
        </p:txBody>
      </p:sp>
    </p:spTree>
    <p:extLst>
      <p:ext uri="{BB962C8B-B14F-4D97-AF65-F5344CB8AC3E}">
        <p14:creationId xmlns:p14="http://schemas.microsoft.com/office/powerpoint/2010/main" val="6232919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7" Type="http://schemas.microsoft.com/office/2007/relationships/hdphoto" Target="../media/hdphoto3.wdp"/><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6.png"/><Relationship Id="rId5" Type="http://schemas.microsoft.com/office/2007/relationships/hdphoto" Target="../media/hdphoto2.wdp"/><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7" Type="http://schemas.microsoft.com/office/2007/relationships/hdphoto" Target="../media/hdphoto3.wdp"/><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6.png"/><Relationship Id="rId5" Type="http://schemas.microsoft.com/office/2007/relationships/hdphoto" Target="../media/hdphoto2.wdp"/><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slide" Target="slide26.xml"/><Relationship Id="rId3" Type="http://schemas.openxmlformats.org/officeDocument/2006/relationships/slide" Target="slide3.xml"/><Relationship Id="rId7" Type="http://schemas.openxmlformats.org/officeDocument/2006/relationships/slide" Target="slide2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slide" Target="slide16.xml"/><Relationship Id="rId5" Type="http://schemas.openxmlformats.org/officeDocument/2006/relationships/slide" Target="slide13.xml"/><Relationship Id="rId4" Type="http://schemas.openxmlformats.org/officeDocument/2006/relationships/slide" Target="slide8.xml"/><Relationship Id="rId9" Type="http://schemas.openxmlformats.org/officeDocument/2006/relationships/slide" Target="slide3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11.png"/><Relationship Id="rId1" Type="http://schemas.openxmlformats.org/officeDocument/2006/relationships/slideLayout" Target="../slideLayouts/slideLayout7.xml"/><Relationship Id="rId6" Type="http://schemas.microsoft.com/office/2007/relationships/hdphoto" Target="../media/hdphoto5.wdp"/><Relationship Id="rId5" Type="http://schemas.openxmlformats.org/officeDocument/2006/relationships/image" Target="../media/image13.png"/><Relationship Id="rId4" Type="http://schemas.openxmlformats.org/officeDocument/2006/relationships/image" Target="../media/image12.png"/></Relationships>
</file>

<file path=ppt/slides/_rels/slide31.xml.rels><?xml version="1.0" encoding="UTF-8" standalone="yes"?>
<Relationships xmlns="http://schemas.openxmlformats.org/package/2006/relationships"><Relationship Id="rId8" Type="http://schemas.microsoft.com/office/2007/relationships/hdphoto" Target="../media/hdphoto4.wdp"/><Relationship Id="rId3" Type="http://schemas.openxmlformats.org/officeDocument/2006/relationships/image" Target="../media/image13.png"/><Relationship Id="rId7"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Layout" Target="../slideLayouts/slideLayout7.xml"/><Relationship Id="rId6" Type="http://schemas.microsoft.com/office/2007/relationships/hdphoto" Target="../media/hdphoto6.wdp"/><Relationship Id="rId5" Type="http://schemas.openxmlformats.org/officeDocument/2006/relationships/image" Target="../media/image14.png"/><Relationship Id="rId4" Type="http://schemas.microsoft.com/office/2007/relationships/hdphoto" Target="../media/hdphoto5.wdp"/></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e 10">
            <a:extLst>
              <a:ext uri="{FF2B5EF4-FFF2-40B4-BE49-F238E27FC236}">
                <a16:creationId xmlns:a16="http://schemas.microsoft.com/office/drawing/2014/main" id="{608C6717-A524-9E58-D531-2CAA5C61C90C}"/>
              </a:ext>
            </a:extLst>
          </p:cNvPr>
          <p:cNvGrpSpPr/>
          <p:nvPr/>
        </p:nvGrpSpPr>
        <p:grpSpPr>
          <a:xfrm>
            <a:off x="2422029" y="2052442"/>
            <a:ext cx="6601862" cy="3390900"/>
            <a:chOff x="4942438" y="598333"/>
            <a:chExt cx="6601862" cy="3390900"/>
          </a:xfrm>
        </p:grpSpPr>
        <p:sp>
          <p:nvSpPr>
            <p:cNvPr id="9" name="Organigramme : Bande perforée 8">
              <a:extLst>
                <a:ext uri="{FF2B5EF4-FFF2-40B4-BE49-F238E27FC236}">
                  <a16:creationId xmlns:a16="http://schemas.microsoft.com/office/drawing/2014/main" id="{EC350B39-4C5E-94C7-ED42-F1BEC9534B62}"/>
                </a:ext>
              </a:extLst>
            </p:cNvPr>
            <p:cNvSpPr/>
            <p:nvPr/>
          </p:nvSpPr>
          <p:spPr>
            <a:xfrm>
              <a:off x="4942438" y="598333"/>
              <a:ext cx="6601862" cy="3390900"/>
            </a:xfrm>
            <a:prstGeom prst="flowChartPunchedTape">
              <a:avLst/>
            </a:prstGeom>
            <a:solidFill>
              <a:srgbClr val="EDEDA6"/>
            </a:solidFill>
            <a:ln>
              <a:solidFill>
                <a:srgbClr val="F1B5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ZoneTexte 9">
              <a:extLst>
                <a:ext uri="{FF2B5EF4-FFF2-40B4-BE49-F238E27FC236}">
                  <a16:creationId xmlns:a16="http://schemas.microsoft.com/office/drawing/2014/main" id="{5ED81D5F-2184-15E9-A9BC-CB477D515913}"/>
                </a:ext>
              </a:extLst>
            </p:cNvPr>
            <p:cNvSpPr txBox="1"/>
            <p:nvPr/>
          </p:nvSpPr>
          <p:spPr>
            <a:xfrm>
              <a:off x="5104881" y="1508953"/>
              <a:ext cx="6276975" cy="1569660"/>
            </a:xfrm>
            <a:prstGeom prst="rect">
              <a:avLst/>
            </a:prstGeom>
            <a:solidFill>
              <a:srgbClr val="EDEDA6"/>
            </a:solidFill>
          </p:spPr>
          <p:txBody>
            <a:bodyPr wrap="square" rtlCol="0">
              <a:spAutoFit/>
            </a:bodyPr>
            <a:lstStyle/>
            <a:p>
              <a:pPr algn="ctr"/>
              <a:r>
                <a:rPr lang="en-GB" sz="4800" b="1" dirty="0">
                  <a:latin typeface="Acceseditionsscript Normal" panose="00000500000000000000" pitchFamily="50" charset="0"/>
                </a:rPr>
                <a:t>Maths Rituals</a:t>
              </a:r>
            </a:p>
            <a:p>
              <a:pPr algn="ctr"/>
              <a:endParaRPr lang="en-GB" sz="2400" b="1" dirty="0">
                <a:latin typeface="Acceseditionsscript Normal" panose="00000500000000000000" pitchFamily="50" charset="0"/>
              </a:endParaRPr>
            </a:p>
            <a:p>
              <a:pPr algn="ctr"/>
              <a:r>
                <a:rPr lang="en-GB" sz="2400" b="1" dirty="0">
                  <a:latin typeface="Acceseditionsscript Normal" panose="00000500000000000000" pitchFamily="50" charset="0"/>
                </a:rPr>
                <a:t>2</a:t>
              </a:r>
              <a:r>
                <a:rPr lang="en-GB" sz="2400" b="1" baseline="30000" dirty="0">
                  <a:latin typeface="Acceseditionsscript Normal" panose="00000500000000000000" pitchFamily="50" charset="0"/>
                </a:rPr>
                <a:t>nd</a:t>
              </a:r>
              <a:r>
                <a:rPr lang="en-GB" sz="2400" b="1" dirty="0">
                  <a:latin typeface="Acceseditionsscript Normal" panose="00000500000000000000" pitchFamily="50" charset="0"/>
                </a:rPr>
                <a:t> Period – 4</a:t>
              </a:r>
              <a:r>
                <a:rPr lang="en-GB" sz="2400" b="1" baseline="30000" dirty="0">
                  <a:latin typeface="Acceseditionsscript Normal" panose="00000500000000000000" pitchFamily="50" charset="0"/>
                </a:rPr>
                <a:t>th</a:t>
              </a:r>
              <a:r>
                <a:rPr lang="en-GB" sz="2400" b="1" dirty="0">
                  <a:latin typeface="Acceseditionsscript Normal" panose="00000500000000000000" pitchFamily="50" charset="0"/>
                </a:rPr>
                <a:t> Week</a:t>
              </a:r>
            </a:p>
          </p:txBody>
        </p:sp>
      </p:grpSp>
      <p:pic>
        <p:nvPicPr>
          <p:cNvPr id="2" name="Picture 2" descr="Méthode Heuristique de Mathématiques en Grande Section | Éditions Nathan">
            <a:extLst>
              <a:ext uri="{FF2B5EF4-FFF2-40B4-BE49-F238E27FC236}">
                <a16:creationId xmlns:a16="http://schemas.microsoft.com/office/drawing/2014/main" id="{58DFE132-FE53-41CD-8DA2-8F5C6C8310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1062407">
            <a:off x="155079" y="343763"/>
            <a:ext cx="4533900" cy="1524000"/>
          </a:xfrm>
          <a:prstGeom prst="rect">
            <a:avLst/>
          </a:prstGeom>
          <a:noFill/>
          <a:extLst>
            <a:ext uri="{909E8E84-426E-40DD-AFC4-6F175D3DCCD1}">
              <a14:hiddenFill xmlns:a14="http://schemas.microsoft.com/office/drawing/2010/main">
                <a:solidFill>
                  <a:srgbClr val="FFFFFF"/>
                </a:solidFill>
              </a14:hiddenFill>
            </a:ext>
          </a:extLst>
        </p:spPr>
      </p:pic>
      <p:grpSp>
        <p:nvGrpSpPr>
          <p:cNvPr id="3" name="Groupe 2">
            <a:extLst>
              <a:ext uri="{FF2B5EF4-FFF2-40B4-BE49-F238E27FC236}">
                <a16:creationId xmlns:a16="http://schemas.microsoft.com/office/drawing/2014/main" id="{09764D69-C96D-45C0-B48B-BB6B46E7B546}"/>
              </a:ext>
            </a:extLst>
          </p:cNvPr>
          <p:cNvGrpSpPr/>
          <p:nvPr/>
        </p:nvGrpSpPr>
        <p:grpSpPr>
          <a:xfrm>
            <a:off x="9421601" y="147917"/>
            <a:ext cx="2709747" cy="2462859"/>
            <a:chOff x="9421601" y="147917"/>
            <a:chExt cx="2709747" cy="2462859"/>
          </a:xfrm>
        </p:grpSpPr>
        <p:pic>
          <p:nvPicPr>
            <p:cNvPr id="1034" name="Picture 10" descr="Résumé Enfant Pensif. Illustration Sur Fond Blanc Pour La Conception Clip  Art Libres De Droits , Svg , Vecteurs Et Illustration. Image 12349576.">
              <a:extLst>
                <a:ext uri="{FF2B5EF4-FFF2-40B4-BE49-F238E27FC236}">
                  <a16:creationId xmlns:a16="http://schemas.microsoft.com/office/drawing/2014/main" id="{1C87B534-C39B-4A46-9776-6A987F0AAB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21601" y="147917"/>
              <a:ext cx="2709747" cy="2462859"/>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Flag of the United Kingdom - Wikipedia">
              <a:extLst>
                <a:ext uri="{FF2B5EF4-FFF2-40B4-BE49-F238E27FC236}">
                  <a16:creationId xmlns:a16="http://schemas.microsoft.com/office/drawing/2014/main" id="{6A5408A8-2D1E-46E0-AB2A-2C3F342BA63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07089" y="252239"/>
              <a:ext cx="856450" cy="42822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2" name="Group 3">
            <a:extLst>
              <a:ext uri="{FF2B5EF4-FFF2-40B4-BE49-F238E27FC236}">
                <a16:creationId xmlns:a16="http://schemas.microsoft.com/office/drawing/2014/main" id="{BEFD2F0E-EEF4-4CAF-9FE6-6C7FC1A85C72}"/>
              </a:ext>
            </a:extLst>
          </p:cNvPr>
          <p:cNvGrpSpPr>
            <a:grpSpLocks/>
          </p:cNvGrpSpPr>
          <p:nvPr/>
        </p:nvGrpSpPr>
        <p:grpSpPr bwMode="auto">
          <a:xfrm>
            <a:off x="6032222" y="6039596"/>
            <a:ext cx="6043217" cy="701027"/>
            <a:chOff x="105478967" y="108087091"/>
            <a:chExt cx="2983904" cy="553656"/>
          </a:xfrm>
        </p:grpSpPr>
        <p:sp>
          <p:nvSpPr>
            <p:cNvPr id="13" name="Text Box 4">
              <a:extLst>
                <a:ext uri="{FF2B5EF4-FFF2-40B4-BE49-F238E27FC236}">
                  <a16:creationId xmlns:a16="http://schemas.microsoft.com/office/drawing/2014/main" id="{BB0F6836-224E-4B85-B01E-257C26B51FE0}"/>
                </a:ext>
              </a:extLst>
            </p:cNvPr>
            <p:cNvSpPr txBox="1">
              <a:spLocks noChangeArrowheads="1"/>
            </p:cNvSpPr>
            <p:nvPr/>
          </p:nvSpPr>
          <p:spPr bwMode="auto">
            <a:xfrm>
              <a:off x="105481677" y="108087091"/>
              <a:ext cx="2981194" cy="33820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pPr>
              <a:r>
                <a:rPr lang="en-GB" altLang="fr-FR" dirty="0">
                  <a:solidFill>
                    <a:srgbClr val="000000"/>
                  </a:solidFill>
                  <a:latin typeface="Mickey" panose="00000400000000000000" pitchFamily="2" charset="0"/>
                </a:rPr>
                <a:t>Madeline DUBOUCHET  - Val </a:t>
              </a:r>
              <a:r>
                <a:rPr kumimoji="0" lang="en-GB" altLang="fr-FR" sz="1800" b="0" i="0" u="none" strike="noStrike" cap="none" normalizeH="0" baseline="0" dirty="0" err="1">
                  <a:ln>
                    <a:noFill/>
                  </a:ln>
                  <a:solidFill>
                    <a:srgbClr val="000000"/>
                  </a:solidFill>
                  <a:effectLst/>
                  <a:latin typeface="Mickey" panose="00000400000000000000" pitchFamily="2" charset="0"/>
                </a:rPr>
                <a:t>d’Isère</a:t>
              </a:r>
              <a:r>
                <a:rPr kumimoji="0" lang="en-GB" altLang="fr-FR" sz="1800" b="0" i="0" u="none" strike="noStrike" cap="none" normalizeH="0" baseline="0" dirty="0">
                  <a:ln>
                    <a:noFill/>
                  </a:ln>
                  <a:solidFill>
                    <a:srgbClr val="000000"/>
                  </a:solidFill>
                  <a:effectLst/>
                  <a:latin typeface="Mickey" panose="00000400000000000000" pitchFamily="2" charset="0"/>
                </a:rPr>
                <a:t> Pre-elementary School</a:t>
              </a:r>
              <a:endParaRPr kumimoji="0" lang="en-GB" altLang="fr-FR" sz="1800" b="0" i="0" u="none" strike="noStrike" cap="none" normalizeH="0" baseline="0" dirty="0">
                <a:ln>
                  <a:noFill/>
                </a:ln>
                <a:solidFill>
                  <a:schemeClr val="tx1"/>
                </a:solidFill>
                <a:effectLst/>
                <a:latin typeface="Arial" panose="020B0604020202020204" pitchFamily="34" charset="0"/>
              </a:endParaRPr>
            </a:p>
          </p:txBody>
        </p:sp>
        <p:sp>
          <p:nvSpPr>
            <p:cNvPr id="14" name="Text Box 5">
              <a:extLst>
                <a:ext uri="{FF2B5EF4-FFF2-40B4-BE49-F238E27FC236}">
                  <a16:creationId xmlns:a16="http://schemas.microsoft.com/office/drawing/2014/main" id="{42DF14A3-81C3-46F0-98F6-343FAD07B6B6}"/>
                </a:ext>
              </a:extLst>
            </p:cNvPr>
            <p:cNvSpPr txBox="1">
              <a:spLocks noChangeArrowheads="1"/>
            </p:cNvSpPr>
            <p:nvPr/>
          </p:nvSpPr>
          <p:spPr bwMode="auto">
            <a:xfrm>
              <a:off x="105478967" y="108366609"/>
              <a:ext cx="2876970" cy="27413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fr-FR" sz="1200" b="0" i="0" strike="noStrike" cap="none" normalizeH="0" baseline="0" dirty="0">
                  <a:ln>
                    <a:noFill/>
                  </a:ln>
                  <a:solidFill>
                    <a:srgbClr val="085296"/>
                  </a:solidFill>
                  <a:effectLst/>
                  <a:latin typeface="Calibri" panose="020F0502020204030204" pitchFamily="34" charset="0"/>
                </a:rPr>
                <a:t>inspired by : </a:t>
              </a:r>
              <a:r>
                <a:rPr kumimoji="0" lang="en-GB" altLang="fr-FR" sz="1200" b="0" i="0" u="sng" strike="noStrike" cap="none" normalizeH="0" baseline="0" dirty="0">
                  <a:ln>
                    <a:noFill/>
                  </a:ln>
                  <a:solidFill>
                    <a:srgbClr val="085296"/>
                  </a:solidFill>
                  <a:effectLst/>
                  <a:latin typeface="Calibri" panose="020F0502020204030204" pitchFamily="34" charset="0"/>
                </a:rPr>
                <a:t>https://maitresse-biglouche.over-blog.com/</a:t>
              </a:r>
              <a:r>
                <a:rPr kumimoji="0" lang="en-GB" altLang="fr-FR" sz="1200" b="0" i="0" u="none" strike="noStrike" cap="none" normalizeH="0" baseline="0" dirty="0">
                  <a:ln>
                    <a:noFill/>
                  </a:ln>
                  <a:solidFill>
                    <a:srgbClr val="000000"/>
                  </a:solidFill>
                  <a:effectLst/>
                  <a:latin typeface="Calibri" panose="020F0502020204030204" pitchFamily="34" charset="0"/>
                </a:rPr>
                <a:t> </a:t>
              </a:r>
              <a:endParaRPr kumimoji="0" lang="en-GB" altLang="fr-FR" sz="1800" b="0" i="0" u="none" strike="noStrike" cap="none" normalizeH="0" baseline="0" dirty="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34461746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5">
            <a:extLst>
              <a:ext uri="{FF2B5EF4-FFF2-40B4-BE49-F238E27FC236}">
                <a16:creationId xmlns:a16="http://schemas.microsoft.com/office/drawing/2014/main" id="{08F9913C-9B6B-62D6-9D67-B8F70C154CD3}"/>
              </a:ext>
            </a:extLst>
          </p:cNvPr>
          <p:cNvSpPr txBox="1">
            <a:spLocks noChangeArrowheads="1"/>
          </p:cNvSpPr>
          <p:nvPr/>
        </p:nvSpPr>
        <p:spPr bwMode="auto">
          <a:xfrm>
            <a:off x="4689273" y="6552851"/>
            <a:ext cx="3128345" cy="34710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sng" strike="noStrike" cap="none" normalizeH="0" baseline="0" dirty="0">
                <a:ln>
                  <a:noFill/>
                </a:ln>
                <a:solidFill>
                  <a:srgbClr val="085296"/>
                </a:solidFill>
                <a:effectLst/>
                <a:latin typeface="Calibri" panose="020F0502020204030204" pitchFamily="34" charset="0"/>
              </a:rPr>
              <a:t>https://maitresse-biglouche.over-blog.com/</a:t>
            </a:r>
            <a:r>
              <a:rPr kumimoji="0" lang="fr-FR" altLang="fr-FR" sz="1200" b="0" i="0" u="none" strike="noStrike" cap="none" normalizeH="0" baseline="0" dirty="0">
                <a:ln>
                  <a:noFill/>
                </a:ln>
                <a:solidFill>
                  <a:srgbClr val="00000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grpSp>
        <p:nvGrpSpPr>
          <p:cNvPr id="77" name="Groupe 76">
            <a:extLst>
              <a:ext uri="{FF2B5EF4-FFF2-40B4-BE49-F238E27FC236}">
                <a16:creationId xmlns:a16="http://schemas.microsoft.com/office/drawing/2014/main" id="{9D2D6293-7C58-F349-0094-249E72B345EC}"/>
              </a:ext>
            </a:extLst>
          </p:cNvPr>
          <p:cNvGrpSpPr/>
          <p:nvPr/>
        </p:nvGrpSpPr>
        <p:grpSpPr>
          <a:xfrm>
            <a:off x="426477" y="1749785"/>
            <a:ext cx="5533228" cy="2547769"/>
            <a:chOff x="426477" y="1749785"/>
            <a:chExt cx="5533228" cy="2547769"/>
          </a:xfrm>
        </p:grpSpPr>
        <p:pic>
          <p:nvPicPr>
            <p:cNvPr id="54" name="Image 53">
              <a:extLst>
                <a:ext uri="{FF2B5EF4-FFF2-40B4-BE49-F238E27FC236}">
                  <a16:creationId xmlns:a16="http://schemas.microsoft.com/office/drawing/2014/main" id="{F06C55DB-1E36-7380-B1E9-FE2F9EAFBB66}"/>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045" b="89950" l="9957" r="89610">
                          <a14:foregroundMark x1="19048" y1="9045" x2="19048" y2="9045"/>
                        </a14:backgroundRemoval>
                      </a14:imgEffect>
                    </a14:imgLayer>
                  </a14:imgProps>
                </a:ext>
              </a:extLst>
            </a:blip>
            <a:stretch>
              <a:fillRect/>
            </a:stretch>
          </p:blipFill>
          <p:spPr>
            <a:xfrm>
              <a:off x="426477" y="1749785"/>
              <a:ext cx="2957461" cy="2547769"/>
            </a:xfrm>
            <a:prstGeom prst="rect">
              <a:avLst/>
            </a:prstGeom>
          </p:spPr>
        </p:pic>
        <p:pic>
          <p:nvPicPr>
            <p:cNvPr id="55" name="Image 54">
              <a:extLst>
                <a:ext uri="{FF2B5EF4-FFF2-40B4-BE49-F238E27FC236}">
                  <a16:creationId xmlns:a16="http://schemas.microsoft.com/office/drawing/2014/main" id="{FBEAAB28-0FF8-632A-B5DD-008672E6D05E}"/>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045" b="89950" l="9957" r="89610">
                          <a14:foregroundMark x1="19048" y1="9045" x2="19048" y2="9045"/>
                        </a14:backgroundRemoval>
                      </a14:imgEffect>
                    </a14:imgLayer>
                  </a14:imgProps>
                </a:ext>
              </a:extLst>
            </a:blip>
            <a:stretch>
              <a:fillRect/>
            </a:stretch>
          </p:blipFill>
          <p:spPr>
            <a:xfrm>
              <a:off x="3002244" y="1749785"/>
              <a:ext cx="2957461" cy="2547769"/>
            </a:xfrm>
            <a:prstGeom prst="rect">
              <a:avLst/>
            </a:prstGeom>
          </p:spPr>
        </p:pic>
      </p:grpSp>
      <p:pic>
        <p:nvPicPr>
          <p:cNvPr id="56" name="Image 55">
            <a:extLst>
              <a:ext uri="{FF2B5EF4-FFF2-40B4-BE49-F238E27FC236}">
                <a16:creationId xmlns:a16="http://schemas.microsoft.com/office/drawing/2014/main" id="{EC955919-8ABE-7D7A-DE0A-B160BC7583DA}"/>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045" b="89950" l="9957" r="89610">
                        <a14:foregroundMark x1="19048" y1="9045" x2="19048" y2="9045"/>
                      </a14:backgroundRemoval>
                    </a14:imgEffect>
                  </a14:imgLayer>
                </a14:imgProps>
              </a:ext>
            </a:extLst>
          </a:blip>
          <a:stretch>
            <a:fillRect/>
          </a:stretch>
        </p:blipFill>
        <p:spPr>
          <a:xfrm>
            <a:off x="5909977" y="2399689"/>
            <a:ext cx="2111207" cy="1818745"/>
          </a:xfrm>
          <a:prstGeom prst="rect">
            <a:avLst/>
          </a:prstGeom>
        </p:spPr>
      </p:pic>
      <p:grpSp>
        <p:nvGrpSpPr>
          <p:cNvPr id="78" name="Groupe 77">
            <a:extLst>
              <a:ext uri="{FF2B5EF4-FFF2-40B4-BE49-F238E27FC236}">
                <a16:creationId xmlns:a16="http://schemas.microsoft.com/office/drawing/2014/main" id="{7DE1DF49-24D4-59FE-6352-CAC88AACBDA2}"/>
              </a:ext>
            </a:extLst>
          </p:cNvPr>
          <p:cNvGrpSpPr/>
          <p:nvPr/>
        </p:nvGrpSpPr>
        <p:grpSpPr>
          <a:xfrm>
            <a:off x="8021184" y="2734266"/>
            <a:ext cx="3372860" cy="1484168"/>
            <a:chOff x="8021184" y="2734266"/>
            <a:chExt cx="3372860" cy="1484168"/>
          </a:xfrm>
        </p:grpSpPr>
        <p:pic>
          <p:nvPicPr>
            <p:cNvPr id="57" name="Image 56">
              <a:extLst>
                <a:ext uri="{FF2B5EF4-FFF2-40B4-BE49-F238E27FC236}">
                  <a16:creationId xmlns:a16="http://schemas.microsoft.com/office/drawing/2014/main" id="{8130F1C2-FEB2-4B74-88E7-729EFFAE2F53}"/>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045" b="89950" l="9957" r="89610">
                          <a14:foregroundMark x1="19048" y1="9045" x2="19048" y2="9045"/>
                        </a14:backgroundRemoval>
                      </a14:imgEffect>
                    </a14:imgLayer>
                  </a14:imgProps>
                </a:ext>
              </a:extLst>
            </a:blip>
            <a:stretch>
              <a:fillRect/>
            </a:stretch>
          </p:blipFill>
          <p:spPr>
            <a:xfrm>
              <a:off x="8021184" y="2828967"/>
              <a:ext cx="1612900" cy="1389467"/>
            </a:xfrm>
            <a:prstGeom prst="rect">
              <a:avLst/>
            </a:prstGeom>
          </p:spPr>
        </p:pic>
        <p:pic>
          <p:nvPicPr>
            <p:cNvPr id="58" name="Image 57">
              <a:extLst>
                <a:ext uri="{FF2B5EF4-FFF2-40B4-BE49-F238E27FC236}">
                  <a16:creationId xmlns:a16="http://schemas.microsoft.com/office/drawing/2014/main" id="{CD5C419E-4956-34CA-8D58-214A80E493A9}"/>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045" b="89950" l="9957" r="89610">
                          <a14:foregroundMark x1="19048" y1="9045" x2="19048" y2="9045"/>
                        </a14:backgroundRemoval>
                      </a14:imgEffect>
                    </a14:imgLayer>
                  </a14:imgProps>
                </a:ext>
              </a:extLst>
            </a:blip>
            <a:stretch>
              <a:fillRect/>
            </a:stretch>
          </p:blipFill>
          <p:spPr>
            <a:xfrm>
              <a:off x="9781144" y="2734266"/>
              <a:ext cx="1612900" cy="1389467"/>
            </a:xfrm>
            <a:prstGeom prst="rect">
              <a:avLst/>
            </a:prstGeom>
          </p:spPr>
        </p:pic>
      </p:grpSp>
      <p:pic>
        <p:nvPicPr>
          <p:cNvPr id="63" name="Image 62">
            <a:extLst>
              <a:ext uri="{FF2B5EF4-FFF2-40B4-BE49-F238E27FC236}">
                <a16:creationId xmlns:a16="http://schemas.microsoft.com/office/drawing/2014/main" id="{EC299170-D198-C614-7F66-B12076CBDC2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7527" b="95699" l="6316" r="91579">
                        <a14:foregroundMark x1="8421" y1="9677" x2="66316" y2="21505"/>
                        <a14:foregroundMark x1="66316" y1="21505" x2="75789" y2="75269"/>
                        <a14:foregroundMark x1="75789" y1="75269" x2="43158" y2="87097"/>
                        <a14:foregroundMark x1="43158" y1="87097" x2="28421" y2="76344"/>
                        <a14:foregroundMark x1="28421" y1="76344" x2="23158" y2="23656"/>
                        <a14:foregroundMark x1="86316" y1="15054" x2="86316" y2="15054"/>
                        <a14:foregroundMark x1="91579" y1="31183" x2="91579" y2="31183"/>
                        <a14:foregroundMark x1="86316" y1="95699" x2="86316" y2="95699"/>
                      </a14:backgroundRemoval>
                    </a14:imgEffect>
                  </a14:imgLayer>
                </a14:imgProps>
              </a:ext>
            </a:extLst>
          </a:blip>
          <a:stretch>
            <a:fillRect/>
          </a:stretch>
        </p:blipFill>
        <p:spPr>
          <a:xfrm>
            <a:off x="3833421" y="4791282"/>
            <a:ext cx="1295105" cy="1267840"/>
          </a:xfrm>
          <a:prstGeom prst="rect">
            <a:avLst/>
          </a:prstGeom>
        </p:spPr>
      </p:pic>
      <p:pic>
        <p:nvPicPr>
          <p:cNvPr id="71" name="Image 70">
            <a:extLst>
              <a:ext uri="{FF2B5EF4-FFF2-40B4-BE49-F238E27FC236}">
                <a16:creationId xmlns:a16="http://schemas.microsoft.com/office/drawing/2014/main" id="{208857AC-6C06-F839-A821-A98CB55541D6}"/>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5195" b="88312" l="10000" r="99474">
                        <a14:foregroundMark x1="10526" y1="5195" x2="10526" y2="5195"/>
                        <a14:foregroundMark x1="99474" y1="85714" x2="99474" y2="85714"/>
                      </a14:backgroundRemoval>
                    </a14:imgEffect>
                  </a14:imgLayer>
                </a14:imgProps>
              </a:ext>
            </a:extLst>
          </a:blip>
          <a:stretch>
            <a:fillRect/>
          </a:stretch>
        </p:blipFill>
        <p:spPr>
          <a:xfrm>
            <a:off x="5831565" y="4873515"/>
            <a:ext cx="3446920" cy="1396909"/>
          </a:xfrm>
          <a:prstGeom prst="rect">
            <a:avLst/>
          </a:prstGeom>
        </p:spPr>
      </p:pic>
      <p:sp>
        <p:nvSpPr>
          <p:cNvPr id="16" name="ZoneTexte 15">
            <a:extLst>
              <a:ext uri="{FF2B5EF4-FFF2-40B4-BE49-F238E27FC236}">
                <a16:creationId xmlns:a16="http://schemas.microsoft.com/office/drawing/2014/main" id="{97A15F5C-396F-416C-9B17-CA01DD594F4D}"/>
              </a:ext>
            </a:extLst>
          </p:cNvPr>
          <p:cNvSpPr txBox="1"/>
          <p:nvPr/>
        </p:nvSpPr>
        <p:spPr>
          <a:xfrm>
            <a:off x="933449" y="1322913"/>
            <a:ext cx="10325099" cy="615553"/>
          </a:xfrm>
          <a:prstGeom prst="rect">
            <a:avLst/>
          </a:prstGeom>
          <a:noFill/>
        </p:spPr>
        <p:txBody>
          <a:bodyPr wrap="square" rtlCol="0">
            <a:spAutoFit/>
          </a:bodyPr>
          <a:lstStyle/>
          <a:p>
            <a:pPr algn="ctr"/>
            <a:r>
              <a:rPr lang="fr-FR" sz="1600" i="1" u="sng" dirty="0">
                <a:latin typeface="Acceseditionscursive Normal" panose="00000500000000000000" pitchFamily="50" charset="0"/>
              </a:rPr>
              <a:t>Compétence évaluée</a:t>
            </a:r>
            <a:r>
              <a:rPr lang="fr-FR" sz="1600" u="sng" dirty="0">
                <a:latin typeface="Acceseditionscursive Normal" panose="00000500000000000000" pitchFamily="50" charset="0"/>
              </a:rPr>
              <a:t> </a:t>
            </a:r>
            <a:r>
              <a:rPr lang="fr-FR" sz="1600" dirty="0">
                <a:latin typeface="Acceseditionscursive Normal" panose="00000500000000000000" pitchFamily="50" charset="0"/>
              </a:rPr>
              <a:t>: </a:t>
            </a:r>
            <a:r>
              <a:rPr lang="fr-FR" sz="1600" i="1" dirty="0">
                <a:latin typeface="Acceseditionscursive Normal" panose="00000500000000000000" pitchFamily="50" charset="0"/>
              </a:rPr>
              <a:t>Je prends connaissance des pièces du Tangram</a:t>
            </a:r>
          </a:p>
          <a:p>
            <a:pPr algn="ctr"/>
            <a:r>
              <a:rPr lang="fr-FR" b="1" i="1" u="sng" dirty="0">
                <a:latin typeface="Acceseditionsscript Normal" panose="00000500000000000000" pitchFamily="50" charset="0"/>
              </a:rPr>
              <a:t>INPUT</a:t>
            </a:r>
            <a:r>
              <a:rPr lang="fr-FR" b="1" dirty="0">
                <a:latin typeface="Acceseditionsscript Normal" panose="00000500000000000000" pitchFamily="50" charset="0"/>
              </a:rPr>
              <a:t> : « </a:t>
            </a:r>
            <a:r>
              <a:rPr lang="en-GB" b="1" dirty="0">
                <a:latin typeface="Acceseditionsscript Normal" panose="00000500000000000000" pitchFamily="50" charset="0"/>
              </a:rPr>
              <a:t> </a:t>
            </a:r>
            <a:r>
              <a:rPr lang="fr-FR" b="1" dirty="0">
                <a:latin typeface="Acceseditionsscript Normal" panose="00000500000000000000" pitchFamily="50" charset="0"/>
              </a:rPr>
              <a:t>Look at the ‘tangram </a:t>
            </a:r>
            <a:r>
              <a:rPr lang="fr-FR" b="1" dirty="0" err="1">
                <a:latin typeface="Acceseditionsscript Normal" panose="00000500000000000000" pitchFamily="50" charset="0"/>
              </a:rPr>
              <a:t>pieces</a:t>
            </a:r>
            <a:r>
              <a:rPr lang="fr-FR" b="1" dirty="0">
                <a:latin typeface="Acceseditionsscript Normal" panose="00000500000000000000" pitchFamily="50" charset="0"/>
              </a:rPr>
              <a:t>’. </a:t>
            </a:r>
            <a:r>
              <a:rPr lang="en-GB" b="1" dirty="0">
                <a:latin typeface="Acceseditionsscript Normal" panose="00000500000000000000" pitchFamily="50" charset="0"/>
              </a:rPr>
              <a:t>What shapes do you see? »</a:t>
            </a:r>
          </a:p>
        </p:txBody>
      </p:sp>
      <p:grpSp>
        <p:nvGrpSpPr>
          <p:cNvPr id="17" name="Groupe 16">
            <a:extLst>
              <a:ext uri="{FF2B5EF4-FFF2-40B4-BE49-F238E27FC236}">
                <a16:creationId xmlns:a16="http://schemas.microsoft.com/office/drawing/2014/main" id="{49DEEA7F-1AC8-47B9-ACE1-D9EA2F4C6FCF}"/>
              </a:ext>
            </a:extLst>
          </p:cNvPr>
          <p:cNvGrpSpPr/>
          <p:nvPr/>
        </p:nvGrpSpPr>
        <p:grpSpPr>
          <a:xfrm>
            <a:off x="838200" y="163680"/>
            <a:ext cx="10325100" cy="1015663"/>
            <a:chOff x="838200" y="163680"/>
            <a:chExt cx="10325100" cy="1015663"/>
          </a:xfrm>
        </p:grpSpPr>
        <p:sp>
          <p:nvSpPr>
            <p:cNvPr id="18" name="Flèche : pentagone 17">
              <a:extLst>
                <a:ext uri="{FF2B5EF4-FFF2-40B4-BE49-F238E27FC236}">
                  <a16:creationId xmlns:a16="http://schemas.microsoft.com/office/drawing/2014/main" id="{149B7EC6-8948-4055-B30F-5796AC9015D4}"/>
                </a:ext>
              </a:extLst>
            </p:cNvPr>
            <p:cNvSpPr/>
            <p:nvPr/>
          </p:nvSpPr>
          <p:spPr>
            <a:xfrm>
              <a:off x="838200" y="257175"/>
              <a:ext cx="10325100" cy="828675"/>
            </a:xfrm>
            <a:prstGeom prst="homePlate">
              <a:avLst/>
            </a:prstGeom>
            <a:solidFill>
              <a:schemeClr val="accent1">
                <a:lumMod val="20000"/>
                <a:lumOff val="80000"/>
              </a:schemeClr>
            </a:solidFill>
            <a:ln>
              <a:solidFill>
                <a:srgbClr val="FDE0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9" name="ZoneTexte 18">
              <a:extLst>
                <a:ext uri="{FF2B5EF4-FFF2-40B4-BE49-F238E27FC236}">
                  <a16:creationId xmlns:a16="http://schemas.microsoft.com/office/drawing/2014/main" id="{958C1D5D-1EAF-4AFC-A482-F887D6C6B299}"/>
                </a:ext>
              </a:extLst>
            </p:cNvPr>
            <p:cNvSpPr txBox="1"/>
            <p:nvPr/>
          </p:nvSpPr>
          <p:spPr>
            <a:xfrm>
              <a:off x="2566987" y="163680"/>
              <a:ext cx="6867525" cy="1015663"/>
            </a:xfrm>
            <a:prstGeom prst="rect">
              <a:avLst/>
            </a:prstGeom>
            <a:noFill/>
          </p:spPr>
          <p:txBody>
            <a:bodyPr wrap="square" rtlCol="0">
              <a:spAutoFit/>
            </a:bodyPr>
            <a:lstStyle/>
            <a:p>
              <a:pPr algn="ctr"/>
              <a:r>
                <a:rPr lang="fr-FR" sz="6000" dirty="0">
                  <a:latin typeface="Acceseditionsscript Normal" panose="00000500000000000000" pitchFamily="50" charset="0"/>
                </a:rPr>
                <a:t>DAY 1</a:t>
              </a:r>
            </a:p>
          </p:txBody>
        </p:sp>
        <p:grpSp>
          <p:nvGrpSpPr>
            <p:cNvPr id="20" name="Groupe 19">
              <a:extLst>
                <a:ext uri="{FF2B5EF4-FFF2-40B4-BE49-F238E27FC236}">
                  <a16:creationId xmlns:a16="http://schemas.microsoft.com/office/drawing/2014/main" id="{A8AAE26F-1BB9-43D9-A01D-7C0FF155D09A}"/>
                </a:ext>
              </a:extLst>
            </p:cNvPr>
            <p:cNvGrpSpPr/>
            <p:nvPr/>
          </p:nvGrpSpPr>
          <p:grpSpPr>
            <a:xfrm>
              <a:off x="9816459" y="348031"/>
              <a:ext cx="872400" cy="646959"/>
              <a:chOff x="10999694" y="163680"/>
              <a:chExt cx="872400" cy="646959"/>
            </a:xfrm>
          </p:grpSpPr>
          <p:sp>
            <p:nvSpPr>
              <p:cNvPr id="21" name="Étoile : 5 branches 20">
                <a:extLst>
                  <a:ext uri="{FF2B5EF4-FFF2-40B4-BE49-F238E27FC236}">
                    <a16:creationId xmlns:a16="http://schemas.microsoft.com/office/drawing/2014/main" id="{74AA55CF-11C6-429C-9121-6D8FC439F485}"/>
                  </a:ext>
                </a:extLst>
              </p:cNvPr>
              <p:cNvSpPr/>
              <p:nvPr/>
            </p:nvSpPr>
            <p:spPr>
              <a:xfrm>
                <a:off x="10999694" y="16368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22" name="Étoile : 5 branches 21">
                <a:extLst>
                  <a:ext uri="{FF2B5EF4-FFF2-40B4-BE49-F238E27FC236}">
                    <a16:creationId xmlns:a16="http://schemas.microsoft.com/office/drawing/2014/main" id="{6DC42974-19DC-4D98-8CC4-5BAF48D6042C}"/>
                  </a:ext>
                </a:extLst>
              </p:cNvPr>
              <p:cNvSpPr/>
              <p:nvPr/>
            </p:nvSpPr>
            <p:spPr>
              <a:xfrm>
                <a:off x="11512094" y="16777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23" name="Étoile : 5 branches 22">
                <a:extLst>
                  <a:ext uri="{FF2B5EF4-FFF2-40B4-BE49-F238E27FC236}">
                    <a16:creationId xmlns:a16="http://schemas.microsoft.com/office/drawing/2014/main" id="{5FC9E3B1-7D75-4AFE-977E-A849775E6316}"/>
                  </a:ext>
                </a:extLst>
              </p:cNvPr>
              <p:cNvSpPr/>
              <p:nvPr/>
            </p:nvSpPr>
            <p:spPr>
              <a:xfrm>
                <a:off x="11255894" y="450639"/>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grpSp>
      </p:grpSp>
    </p:spTree>
    <p:extLst>
      <p:ext uri="{BB962C8B-B14F-4D97-AF65-F5344CB8AC3E}">
        <p14:creationId xmlns:p14="http://schemas.microsoft.com/office/powerpoint/2010/main" val="800347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5">
            <a:extLst>
              <a:ext uri="{FF2B5EF4-FFF2-40B4-BE49-F238E27FC236}">
                <a16:creationId xmlns:a16="http://schemas.microsoft.com/office/drawing/2014/main" id="{08F9913C-9B6B-62D6-9D67-B8F70C154CD3}"/>
              </a:ext>
            </a:extLst>
          </p:cNvPr>
          <p:cNvSpPr txBox="1">
            <a:spLocks noChangeArrowheads="1"/>
          </p:cNvSpPr>
          <p:nvPr/>
        </p:nvSpPr>
        <p:spPr bwMode="auto">
          <a:xfrm>
            <a:off x="9175540" y="6336597"/>
            <a:ext cx="3128345" cy="34710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sng" strike="noStrike" cap="none" normalizeH="0" baseline="0" dirty="0">
                <a:ln>
                  <a:noFill/>
                </a:ln>
                <a:solidFill>
                  <a:srgbClr val="085296"/>
                </a:solidFill>
                <a:effectLst/>
                <a:latin typeface="Calibri" panose="020F0502020204030204" pitchFamily="34" charset="0"/>
              </a:rPr>
              <a:t>https://maitresse-biglouche.over-blog.com/</a:t>
            </a:r>
            <a:r>
              <a:rPr kumimoji="0" lang="fr-FR" altLang="fr-FR" sz="1200" b="0" i="0" u="none" strike="noStrike" cap="none" normalizeH="0" baseline="0" dirty="0">
                <a:ln>
                  <a:noFill/>
                </a:ln>
                <a:solidFill>
                  <a:srgbClr val="00000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54" name="Image 53">
            <a:extLst>
              <a:ext uri="{FF2B5EF4-FFF2-40B4-BE49-F238E27FC236}">
                <a16:creationId xmlns:a16="http://schemas.microsoft.com/office/drawing/2014/main" id="{F06C55DB-1E36-7380-B1E9-FE2F9EAFBB66}"/>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045" b="89950" l="9957" r="89610">
                        <a14:foregroundMark x1="19048" y1="9045" x2="19048" y2="9045"/>
                      </a14:backgroundRemoval>
                    </a14:imgEffect>
                  </a14:imgLayer>
                </a14:imgProps>
              </a:ext>
            </a:extLst>
          </a:blip>
          <a:stretch>
            <a:fillRect/>
          </a:stretch>
        </p:blipFill>
        <p:spPr>
          <a:xfrm rot="10800000">
            <a:off x="3296736" y="3819542"/>
            <a:ext cx="3405317" cy="2933584"/>
          </a:xfrm>
          <a:prstGeom prst="rect">
            <a:avLst/>
          </a:prstGeom>
        </p:spPr>
      </p:pic>
      <p:pic>
        <p:nvPicPr>
          <p:cNvPr id="55" name="Image 54">
            <a:extLst>
              <a:ext uri="{FF2B5EF4-FFF2-40B4-BE49-F238E27FC236}">
                <a16:creationId xmlns:a16="http://schemas.microsoft.com/office/drawing/2014/main" id="{FBEAAB28-0FF8-632A-B5DD-008672E6D05E}"/>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045" b="89950" l="9957" r="89610">
                        <a14:foregroundMark x1="19048" y1="9045" x2="19048" y2="9045"/>
                      </a14:backgroundRemoval>
                    </a14:imgEffect>
                  </a14:imgLayer>
                </a14:imgProps>
              </a:ext>
            </a:extLst>
          </a:blip>
          <a:stretch>
            <a:fillRect/>
          </a:stretch>
        </p:blipFill>
        <p:spPr>
          <a:xfrm rot="16200000">
            <a:off x="3247822" y="1559671"/>
            <a:ext cx="3366755" cy="2900364"/>
          </a:xfrm>
          <a:prstGeom prst="rect">
            <a:avLst/>
          </a:prstGeom>
        </p:spPr>
      </p:pic>
      <p:pic>
        <p:nvPicPr>
          <p:cNvPr id="56" name="Image 55">
            <a:extLst>
              <a:ext uri="{FF2B5EF4-FFF2-40B4-BE49-F238E27FC236}">
                <a16:creationId xmlns:a16="http://schemas.microsoft.com/office/drawing/2014/main" id="{EC955919-8ABE-7D7A-DE0A-B160BC7583DA}"/>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045" b="89950" l="9957" r="89610">
                        <a14:foregroundMark x1="19048" y1="9045" x2="19048" y2="9045"/>
                      </a14:backgroundRemoval>
                    </a14:imgEffect>
                  </a14:imgLayer>
                </a14:imgProps>
              </a:ext>
            </a:extLst>
          </a:blip>
          <a:stretch>
            <a:fillRect/>
          </a:stretch>
        </p:blipFill>
        <p:spPr>
          <a:xfrm rot="13512027">
            <a:off x="6344964" y="3126578"/>
            <a:ext cx="2444462" cy="2105835"/>
          </a:xfrm>
          <a:prstGeom prst="rect">
            <a:avLst/>
          </a:prstGeom>
        </p:spPr>
      </p:pic>
      <p:pic>
        <p:nvPicPr>
          <p:cNvPr id="57" name="Image 56">
            <a:extLst>
              <a:ext uri="{FF2B5EF4-FFF2-40B4-BE49-F238E27FC236}">
                <a16:creationId xmlns:a16="http://schemas.microsoft.com/office/drawing/2014/main" id="{8130F1C2-FEB2-4B74-88E7-729EFFAE2F53}"/>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045" b="89950" l="9957" r="89610">
                        <a14:foregroundMark x1="19048" y1="9045" x2="19048" y2="9045"/>
                      </a14:backgroundRemoval>
                    </a14:imgEffect>
                  </a14:imgLayer>
                </a14:imgProps>
              </a:ext>
            </a:extLst>
          </a:blip>
          <a:stretch>
            <a:fillRect/>
          </a:stretch>
        </p:blipFill>
        <p:spPr>
          <a:xfrm>
            <a:off x="5866155" y="1637529"/>
            <a:ext cx="1612900" cy="1389467"/>
          </a:xfrm>
          <a:prstGeom prst="rect">
            <a:avLst/>
          </a:prstGeom>
        </p:spPr>
      </p:pic>
      <p:pic>
        <p:nvPicPr>
          <p:cNvPr id="58" name="Image 57">
            <a:extLst>
              <a:ext uri="{FF2B5EF4-FFF2-40B4-BE49-F238E27FC236}">
                <a16:creationId xmlns:a16="http://schemas.microsoft.com/office/drawing/2014/main" id="{CD5C419E-4956-34CA-8D58-214A80E493A9}"/>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045" b="89950" l="9957" r="89610">
                        <a14:foregroundMark x1="19048" y1="9045" x2="19048" y2="9045"/>
                      </a14:backgroundRemoval>
                    </a14:imgEffect>
                  </a14:imgLayer>
                </a14:imgProps>
              </a:ext>
            </a:extLst>
          </a:blip>
          <a:stretch>
            <a:fillRect/>
          </a:stretch>
        </p:blipFill>
        <p:spPr>
          <a:xfrm rot="5400000">
            <a:off x="5886596" y="3942428"/>
            <a:ext cx="1612900" cy="1389467"/>
          </a:xfrm>
          <a:prstGeom prst="rect">
            <a:avLst/>
          </a:prstGeom>
        </p:spPr>
      </p:pic>
      <p:pic>
        <p:nvPicPr>
          <p:cNvPr id="63" name="Image 62">
            <a:extLst>
              <a:ext uri="{FF2B5EF4-FFF2-40B4-BE49-F238E27FC236}">
                <a16:creationId xmlns:a16="http://schemas.microsoft.com/office/drawing/2014/main" id="{EC299170-D198-C614-7F66-B12076CBDC2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7527" b="95699" l="6316" r="91579">
                        <a14:foregroundMark x1="8421" y1="9677" x2="66316" y2="21505"/>
                        <a14:foregroundMark x1="66316" y1="21505" x2="75789" y2="75269"/>
                        <a14:foregroundMark x1="75789" y1="75269" x2="43158" y2="87097"/>
                        <a14:foregroundMark x1="43158" y1="87097" x2="28421" y2="76344"/>
                        <a14:foregroundMark x1="28421" y1="76344" x2="23158" y2="23656"/>
                        <a14:foregroundMark x1="86316" y1="15054" x2="86316" y2="15054"/>
                        <a14:foregroundMark x1="91579" y1="31183" x2="91579" y2="31183"/>
                        <a14:foregroundMark x1="86316" y1="95699" x2="86316" y2="95699"/>
                      </a14:backgroundRemoval>
                    </a14:imgEffect>
                  </a14:imgLayer>
                </a14:imgProps>
              </a:ext>
            </a:extLst>
          </a:blip>
          <a:stretch>
            <a:fillRect/>
          </a:stretch>
        </p:blipFill>
        <p:spPr>
          <a:xfrm>
            <a:off x="6158402" y="2855902"/>
            <a:ext cx="1295105" cy="1267840"/>
          </a:xfrm>
          <a:prstGeom prst="rect">
            <a:avLst/>
          </a:prstGeom>
        </p:spPr>
      </p:pic>
      <p:pic>
        <p:nvPicPr>
          <p:cNvPr id="71" name="Image 70">
            <a:extLst>
              <a:ext uri="{FF2B5EF4-FFF2-40B4-BE49-F238E27FC236}">
                <a16:creationId xmlns:a16="http://schemas.microsoft.com/office/drawing/2014/main" id="{208857AC-6C06-F839-A821-A98CB55541D6}"/>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5195" b="88312" l="10000" r="99474">
                        <a14:foregroundMark x1="10526" y1="5195" x2="10526" y2="5195"/>
                        <a14:foregroundMark x1="99474" y1="85714" x2="99474" y2="85714"/>
                      </a14:backgroundRemoval>
                    </a14:imgEffect>
                  </a14:imgLayer>
                </a14:imgProps>
              </a:ext>
            </a:extLst>
          </a:blip>
          <a:stretch>
            <a:fillRect/>
          </a:stretch>
        </p:blipFill>
        <p:spPr>
          <a:xfrm rot="8103781" flipH="1">
            <a:off x="5265494" y="4826063"/>
            <a:ext cx="2814221" cy="1140500"/>
          </a:xfrm>
          <a:prstGeom prst="rect">
            <a:avLst/>
          </a:prstGeom>
        </p:spPr>
      </p:pic>
      <p:sp>
        <p:nvSpPr>
          <p:cNvPr id="13" name="ZoneTexte 12">
            <a:extLst>
              <a:ext uri="{FF2B5EF4-FFF2-40B4-BE49-F238E27FC236}">
                <a16:creationId xmlns:a16="http://schemas.microsoft.com/office/drawing/2014/main" id="{11DCB66A-E8F2-496F-8766-E6CDC5E7F77D}"/>
              </a:ext>
            </a:extLst>
          </p:cNvPr>
          <p:cNvSpPr txBox="1"/>
          <p:nvPr/>
        </p:nvSpPr>
        <p:spPr>
          <a:xfrm>
            <a:off x="933451" y="1150535"/>
            <a:ext cx="10325099" cy="615553"/>
          </a:xfrm>
          <a:prstGeom prst="rect">
            <a:avLst/>
          </a:prstGeom>
          <a:noFill/>
        </p:spPr>
        <p:txBody>
          <a:bodyPr wrap="square" rtlCol="0">
            <a:spAutoFit/>
          </a:bodyPr>
          <a:lstStyle/>
          <a:p>
            <a:pPr algn="ctr"/>
            <a:r>
              <a:rPr lang="fr-FR" sz="1600" i="1" u="sng" dirty="0">
                <a:latin typeface="Acceseditionscursive Normal" panose="00000500000000000000" pitchFamily="50" charset="0"/>
              </a:rPr>
              <a:t>Compétence évaluée</a:t>
            </a:r>
            <a:r>
              <a:rPr lang="fr-FR" sz="1600" u="sng" dirty="0">
                <a:latin typeface="Acceseditionscursive Normal" panose="00000500000000000000" pitchFamily="50" charset="0"/>
              </a:rPr>
              <a:t> </a:t>
            </a:r>
            <a:r>
              <a:rPr lang="fr-FR" sz="1600" dirty="0">
                <a:latin typeface="Acceseditionscursive Normal" panose="00000500000000000000" pitchFamily="50" charset="0"/>
              </a:rPr>
              <a:t>: </a:t>
            </a:r>
            <a:r>
              <a:rPr lang="fr-FR" sz="1600" i="1" dirty="0">
                <a:latin typeface="Acceseditionscursive Normal" panose="00000500000000000000" pitchFamily="50" charset="0"/>
              </a:rPr>
              <a:t>Je prends connaissance des pièces du Tangram</a:t>
            </a:r>
          </a:p>
          <a:p>
            <a:pPr algn="ctr"/>
            <a:r>
              <a:rPr lang="fr-FR" b="1" i="1" u="sng" dirty="0">
                <a:latin typeface="Acceseditionsscript Normal" panose="00000500000000000000" pitchFamily="50" charset="0"/>
              </a:rPr>
              <a:t>INPUT</a:t>
            </a:r>
            <a:r>
              <a:rPr lang="fr-FR" b="1" dirty="0">
                <a:latin typeface="Acceseditionsscript Normal" panose="00000500000000000000" pitchFamily="50" charset="0"/>
              </a:rPr>
              <a:t> : « </a:t>
            </a:r>
            <a:r>
              <a:rPr lang="en-GB" b="1" dirty="0">
                <a:latin typeface="Acceseditionsscript Normal" panose="00000500000000000000" pitchFamily="50" charset="0"/>
              </a:rPr>
              <a:t> </a:t>
            </a:r>
            <a:r>
              <a:rPr lang="fr-FR" b="1" dirty="0">
                <a:latin typeface="Acceseditionsscript Normal" panose="00000500000000000000" pitchFamily="50" charset="0"/>
              </a:rPr>
              <a:t>Look at the ‘tangram </a:t>
            </a:r>
            <a:r>
              <a:rPr lang="fr-FR" b="1" dirty="0" err="1">
                <a:latin typeface="Acceseditionsscript Normal" panose="00000500000000000000" pitchFamily="50" charset="0"/>
              </a:rPr>
              <a:t>pieces</a:t>
            </a:r>
            <a:r>
              <a:rPr lang="fr-FR" b="1" dirty="0">
                <a:latin typeface="Acceseditionsscript Normal" panose="00000500000000000000" pitchFamily="50" charset="0"/>
              </a:rPr>
              <a:t>’</a:t>
            </a:r>
            <a:r>
              <a:rPr lang="en-GB" b="1" dirty="0">
                <a:latin typeface="Acceseditionsscript Normal" panose="00000500000000000000" pitchFamily="50" charset="0"/>
              </a:rPr>
              <a:t> »</a:t>
            </a:r>
          </a:p>
        </p:txBody>
      </p:sp>
      <p:grpSp>
        <p:nvGrpSpPr>
          <p:cNvPr id="14" name="Groupe 13">
            <a:extLst>
              <a:ext uri="{FF2B5EF4-FFF2-40B4-BE49-F238E27FC236}">
                <a16:creationId xmlns:a16="http://schemas.microsoft.com/office/drawing/2014/main" id="{E11403C9-BB0D-4A5B-90EF-1A5BCFEC6820}"/>
              </a:ext>
            </a:extLst>
          </p:cNvPr>
          <p:cNvGrpSpPr/>
          <p:nvPr/>
        </p:nvGrpSpPr>
        <p:grpSpPr>
          <a:xfrm>
            <a:off x="838200" y="163680"/>
            <a:ext cx="10325100" cy="1015663"/>
            <a:chOff x="838200" y="163680"/>
            <a:chExt cx="10325100" cy="1015663"/>
          </a:xfrm>
        </p:grpSpPr>
        <p:sp>
          <p:nvSpPr>
            <p:cNvPr id="15" name="Flèche : pentagone 14">
              <a:extLst>
                <a:ext uri="{FF2B5EF4-FFF2-40B4-BE49-F238E27FC236}">
                  <a16:creationId xmlns:a16="http://schemas.microsoft.com/office/drawing/2014/main" id="{0514C8CE-93ED-4C53-A1A2-B9DDE544F8C2}"/>
                </a:ext>
              </a:extLst>
            </p:cNvPr>
            <p:cNvSpPr/>
            <p:nvPr/>
          </p:nvSpPr>
          <p:spPr>
            <a:xfrm>
              <a:off x="838200" y="257175"/>
              <a:ext cx="10325100" cy="828675"/>
            </a:xfrm>
            <a:prstGeom prst="homePlate">
              <a:avLst/>
            </a:prstGeom>
            <a:solidFill>
              <a:schemeClr val="accent1">
                <a:lumMod val="20000"/>
                <a:lumOff val="80000"/>
              </a:schemeClr>
            </a:solidFill>
            <a:ln>
              <a:solidFill>
                <a:srgbClr val="FDE0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 name="ZoneTexte 15">
              <a:extLst>
                <a:ext uri="{FF2B5EF4-FFF2-40B4-BE49-F238E27FC236}">
                  <a16:creationId xmlns:a16="http://schemas.microsoft.com/office/drawing/2014/main" id="{BB501B59-2BB7-40C9-80EC-5A521CF3F731}"/>
                </a:ext>
              </a:extLst>
            </p:cNvPr>
            <p:cNvSpPr txBox="1"/>
            <p:nvPr/>
          </p:nvSpPr>
          <p:spPr>
            <a:xfrm>
              <a:off x="2566987" y="163680"/>
              <a:ext cx="6867525" cy="1015663"/>
            </a:xfrm>
            <a:prstGeom prst="rect">
              <a:avLst/>
            </a:prstGeom>
            <a:noFill/>
          </p:spPr>
          <p:txBody>
            <a:bodyPr wrap="square" rtlCol="0">
              <a:spAutoFit/>
            </a:bodyPr>
            <a:lstStyle/>
            <a:p>
              <a:pPr algn="ctr"/>
              <a:r>
                <a:rPr lang="fr-FR" sz="6000" dirty="0">
                  <a:latin typeface="Acceseditionsscript Normal" panose="00000500000000000000" pitchFamily="50" charset="0"/>
                </a:rPr>
                <a:t>DAY 1</a:t>
              </a:r>
            </a:p>
          </p:txBody>
        </p:sp>
        <p:grpSp>
          <p:nvGrpSpPr>
            <p:cNvPr id="17" name="Groupe 16">
              <a:extLst>
                <a:ext uri="{FF2B5EF4-FFF2-40B4-BE49-F238E27FC236}">
                  <a16:creationId xmlns:a16="http://schemas.microsoft.com/office/drawing/2014/main" id="{E7346B6A-6C13-4682-820A-31FA2BCBF5B4}"/>
                </a:ext>
              </a:extLst>
            </p:cNvPr>
            <p:cNvGrpSpPr/>
            <p:nvPr/>
          </p:nvGrpSpPr>
          <p:grpSpPr>
            <a:xfrm>
              <a:off x="9816459" y="348031"/>
              <a:ext cx="872400" cy="646959"/>
              <a:chOff x="10999694" y="163680"/>
              <a:chExt cx="872400" cy="646959"/>
            </a:xfrm>
          </p:grpSpPr>
          <p:sp>
            <p:nvSpPr>
              <p:cNvPr id="18" name="Étoile : 5 branches 17">
                <a:extLst>
                  <a:ext uri="{FF2B5EF4-FFF2-40B4-BE49-F238E27FC236}">
                    <a16:creationId xmlns:a16="http://schemas.microsoft.com/office/drawing/2014/main" id="{359A1050-8278-468A-9988-F3F06D923BA3}"/>
                  </a:ext>
                </a:extLst>
              </p:cNvPr>
              <p:cNvSpPr/>
              <p:nvPr/>
            </p:nvSpPr>
            <p:spPr>
              <a:xfrm>
                <a:off x="10999694" y="16368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19" name="Étoile : 5 branches 18">
                <a:extLst>
                  <a:ext uri="{FF2B5EF4-FFF2-40B4-BE49-F238E27FC236}">
                    <a16:creationId xmlns:a16="http://schemas.microsoft.com/office/drawing/2014/main" id="{CCDD80AD-F156-4998-93EA-209E6FAA644D}"/>
                  </a:ext>
                </a:extLst>
              </p:cNvPr>
              <p:cNvSpPr/>
              <p:nvPr/>
            </p:nvSpPr>
            <p:spPr>
              <a:xfrm>
                <a:off x="11512094" y="16777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20" name="Étoile : 5 branches 19">
                <a:extLst>
                  <a:ext uri="{FF2B5EF4-FFF2-40B4-BE49-F238E27FC236}">
                    <a16:creationId xmlns:a16="http://schemas.microsoft.com/office/drawing/2014/main" id="{9F5F0BE0-624B-484B-B149-1E3A6C54FA25}"/>
                  </a:ext>
                </a:extLst>
              </p:cNvPr>
              <p:cNvSpPr/>
              <p:nvPr/>
            </p:nvSpPr>
            <p:spPr>
              <a:xfrm>
                <a:off x="11255894" y="450639"/>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grpSp>
      </p:grpSp>
    </p:spTree>
    <p:extLst>
      <p:ext uri="{BB962C8B-B14F-4D97-AF65-F5344CB8AC3E}">
        <p14:creationId xmlns:p14="http://schemas.microsoft.com/office/powerpoint/2010/main" val="39261267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A3F4F709-D668-44A7-8D46-F828B17A36B9}"/>
              </a:ext>
            </a:extLst>
          </p:cNvPr>
          <p:cNvPicPr/>
          <p:nvPr/>
        </p:nvPicPr>
        <p:blipFill rotWithShape="1">
          <a:blip r:embed="rId2"/>
          <a:srcRect l="4729"/>
          <a:stretch/>
        </p:blipFill>
        <p:spPr bwMode="auto">
          <a:xfrm>
            <a:off x="416970" y="516012"/>
            <a:ext cx="3213735" cy="2650863"/>
          </a:xfrm>
          <a:prstGeom prst="rect">
            <a:avLst/>
          </a:prstGeom>
          <a:ln>
            <a:noFill/>
          </a:ln>
          <a:extLst>
            <a:ext uri="{53640926-AAD7-44D8-BBD7-CCE9431645EC}">
              <a14:shadowObscured xmlns:a14="http://schemas.microsoft.com/office/drawing/2010/main"/>
            </a:ext>
          </a:extLst>
        </p:spPr>
      </p:pic>
      <p:pic>
        <p:nvPicPr>
          <p:cNvPr id="4" name="Image 3">
            <a:extLst>
              <a:ext uri="{FF2B5EF4-FFF2-40B4-BE49-F238E27FC236}">
                <a16:creationId xmlns:a16="http://schemas.microsoft.com/office/drawing/2014/main" id="{99F19B47-97AA-48DD-BC32-3B740F8DC135}"/>
              </a:ext>
            </a:extLst>
          </p:cNvPr>
          <p:cNvPicPr/>
          <p:nvPr/>
        </p:nvPicPr>
        <p:blipFill>
          <a:blip r:embed="rId3"/>
          <a:stretch>
            <a:fillRect/>
          </a:stretch>
        </p:blipFill>
        <p:spPr>
          <a:xfrm>
            <a:off x="2294965" y="3429000"/>
            <a:ext cx="3361766" cy="2575038"/>
          </a:xfrm>
          <a:prstGeom prst="rect">
            <a:avLst/>
          </a:prstGeom>
        </p:spPr>
      </p:pic>
      <p:pic>
        <p:nvPicPr>
          <p:cNvPr id="5" name="Image 4">
            <a:extLst>
              <a:ext uri="{FF2B5EF4-FFF2-40B4-BE49-F238E27FC236}">
                <a16:creationId xmlns:a16="http://schemas.microsoft.com/office/drawing/2014/main" id="{D638BD7D-AD21-4530-A275-0A787086A2FF}"/>
              </a:ext>
            </a:extLst>
          </p:cNvPr>
          <p:cNvPicPr/>
          <p:nvPr/>
        </p:nvPicPr>
        <p:blipFill rotWithShape="1">
          <a:blip r:embed="rId4"/>
          <a:srcRect l="4729" r="4879"/>
          <a:stretch/>
        </p:blipFill>
        <p:spPr bwMode="auto">
          <a:xfrm>
            <a:off x="6382384" y="313138"/>
            <a:ext cx="3720839" cy="2650863"/>
          </a:xfrm>
          <a:prstGeom prst="rect">
            <a:avLst/>
          </a:prstGeom>
          <a:ln>
            <a:noFill/>
          </a:ln>
          <a:extLst>
            <a:ext uri="{53640926-AAD7-44D8-BBD7-CCE9431645EC}">
              <a14:shadowObscured xmlns:a14="http://schemas.microsoft.com/office/drawing/2010/main"/>
            </a:ext>
          </a:extLst>
        </p:spPr>
      </p:pic>
      <p:pic>
        <p:nvPicPr>
          <p:cNvPr id="6" name="Image 5">
            <a:extLst>
              <a:ext uri="{FF2B5EF4-FFF2-40B4-BE49-F238E27FC236}">
                <a16:creationId xmlns:a16="http://schemas.microsoft.com/office/drawing/2014/main" id="{7C371B52-1FE8-4667-8014-8CDFF9E089E8}"/>
              </a:ext>
            </a:extLst>
          </p:cNvPr>
          <p:cNvPicPr/>
          <p:nvPr/>
        </p:nvPicPr>
        <p:blipFill>
          <a:blip r:embed="rId5"/>
          <a:stretch>
            <a:fillRect/>
          </a:stretch>
        </p:blipFill>
        <p:spPr>
          <a:xfrm>
            <a:off x="7786762" y="4025153"/>
            <a:ext cx="2997779" cy="2456328"/>
          </a:xfrm>
          <a:prstGeom prst="rect">
            <a:avLst/>
          </a:prstGeom>
        </p:spPr>
      </p:pic>
    </p:spTree>
    <p:extLst>
      <p:ext uri="{BB962C8B-B14F-4D97-AF65-F5344CB8AC3E}">
        <p14:creationId xmlns:p14="http://schemas.microsoft.com/office/powerpoint/2010/main" val="8103747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a:extLst>
              <a:ext uri="{FF2B5EF4-FFF2-40B4-BE49-F238E27FC236}">
                <a16:creationId xmlns:a16="http://schemas.microsoft.com/office/drawing/2014/main" id="{6BE0973A-D167-B766-C9EB-2182ED067201}"/>
              </a:ext>
            </a:extLst>
          </p:cNvPr>
          <p:cNvGrpSpPr/>
          <p:nvPr/>
        </p:nvGrpSpPr>
        <p:grpSpPr>
          <a:xfrm>
            <a:off x="2795069" y="1733550"/>
            <a:ext cx="6601862" cy="3390900"/>
            <a:chOff x="4942438" y="598333"/>
            <a:chExt cx="6601862" cy="3390900"/>
          </a:xfrm>
          <a:solidFill>
            <a:srgbClr val="EDEDA6"/>
          </a:solidFill>
        </p:grpSpPr>
        <p:sp>
          <p:nvSpPr>
            <p:cNvPr id="5" name="Organigramme : Bande perforée 4">
              <a:extLst>
                <a:ext uri="{FF2B5EF4-FFF2-40B4-BE49-F238E27FC236}">
                  <a16:creationId xmlns:a16="http://schemas.microsoft.com/office/drawing/2014/main" id="{A2C7B257-2F29-C24A-A981-8AB329968B1B}"/>
                </a:ext>
              </a:extLst>
            </p:cNvPr>
            <p:cNvSpPr/>
            <p:nvPr/>
          </p:nvSpPr>
          <p:spPr>
            <a:xfrm>
              <a:off x="4942438" y="598333"/>
              <a:ext cx="6601862" cy="3390900"/>
            </a:xfrm>
            <a:prstGeom prst="flowChartPunchedTape">
              <a:avLst/>
            </a:prstGeom>
            <a:grpFill/>
            <a:ln>
              <a:solidFill>
                <a:srgbClr val="F1B5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a:extLst>
                <a:ext uri="{FF2B5EF4-FFF2-40B4-BE49-F238E27FC236}">
                  <a16:creationId xmlns:a16="http://schemas.microsoft.com/office/drawing/2014/main" id="{0C5B9576-1EB4-314E-E864-C73BD7AA8DCD}"/>
                </a:ext>
              </a:extLst>
            </p:cNvPr>
            <p:cNvSpPr txBox="1"/>
            <p:nvPr/>
          </p:nvSpPr>
          <p:spPr>
            <a:xfrm>
              <a:off x="5104881" y="1739785"/>
              <a:ext cx="6276975" cy="1107996"/>
            </a:xfrm>
            <a:prstGeom prst="rect">
              <a:avLst/>
            </a:prstGeom>
            <a:grpFill/>
          </p:spPr>
          <p:txBody>
            <a:bodyPr wrap="square" rtlCol="0">
              <a:spAutoFit/>
            </a:bodyPr>
            <a:lstStyle/>
            <a:p>
              <a:pPr algn="ctr"/>
              <a:r>
                <a:rPr lang="fr-FR" sz="6600" b="1" dirty="0">
                  <a:latin typeface="Acceseditionsscript Normal" panose="00000500000000000000" pitchFamily="50" charset="0"/>
                </a:rPr>
                <a:t>Day 2</a:t>
              </a:r>
            </a:p>
          </p:txBody>
        </p:sp>
      </p:grpSp>
      <p:sp>
        <p:nvSpPr>
          <p:cNvPr id="7" name="Étoile : 5 branches 6">
            <a:extLst>
              <a:ext uri="{FF2B5EF4-FFF2-40B4-BE49-F238E27FC236}">
                <a16:creationId xmlns:a16="http://schemas.microsoft.com/office/drawing/2014/main" id="{B76693A0-A41B-474C-A203-0D4ABA6A1DD7}"/>
              </a:ext>
            </a:extLst>
          </p:cNvPr>
          <p:cNvSpPr/>
          <p:nvPr/>
        </p:nvSpPr>
        <p:spPr>
          <a:xfrm>
            <a:off x="1118333" y="362961"/>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dirty="0"/>
          </a:p>
        </p:txBody>
      </p:sp>
      <p:sp>
        <p:nvSpPr>
          <p:cNvPr id="8" name="Étoile : 5 branches 7">
            <a:extLst>
              <a:ext uri="{FF2B5EF4-FFF2-40B4-BE49-F238E27FC236}">
                <a16:creationId xmlns:a16="http://schemas.microsoft.com/office/drawing/2014/main" id="{4D6CEF57-8202-44E7-8FEB-1A4FEE970EB9}"/>
              </a:ext>
            </a:extLst>
          </p:cNvPr>
          <p:cNvSpPr/>
          <p:nvPr/>
        </p:nvSpPr>
        <p:spPr>
          <a:xfrm>
            <a:off x="1630733" y="367051"/>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9" name="Étoile : 5 branches 8">
            <a:extLst>
              <a:ext uri="{FF2B5EF4-FFF2-40B4-BE49-F238E27FC236}">
                <a16:creationId xmlns:a16="http://schemas.microsoft.com/office/drawing/2014/main" id="{FB6AB50B-625F-4848-A98D-E0829FF509DC}"/>
              </a:ext>
            </a:extLst>
          </p:cNvPr>
          <p:cNvSpPr/>
          <p:nvPr/>
        </p:nvSpPr>
        <p:spPr>
          <a:xfrm>
            <a:off x="9797375" y="295111"/>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10" name="Étoile : 5 branches 9">
            <a:extLst>
              <a:ext uri="{FF2B5EF4-FFF2-40B4-BE49-F238E27FC236}">
                <a16:creationId xmlns:a16="http://schemas.microsoft.com/office/drawing/2014/main" id="{8C446BF4-8570-4C4B-986C-3C9E3DBCEDD3}"/>
              </a:ext>
            </a:extLst>
          </p:cNvPr>
          <p:cNvSpPr/>
          <p:nvPr/>
        </p:nvSpPr>
        <p:spPr>
          <a:xfrm>
            <a:off x="10309775" y="299201"/>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11" name="Étoile : 5 branches 10">
            <a:extLst>
              <a:ext uri="{FF2B5EF4-FFF2-40B4-BE49-F238E27FC236}">
                <a16:creationId xmlns:a16="http://schemas.microsoft.com/office/drawing/2014/main" id="{62D2CCE0-21D6-4C8B-9A87-201EF50F9E1C}"/>
              </a:ext>
            </a:extLst>
          </p:cNvPr>
          <p:cNvSpPr/>
          <p:nvPr/>
        </p:nvSpPr>
        <p:spPr>
          <a:xfrm>
            <a:off x="10053575" y="58207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791347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769B8F6A-80A2-4E1D-97A0-E669E0994101}"/>
              </a:ext>
            </a:extLst>
          </p:cNvPr>
          <p:cNvSpPr txBox="1"/>
          <p:nvPr/>
        </p:nvSpPr>
        <p:spPr>
          <a:xfrm>
            <a:off x="0" y="2613392"/>
            <a:ext cx="12192000" cy="4093428"/>
          </a:xfrm>
          <a:prstGeom prst="rect">
            <a:avLst/>
          </a:prstGeom>
          <a:noFill/>
        </p:spPr>
        <p:txBody>
          <a:bodyPr wrap="square" rtlCol="0">
            <a:spAutoFit/>
          </a:bodyPr>
          <a:lstStyle/>
          <a:p>
            <a:r>
              <a:rPr lang="fr-FR" sz="2000" b="1" i="1" dirty="0">
                <a:latin typeface="Acceseditionsscript Normal" panose="00000500000000000000" pitchFamily="50" charset="0"/>
              </a:rPr>
              <a:t>INPUT</a:t>
            </a:r>
            <a:r>
              <a:rPr lang="fr-FR" sz="2000" i="1" dirty="0">
                <a:latin typeface="Acceseditionsscript Normal" panose="00000500000000000000" pitchFamily="50" charset="0"/>
              </a:rPr>
              <a:t> : </a:t>
            </a:r>
            <a:r>
              <a:rPr lang="fr-FR" sz="2000" b="1" dirty="0">
                <a:latin typeface="Acceseditionsscript Normal" panose="00000500000000000000" pitchFamily="50" charset="0"/>
              </a:rPr>
              <a:t>« </a:t>
            </a:r>
            <a:r>
              <a:rPr lang="en-GB" sz="2000" b="1" dirty="0">
                <a:latin typeface="Acceseditionsscript Normal" panose="00000500000000000000" pitchFamily="50" charset="0"/>
              </a:rPr>
              <a:t>Let’s THINK and LEARN in English! </a:t>
            </a:r>
            <a:r>
              <a:rPr lang="fr-FR" sz="2000" b="1" dirty="0" err="1">
                <a:latin typeface="Acceseditionsscript Normal" panose="00000500000000000000" pitchFamily="50" charset="0"/>
              </a:rPr>
              <a:t>Let’s</a:t>
            </a:r>
            <a:r>
              <a:rPr lang="fr-FR" sz="2000" b="1" dirty="0">
                <a:latin typeface="Acceseditionsscript Normal" panose="00000500000000000000" pitchFamily="50" charset="0"/>
              </a:rPr>
              <a:t> </a:t>
            </a:r>
            <a:r>
              <a:rPr lang="fr-FR" sz="2000" b="1" dirty="0" err="1">
                <a:latin typeface="Acceseditionsscript Normal" panose="00000500000000000000" pitchFamily="50" charset="0"/>
              </a:rPr>
              <a:t>play</a:t>
            </a:r>
            <a:r>
              <a:rPr lang="fr-FR" sz="2000" b="1" dirty="0">
                <a:latin typeface="Acceseditionsscript Normal" panose="00000500000000000000" pitchFamily="50" charset="0"/>
              </a:rPr>
              <a:t> ‘the ferret </a:t>
            </a:r>
            <a:r>
              <a:rPr lang="fr-FR" sz="2000" b="1" dirty="0" err="1">
                <a:latin typeface="Acceseditionsscript Normal" panose="00000500000000000000" pitchFamily="50" charset="0"/>
              </a:rPr>
              <a:t>game</a:t>
            </a:r>
            <a:r>
              <a:rPr lang="fr-FR" sz="2000" b="1" dirty="0">
                <a:latin typeface="Acceseditionsscript Normal" panose="00000500000000000000" pitchFamily="50" charset="0"/>
              </a:rPr>
              <a:t>’ (count 1 by 1) </a:t>
            </a:r>
            <a:r>
              <a:rPr lang="en-GB" sz="2000" b="1" dirty="0">
                <a:latin typeface="Acceseditionsscript Normal" panose="00000500000000000000" pitchFamily="50" charset="0"/>
              </a:rPr>
              <a:t> »</a:t>
            </a:r>
          </a:p>
          <a:p>
            <a:endParaRPr lang="en-GB" sz="2000" b="1" i="1" dirty="0">
              <a:latin typeface="Acceseditionsscript Normal" panose="00000500000000000000" pitchFamily="50" charset="0"/>
            </a:endParaRPr>
          </a:p>
          <a:p>
            <a:endParaRPr lang="fr-FR" sz="2000" i="1" dirty="0">
              <a:latin typeface="Acceseditionsscript Normal" panose="00000500000000000000" pitchFamily="50" charset="0"/>
            </a:endParaRPr>
          </a:p>
          <a:p>
            <a:r>
              <a:rPr lang="fr-FR" sz="2000" b="1" i="1" dirty="0">
                <a:latin typeface="Acceseditionsscript Normal" panose="00000500000000000000" pitchFamily="50" charset="0"/>
              </a:rPr>
              <a:t>OUTPUT</a:t>
            </a:r>
            <a:r>
              <a:rPr lang="fr-FR" sz="2000" i="1" dirty="0">
                <a:latin typeface="Acceseditionsscript Normal" panose="00000500000000000000" pitchFamily="50" charset="0"/>
              </a:rPr>
              <a:t> : « One », « </a:t>
            </a:r>
            <a:r>
              <a:rPr lang="fr-FR" sz="2000" i="1" dirty="0" err="1">
                <a:latin typeface="Acceseditionsscript Normal" panose="00000500000000000000" pitchFamily="50" charset="0"/>
              </a:rPr>
              <a:t>two</a:t>
            </a:r>
            <a:r>
              <a:rPr lang="fr-FR" sz="2000" i="1" dirty="0">
                <a:latin typeface="Acceseditionsscript Normal" panose="00000500000000000000" pitchFamily="50" charset="0"/>
              </a:rPr>
              <a:t>, » « </a:t>
            </a:r>
            <a:r>
              <a:rPr lang="fr-FR" sz="2000" i="1" dirty="0" err="1">
                <a:latin typeface="Acceseditionsscript Normal" panose="00000500000000000000" pitchFamily="50" charset="0"/>
              </a:rPr>
              <a:t>three</a:t>
            </a:r>
            <a:r>
              <a:rPr lang="fr-FR" sz="2000" i="1" dirty="0">
                <a:latin typeface="Acceseditionsscript Normal" panose="00000500000000000000" pitchFamily="50" charset="0"/>
              </a:rPr>
              <a:t> », ...</a:t>
            </a:r>
          </a:p>
          <a:p>
            <a:endParaRPr lang="fr-FR" sz="2000" i="1" dirty="0">
              <a:latin typeface="Acceseditionsscript Normal" panose="00000500000000000000" pitchFamily="50" charset="0"/>
            </a:endParaRPr>
          </a:p>
          <a:p>
            <a:endParaRPr lang="fr-FR" sz="2000" i="1" dirty="0">
              <a:latin typeface="Acceseditionsscript Normal" panose="00000500000000000000" pitchFamily="50" charset="0"/>
            </a:endParaRPr>
          </a:p>
          <a:p>
            <a:r>
              <a:rPr lang="fr-FR" sz="2000" i="1" dirty="0">
                <a:solidFill>
                  <a:schemeClr val="bg1">
                    <a:lumMod val="50000"/>
                  </a:schemeClr>
                </a:solidFill>
                <a:latin typeface="Acceseditionsscript Normal" panose="00000500000000000000" pitchFamily="50" charset="0"/>
              </a:rPr>
              <a:t>Conseil : Pour le jeu du furet, faire s’asseoir les élèves dès qu’ils ont annoncé leur nombre pour visualiser plus facilement qui sera le suivant à parler (le PE fait défiler les nombres chiffrés au tableau en même temps que les élèves annoncent leur nombre). Quand on arrive au dernier élève, s’il n’y a pas eu d’erreur, on reprend à partir du 1</a:t>
            </a:r>
            <a:r>
              <a:rPr lang="fr-FR" sz="2000" i="1" baseline="30000" dirty="0">
                <a:solidFill>
                  <a:schemeClr val="bg1">
                    <a:lumMod val="50000"/>
                  </a:schemeClr>
                </a:solidFill>
                <a:latin typeface="Acceseditionsscript Normal" panose="00000500000000000000" pitchFamily="50" charset="0"/>
              </a:rPr>
              <a:t>er</a:t>
            </a:r>
            <a:r>
              <a:rPr lang="fr-FR" sz="2000" i="1" dirty="0">
                <a:solidFill>
                  <a:schemeClr val="bg1">
                    <a:lumMod val="50000"/>
                  </a:schemeClr>
                </a:solidFill>
                <a:latin typeface="Acceseditionsscript Normal" panose="00000500000000000000" pitchFamily="50" charset="0"/>
              </a:rPr>
              <a:t> en le faisant se relever. On peut écrire le « record à battre » au tableau pour les fois suivantes.</a:t>
            </a:r>
          </a:p>
          <a:p>
            <a:r>
              <a:rPr lang="fr-FR" sz="2000" i="1" dirty="0">
                <a:solidFill>
                  <a:schemeClr val="bg1">
                    <a:lumMod val="50000"/>
                  </a:schemeClr>
                </a:solidFill>
                <a:latin typeface="Acceseditionsscript Normal" panose="00000500000000000000" pitchFamily="50" charset="0"/>
              </a:rPr>
              <a:t>Jeu à faire 2 ou 3 fois si le temps en recommençant toujours avec un nouvel élève pour ne pas tomber toujours sur la « même erreur » avec le même élève.</a:t>
            </a:r>
          </a:p>
        </p:txBody>
      </p:sp>
      <p:sp>
        <p:nvSpPr>
          <p:cNvPr id="8" name="Étoile : 5 branches 7">
            <a:extLst>
              <a:ext uri="{FF2B5EF4-FFF2-40B4-BE49-F238E27FC236}">
                <a16:creationId xmlns:a16="http://schemas.microsoft.com/office/drawing/2014/main" id="{CAAF2648-C6CE-406E-8478-E85C2B875FA3}"/>
              </a:ext>
            </a:extLst>
          </p:cNvPr>
          <p:cNvSpPr/>
          <p:nvPr/>
        </p:nvSpPr>
        <p:spPr>
          <a:xfrm>
            <a:off x="1118333" y="362961"/>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dirty="0"/>
          </a:p>
        </p:txBody>
      </p:sp>
      <p:sp>
        <p:nvSpPr>
          <p:cNvPr id="9" name="Étoile : 5 branches 8">
            <a:extLst>
              <a:ext uri="{FF2B5EF4-FFF2-40B4-BE49-F238E27FC236}">
                <a16:creationId xmlns:a16="http://schemas.microsoft.com/office/drawing/2014/main" id="{DF57A696-117A-4B5B-B0FD-73602B9A77B0}"/>
              </a:ext>
            </a:extLst>
          </p:cNvPr>
          <p:cNvSpPr/>
          <p:nvPr/>
        </p:nvSpPr>
        <p:spPr>
          <a:xfrm>
            <a:off x="1630733" y="367051"/>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10" name="Étoile : 5 branches 9">
            <a:extLst>
              <a:ext uri="{FF2B5EF4-FFF2-40B4-BE49-F238E27FC236}">
                <a16:creationId xmlns:a16="http://schemas.microsoft.com/office/drawing/2014/main" id="{88C9978B-D325-4EA4-9CE8-3D67A87CD7D6}"/>
              </a:ext>
            </a:extLst>
          </p:cNvPr>
          <p:cNvSpPr/>
          <p:nvPr/>
        </p:nvSpPr>
        <p:spPr>
          <a:xfrm>
            <a:off x="9797375" y="295111"/>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11" name="Étoile : 5 branches 10">
            <a:extLst>
              <a:ext uri="{FF2B5EF4-FFF2-40B4-BE49-F238E27FC236}">
                <a16:creationId xmlns:a16="http://schemas.microsoft.com/office/drawing/2014/main" id="{BBB69D4A-2579-4258-837F-826AB8122343}"/>
              </a:ext>
            </a:extLst>
          </p:cNvPr>
          <p:cNvSpPr/>
          <p:nvPr/>
        </p:nvSpPr>
        <p:spPr>
          <a:xfrm>
            <a:off x="10309775" y="299201"/>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12" name="Étoile : 5 branches 11">
            <a:extLst>
              <a:ext uri="{FF2B5EF4-FFF2-40B4-BE49-F238E27FC236}">
                <a16:creationId xmlns:a16="http://schemas.microsoft.com/office/drawing/2014/main" id="{AAF3305A-51BC-474F-986B-30D1B2A2F729}"/>
              </a:ext>
            </a:extLst>
          </p:cNvPr>
          <p:cNvSpPr/>
          <p:nvPr/>
        </p:nvSpPr>
        <p:spPr>
          <a:xfrm>
            <a:off x="10053575" y="58207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7393255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Ellipse 28">
            <a:extLst>
              <a:ext uri="{FF2B5EF4-FFF2-40B4-BE49-F238E27FC236}">
                <a16:creationId xmlns:a16="http://schemas.microsoft.com/office/drawing/2014/main" id="{4F57A03F-EEEF-55C4-9B76-59C87A04F283}"/>
              </a:ext>
            </a:extLst>
          </p:cNvPr>
          <p:cNvSpPr/>
          <p:nvPr/>
        </p:nvSpPr>
        <p:spPr>
          <a:xfrm>
            <a:off x="2105360" y="2189947"/>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Ellipse 29">
            <a:extLst>
              <a:ext uri="{FF2B5EF4-FFF2-40B4-BE49-F238E27FC236}">
                <a16:creationId xmlns:a16="http://schemas.microsoft.com/office/drawing/2014/main" id="{7CC57CE3-3853-4CB2-396E-2DF1193C4B09}"/>
              </a:ext>
            </a:extLst>
          </p:cNvPr>
          <p:cNvSpPr/>
          <p:nvPr/>
        </p:nvSpPr>
        <p:spPr>
          <a:xfrm>
            <a:off x="3113326" y="2189947"/>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Ellipse 30">
            <a:extLst>
              <a:ext uri="{FF2B5EF4-FFF2-40B4-BE49-F238E27FC236}">
                <a16:creationId xmlns:a16="http://schemas.microsoft.com/office/drawing/2014/main" id="{016E0110-48AB-6CD3-1677-536E35098546}"/>
              </a:ext>
            </a:extLst>
          </p:cNvPr>
          <p:cNvSpPr/>
          <p:nvPr/>
        </p:nvSpPr>
        <p:spPr>
          <a:xfrm>
            <a:off x="4121292" y="2189947"/>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Ellipse 31">
            <a:extLst>
              <a:ext uri="{FF2B5EF4-FFF2-40B4-BE49-F238E27FC236}">
                <a16:creationId xmlns:a16="http://schemas.microsoft.com/office/drawing/2014/main" id="{159CD8A1-E17D-5A44-3941-4A9E2CFFE699}"/>
              </a:ext>
            </a:extLst>
          </p:cNvPr>
          <p:cNvSpPr/>
          <p:nvPr/>
        </p:nvSpPr>
        <p:spPr>
          <a:xfrm>
            <a:off x="5129258" y="2189947"/>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Ellipse 32">
            <a:extLst>
              <a:ext uri="{FF2B5EF4-FFF2-40B4-BE49-F238E27FC236}">
                <a16:creationId xmlns:a16="http://schemas.microsoft.com/office/drawing/2014/main" id="{A5E3ED92-FD2C-7CAD-CB16-39D3DCFFD152}"/>
              </a:ext>
            </a:extLst>
          </p:cNvPr>
          <p:cNvSpPr/>
          <p:nvPr/>
        </p:nvSpPr>
        <p:spPr>
          <a:xfrm>
            <a:off x="6137224" y="2189947"/>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Ellipse 33">
            <a:extLst>
              <a:ext uri="{FF2B5EF4-FFF2-40B4-BE49-F238E27FC236}">
                <a16:creationId xmlns:a16="http://schemas.microsoft.com/office/drawing/2014/main" id="{29E13C23-1DA3-A5F7-46FF-A8C43EAF654B}"/>
              </a:ext>
            </a:extLst>
          </p:cNvPr>
          <p:cNvSpPr/>
          <p:nvPr/>
        </p:nvSpPr>
        <p:spPr>
          <a:xfrm>
            <a:off x="7145190" y="2189947"/>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Ellipse 34">
            <a:extLst>
              <a:ext uri="{FF2B5EF4-FFF2-40B4-BE49-F238E27FC236}">
                <a16:creationId xmlns:a16="http://schemas.microsoft.com/office/drawing/2014/main" id="{78C792FB-20DD-BAEB-C6CD-EDF80802EC58}"/>
              </a:ext>
            </a:extLst>
          </p:cNvPr>
          <p:cNvSpPr/>
          <p:nvPr/>
        </p:nvSpPr>
        <p:spPr>
          <a:xfrm>
            <a:off x="8153156" y="2189947"/>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Ellipse 35">
            <a:extLst>
              <a:ext uri="{FF2B5EF4-FFF2-40B4-BE49-F238E27FC236}">
                <a16:creationId xmlns:a16="http://schemas.microsoft.com/office/drawing/2014/main" id="{65C9725B-D990-ED80-CD9C-DE2CCA2D796D}"/>
              </a:ext>
            </a:extLst>
          </p:cNvPr>
          <p:cNvSpPr/>
          <p:nvPr/>
        </p:nvSpPr>
        <p:spPr>
          <a:xfrm>
            <a:off x="9161122" y="2189947"/>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Ellipse 36">
            <a:extLst>
              <a:ext uri="{FF2B5EF4-FFF2-40B4-BE49-F238E27FC236}">
                <a16:creationId xmlns:a16="http://schemas.microsoft.com/office/drawing/2014/main" id="{0A72FEBC-9505-DC77-0820-381079B2B133}"/>
              </a:ext>
            </a:extLst>
          </p:cNvPr>
          <p:cNvSpPr/>
          <p:nvPr/>
        </p:nvSpPr>
        <p:spPr>
          <a:xfrm>
            <a:off x="10175670" y="2189947"/>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1" name="Ellipse 50">
            <a:extLst>
              <a:ext uri="{FF2B5EF4-FFF2-40B4-BE49-F238E27FC236}">
                <a16:creationId xmlns:a16="http://schemas.microsoft.com/office/drawing/2014/main" id="{4D25FF6E-52CB-CAFD-E4D3-8C55D3B8BB23}"/>
              </a:ext>
            </a:extLst>
          </p:cNvPr>
          <p:cNvSpPr/>
          <p:nvPr/>
        </p:nvSpPr>
        <p:spPr>
          <a:xfrm>
            <a:off x="1090812" y="3246468"/>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 name="Ellipse 51">
            <a:extLst>
              <a:ext uri="{FF2B5EF4-FFF2-40B4-BE49-F238E27FC236}">
                <a16:creationId xmlns:a16="http://schemas.microsoft.com/office/drawing/2014/main" id="{5E3F72E4-8A2C-A017-7F4F-38213F98C5CB}"/>
              </a:ext>
            </a:extLst>
          </p:cNvPr>
          <p:cNvSpPr/>
          <p:nvPr/>
        </p:nvSpPr>
        <p:spPr>
          <a:xfrm>
            <a:off x="2105360" y="3246468"/>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Ellipse 52">
            <a:extLst>
              <a:ext uri="{FF2B5EF4-FFF2-40B4-BE49-F238E27FC236}">
                <a16:creationId xmlns:a16="http://schemas.microsoft.com/office/drawing/2014/main" id="{DC5EC544-E710-C421-B817-B048F4CF3533}"/>
              </a:ext>
            </a:extLst>
          </p:cNvPr>
          <p:cNvSpPr/>
          <p:nvPr/>
        </p:nvSpPr>
        <p:spPr>
          <a:xfrm>
            <a:off x="3113326" y="3246468"/>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Ellipse 53">
            <a:extLst>
              <a:ext uri="{FF2B5EF4-FFF2-40B4-BE49-F238E27FC236}">
                <a16:creationId xmlns:a16="http://schemas.microsoft.com/office/drawing/2014/main" id="{B831AB94-0D05-93FF-287D-25DA3DAE10FB}"/>
              </a:ext>
            </a:extLst>
          </p:cNvPr>
          <p:cNvSpPr/>
          <p:nvPr/>
        </p:nvSpPr>
        <p:spPr>
          <a:xfrm>
            <a:off x="4121292" y="3246468"/>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Ellipse 54">
            <a:extLst>
              <a:ext uri="{FF2B5EF4-FFF2-40B4-BE49-F238E27FC236}">
                <a16:creationId xmlns:a16="http://schemas.microsoft.com/office/drawing/2014/main" id="{D3C92EA2-70E2-0945-2615-299D4EFC194E}"/>
              </a:ext>
            </a:extLst>
          </p:cNvPr>
          <p:cNvSpPr/>
          <p:nvPr/>
        </p:nvSpPr>
        <p:spPr>
          <a:xfrm>
            <a:off x="5129258" y="3246468"/>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Ellipse 55">
            <a:extLst>
              <a:ext uri="{FF2B5EF4-FFF2-40B4-BE49-F238E27FC236}">
                <a16:creationId xmlns:a16="http://schemas.microsoft.com/office/drawing/2014/main" id="{A6A2BF96-74EC-BBD4-999B-1F5814D3549A}"/>
              </a:ext>
            </a:extLst>
          </p:cNvPr>
          <p:cNvSpPr/>
          <p:nvPr/>
        </p:nvSpPr>
        <p:spPr>
          <a:xfrm>
            <a:off x="6137224" y="3246468"/>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7" name="Ellipse 56">
            <a:extLst>
              <a:ext uri="{FF2B5EF4-FFF2-40B4-BE49-F238E27FC236}">
                <a16:creationId xmlns:a16="http://schemas.microsoft.com/office/drawing/2014/main" id="{FC612E2F-6DDF-4D94-81CA-AA65BF396B0F}"/>
              </a:ext>
            </a:extLst>
          </p:cNvPr>
          <p:cNvSpPr/>
          <p:nvPr/>
        </p:nvSpPr>
        <p:spPr>
          <a:xfrm>
            <a:off x="7145190" y="3246468"/>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Ellipse 57">
            <a:extLst>
              <a:ext uri="{FF2B5EF4-FFF2-40B4-BE49-F238E27FC236}">
                <a16:creationId xmlns:a16="http://schemas.microsoft.com/office/drawing/2014/main" id="{6186EC90-BAE1-E2B8-3CB2-EA7DFDD164BB}"/>
              </a:ext>
            </a:extLst>
          </p:cNvPr>
          <p:cNvSpPr/>
          <p:nvPr/>
        </p:nvSpPr>
        <p:spPr>
          <a:xfrm>
            <a:off x="8153156" y="3246468"/>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9" name="Ellipse 58">
            <a:extLst>
              <a:ext uri="{FF2B5EF4-FFF2-40B4-BE49-F238E27FC236}">
                <a16:creationId xmlns:a16="http://schemas.microsoft.com/office/drawing/2014/main" id="{B3301DAF-07C2-6AAB-EB48-56320CE74F33}"/>
              </a:ext>
            </a:extLst>
          </p:cNvPr>
          <p:cNvSpPr/>
          <p:nvPr/>
        </p:nvSpPr>
        <p:spPr>
          <a:xfrm>
            <a:off x="9161122" y="3246468"/>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Ellipse 59">
            <a:extLst>
              <a:ext uri="{FF2B5EF4-FFF2-40B4-BE49-F238E27FC236}">
                <a16:creationId xmlns:a16="http://schemas.microsoft.com/office/drawing/2014/main" id="{2DC2F82C-4F1D-E087-9DB8-69115F2E5EBB}"/>
              </a:ext>
            </a:extLst>
          </p:cNvPr>
          <p:cNvSpPr/>
          <p:nvPr/>
        </p:nvSpPr>
        <p:spPr>
          <a:xfrm>
            <a:off x="10175670" y="3246468"/>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1" name="Ellipse 60">
            <a:extLst>
              <a:ext uri="{FF2B5EF4-FFF2-40B4-BE49-F238E27FC236}">
                <a16:creationId xmlns:a16="http://schemas.microsoft.com/office/drawing/2014/main" id="{DF560836-6252-B3D8-F3D3-F9B3E381B0AF}"/>
              </a:ext>
            </a:extLst>
          </p:cNvPr>
          <p:cNvSpPr/>
          <p:nvPr/>
        </p:nvSpPr>
        <p:spPr>
          <a:xfrm>
            <a:off x="1090812" y="4302989"/>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2" name="Ellipse 61">
            <a:extLst>
              <a:ext uri="{FF2B5EF4-FFF2-40B4-BE49-F238E27FC236}">
                <a16:creationId xmlns:a16="http://schemas.microsoft.com/office/drawing/2014/main" id="{4C853547-5273-F426-0EF1-8ABB324A0CEE}"/>
              </a:ext>
            </a:extLst>
          </p:cNvPr>
          <p:cNvSpPr/>
          <p:nvPr/>
        </p:nvSpPr>
        <p:spPr>
          <a:xfrm>
            <a:off x="2105360" y="4302989"/>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3" name="Ellipse 62">
            <a:extLst>
              <a:ext uri="{FF2B5EF4-FFF2-40B4-BE49-F238E27FC236}">
                <a16:creationId xmlns:a16="http://schemas.microsoft.com/office/drawing/2014/main" id="{EE074530-CFEB-1103-FF8B-D03D8896BB5B}"/>
              </a:ext>
            </a:extLst>
          </p:cNvPr>
          <p:cNvSpPr/>
          <p:nvPr/>
        </p:nvSpPr>
        <p:spPr>
          <a:xfrm>
            <a:off x="3113326" y="4302989"/>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4" name="Ellipse 63">
            <a:extLst>
              <a:ext uri="{FF2B5EF4-FFF2-40B4-BE49-F238E27FC236}">
                <a16:creationId xmlns:a16="http://schemas.microsoft.com/office/drawing/2014/main" id="{572400CC-0E38-1A2E-38D2-427EC8AE7793}"/>
              </a:ext>
            </a:extLst>
          </p:cNvPr>
          <p:cNvSpPr/>
          <p:nvPr/>
        </p:nvSpPr>
        <p:spPr>
          <a:xfrm>
            <a:off x="4121292" y="4302989"/>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5" name="Ellipse 64">
            <a:extLst>
              <a:ext uri="{FF2B5EF4-FFF2-40B4-BE49-F238E27FC236}">
                <a16:creationId xmlns:a16="http://schemas.microsoft.com/office/drawing/2014/main" id="{94A1D477-94AA-5737-BF98-449DC6C03DD4}"/>
              </a:ext>
            </a:extLst>
          </p:cNvPr>
          <p:cNvSpPr/>
          <p:nvPr/>
        </p:nvSpPr>
        <p:spPr>
          <a:xfrm>
            <a:off x="5129258" y="4302989"/>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6" name="Ellipse 65">
            <a:extLst>
              <a:ext uri="{FF2B5EF4-FFF2-40B4-BE49-F238E27FC236}">
                <a16:creationId xmlns:a16="http://schemas.microsoft.com/office/drawing/2014/main" id="{F4F3D129-6808-2CC8-EE04-408B8BD56A80}"/>
              </a:ext>
            </a:extLst>
          </p:cNvPr>
          <p:cNvSpPr/>
          <p:nvPr/>
        </p:nvSpPr>
        <p:spPr>
          <a:xfrm>
            <a:off x="6137224" y="4302989"/>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Ellipse 66">
            <a:extLst>
              <a:ext uri="{FF2B5EF4-FFF2-40B4-BE49-F238E27FC236}">
                <a16:creationId xmlns:a16="http://schemas.microsoft.com/office/drawing/2014/main" id="{22774CAF-9F62-7847-177E-8C528288EB1B}"/>
              </a:ext>
            </a:extLst>
          </p:cNvPr>
          <p:cNvSpPr/>
          <p:nvPr/>
        </p:nvSpPr>
        <p:spPr>
          <a:xfrm>
            <a:off x="7145190" y="4302989"/>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8" name="Ellipse 67">
            <a:extLst>
              <a:ext uri="{FF2B5EF4-FFF2-40B4-BE49-F238E27FC236}">
                <a16:creationId xmlns:a16="http://schemas.microsoft.com/office/drawing/2014/main" id="{3F478744-5CC1-9D54-F4BD-E32A271C1EE4}"/>
              </a:ext>
            </a:extLst>
          </p:cNvPr>
          <p:cNvSpPr/>
          <p:nvPr/>
        </p:nvSpPr>
        <p:spPr>
          <a:xfrm>
            <a:off x="8153156" y="4302989"/>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9" name="Ellipse 68">
            <a:extLst>
              <a:ext uri="{FF2B5EF4-FFF2-40B4-BE49-F238E27FC236}">
                <a16:creationId xmlns:a16="http://schemas.microsoft.com/office/drawing/2014/main" id="{2EA2AF77-2910-F3EB-0DE9-B461D81E0CE5}"/>
              </a:ext>
            </a:extLst>
          </p:cNvPr>
          <p:cNvSpPr/>
          <p:nvPr/>
        </p:nvSpPr>
        <p:spPr>
          <a:xfrm>
            <a:off x="9161122" y="4302989"/>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0" name="Ellipse 69">
            <a:extLst>
              <a:ext uri="{FF2B5EF4-FFF2-40B4-BE49-F238E27FC236}">
                <a16:creationId xmlns:a16="http://schemas.microsoft.com/office/drawing/2014/main" id="{9BF3A04A-99ED-215E-8CAD-D5599267BE17}"/>
              </a:ext>
            </a:extLst>
          </p:cNvPr>
          <p:cNvSpPr/>
          <p:nvPr/>
        </p:nvSpPr>
        <p:spPr>
          <a:xfrm>
            <a:off x="10175670" y="4302989"/>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1" name="Ellipse 70">
            <a:extLst>
              <a:ext uri="{FF2B5EF4-FFF2-40B4-BE49-F238E27FC236}">
                <a16:creationId xmlns:a16="http://schemas.microsoft.com/office/drawing/2014/main" id="{0058F41E-7BBE-FF68-93D2-C848475B3193}"/>
              </a:ext>
            </a:extLst>
          </p:cNvPr>
          <p:cNvSpPr/>
          <p:nvPr/>
        </p:nvSpPr>
        <p:spPr>
          <a:xfrm>
            <a:off x="1090812" y="5359510"/>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3" name="ZoneTexte 72">
            <a:extLst>
              <a:ext uri="{FF2B5EF4-FFF2-40B4-BE49-F238E27FC236}">
                <a16:creationId xmlns:a16="http://schemas.microsoft.com/office/drawing/2014/main" id="{412AB1E7-6F7B-9A66-B6B2-AE8EA65F4C7E}"/>
              </a:ext>
            </a:extLst>
          </p:cNvPr>
          <p:cNvSpPr txBox="1"/>
          <p:nvPr/>
        </p:nvSpPr>
        <p:spPr>
          <a:xfrm>
            <a:off x="2216628" y="2278352"/>
            <a:ext cx="677463" cy="707886"/>
          </a:xfrm>
          <a:prstGeom prst="rect">
            <a:avLst/>
          </a:prstGeom>
          <a:noFill/>
        </p:spPr>
        <p:txBody>
          <a:bodyPr wrap="square" rtlCol="0">
            <a:spAutoFit/>
          </a:bodyPr>
          <a:lstStyle/>
          <a:p>
            <a:pPr algn="ctr"/>
            <a:r>
              <a:rPr lang="fr-FR" sz="4000" b="1" dirty="0">
                <a:latin typeface="Acceseditionsscript Normal" panose="00000500000000000000" pitchFamily="50" charset="0"/>
              </a:rPr>
              <a:t>1</a:t>
            </a:r>
          </a:p>
        </p:txBody>
      </p:sp>
      <p:sp>
        <p:nvSpPr>
          <p:cNvPr id="74" name="ZoneTexte 73">
            <a:extLst>
              <a:ext uri="{FF2B5EF4-FFF2-40B4-BE49-F238E27FC236}">
                <a16:creationId xmlns:a16="http://schemas.microsoft.com/office/drawing/2014/main" id="{E3FB6EAA-10CE-896B-CE55-7321D8454B54}"/>
              </a:ext>
            </a:extLst>
          </p:cNvPr>
          <p:cNvSpPr txBox="1"/>
          <p:nvPr/>
        </p:nvSpPr>
        <p:spPr>
          <a:xfrm>
            <a:off x="3224594" y="2277208"/>
            <a:ext cx="677463" cy="707886"/>
          </a:xfrm>
          <a:prstGeom prst="rect">
            <a:avLst/>
          </a:prstGeom>
          <a:noFill/>
        </p:spPr>
        <p:txBody>
          <a:bodyPr wrap="square" rtlCol="0">
            <a:spAutoFit/>
          </a:bodyPr>
          <a:lstStyle/>
          <a:p>
            <a:pPr algn="ctr"/>
            <a:r>
              <a:rPr lang="fr-FR" sz="4000" b="1" dirty="0">
                <a:latin typeface="Acceseditionsscript Normal" panose="00000500000000000000" pitchFamily="50" charset="0"/>
              </a:rPr>
              <a:t>2</a:t>
            </a:r>
          </a:p>
        </p:txBody>
      </p:sp>
      <p:sp>
        <p:nvSpPr>
          <p:cNvPr id="75" name="ZoneTexte 74">
            <a:extLst>
              <a:ext uri="{FF2B5EF4-FFF2-40B4-BE49-F238E27FC236}">
                <a16:creationId xmlns:a16="http://schemas.microsoft.com/office/drawing/2014/main" id="{9E3C4A23-A076-9F20-AB9F-BD72989EC019}"/>
              </a:ext>
            </a:extLst>
          </p:cNvPr>
          <p:cNvSpPr txBox="1"/>
          <p:nvPr/>
        </p:nvSpPr>
        <p:spPr>
          <a:xfrm>
            <a:off x="4232560" y="2286004"/>
            <a:ext cx="677463" cy="707886"/>
          </a:xfrm>
          <a:prstGeom prst="rect">
            <a:avLst/>
          </a:prstGeom>
          <a:noFill/>
        </p:spPr>
        <p:txBody>
          <a:bodyPr wrap="square" rtlCol="0">
            <a:spAutoFit/>
          </a:bodyPr>
          <a:lstStyle/>
          <a:p>
            <a:pPr algn="ctr"/>
            <a:r>
              <a:rPr lang="fr-FR" sz="4000" b="1" dirty="0">
                <a:latin typeface="Acceseditionsscript Normal" panose="00000500000000000000" pitchFamily="50" charset="0"/>
              </a:rPr>
              <a:t>3</a:t>
            </a:r>
          </a:p>
        </p:txBody>
      </p:sp>
      <p:sp>
        <p:nvSpPr>
          <p:cNvPr id="76" name="ZoneTexte 75">
            <a:extLst>
              <a:ext uri="{FF2B5EF4-FFF2-40B4-BE49-F238E27FC236}">
                <a16:creationId xmlns:a16="http://schemas.microsoft.com/office/drawing/2014/main" id="{9C263C2F-2767-930A-AA0F-E9B276FD3AA2}"/>
              </a:ext>
            </a:extLst>
          </p:cNvPr>
          <p:cNvSpPr txBox="1"/>
          <p:nvPr/>
        </p:nvSpPr>
        <p:spPr>
          <a:xfrm>
            <a:off x="5240526" y="2286004"/>
            <a:ext cx="677463" cy="707886"/>
          </a:xfrm>
          <a:prstGeom prst="rect">
            <a:avLst/>
          </a:prstGeom>
          <a:noFill/>
        </p:spPr>
        <p:txBody>
          <a:bodyPr wrap="square" rtlCol="0">
            <a:spAutoFit/>
          </a:bodyPr>
          <a:lstStyle/>
          <a:p>
            <a:pPr algn="ctr"/>
            <a:r>
              <a:rPr lang="fr-FR" sz="4000" b="1" dirty="0">
                <a:latin typeface="Acceseditionsscript Normal" panose="00000500000000000000" pitchFamily="50" charset="0"/>
              </a:rPr>
              <a:t>4</a:t>
            </a:r>
          </a:p>
        </p:txBody>
      </p:sp>
      <p:sp>
        <p:nvSpPr>
          <p:cNvPr id="77" name="ZoneTexte 76">
            <a:extLst>
              <a:ext uri="{FF2B5EF4-FFF2-40B4-BE49-F238E27FC236}">
                <a16:creationId xmlns:a16="http://schemas.microsoft.com/office/drawing/2014/main" id="{BE7E0E9B-B2FB-21D5-A470-6A0D83D01D49}"/>
              </a:ext>
            </a:extLst>
          </p:cNvPr>
          <p:cNvSpPr txBox="1"/>
          <p:nvPr/>
        </p:nvSpPr>
        <p:spPr>
          <a:xfrm>
            <a:off x="6248492" y="2286004"/>
            <a:ext cx="677463" cy="707886"/>
          </a:xfrm>
          <a:prstGeom prst="rect">
            <a:avLst/>
          </a:prstGeom>
          <a:noFill/>
        </p:spPr>
        <p:txBody>
          <a:bodyPr wrap="square" rtlCol="0">
            <a:spAutoFit/>
          </a:bodyPr>
          <a:lstStyle/>
          <a:p>
            <a:pPr algn="ctr"/>
            <a:r>
              <a:rPr lang="fr-FR" sz="4000" b="1" dirty="0">
                <a:latin typeface="Acceseditionsscript Normal" panose="00000500000000000000" pitchFamily="50" charset="0"/>
              </a:rPr>
              <a:t>5</a:t>
            </a:r>
          </a:p>
        </p:txBody>
      </p:sp>
      <p:sp>
        <p:nvSpPr>
          <p:cNvPr id="78" name="ZoneTexte 77">
            <a:extLst>
              <a:ext uri="{FF2B5EF4-FFF2-40B4-BE49-F238E27FC236}">
                <a16:creationId xmlns:a16="http://schemas.microsoft.com/office/drawing/2014/main" id="{A8E5B637-CCF5-3682-E15B-013BE1C31FCB}"/>
              </a:ext>
            </a:extLst>
          </p:cNvPr>
          <p:cNvSpPr txBox="1"/>
          <p:nvPr/>
        </p:nvSpPr>
        <p:spPr>
          <a:xfrm>
            <a:off x="7256458" y="2275039"/>
            <a:ext cx="677463" cy="707886"/>
          </a:xfrm>
          <a:prstGeom prst="rect">
            <a:avLst/>
          </a:prstGeom>
          <a:noFill/>
        </p:spPr>
        <p:txBody>
          <a:bodyPr wrap="square" rtlCol="0">
            <a:spAutoFit/>
          </a:bodyPr>
          <a:lstStyle/>
          <a:p>
            <a:pPr algn="ctr"/>
            <a:r>
              <a:rPr lang="fr-FR" sz="4000" b="1" dirty="0">
                <a:latin typeface="Acceseditionsscript Normal" panose="00000500000000000000" pitchFamily="50" charset="0"/>
              </a:rPr>
              <a:t>6</a:t>
            </a:r>
          </a:p>
        </p:txBody>
      </p:sp>
      <p:sp>
        <p:nvSpPr>
          <p:cNvPr id="79" name="ZoneTexte 78">
            <a:extLst>
              <a:ext uri="{FF2B5EF4-FFF2-40B4-BE49-F238E27FC236}">
                <a16:creationId xmlns:a16="http://schemas.microsoft.com/office/drawing/2014/main" id="{CA3DCBE8-E09A-D3C6-CD81-260792BE9682}"/>
              </a:ext>
            </a:extLst>
          </p:cNvPr>
          <p:cNvSpPr txBox="1"/>
          <p:nvPr/>
        </p:nvSpPr>
        <p:spPr>
          <a:xfrm>
            <a:off x="8264424" y="2275039"/>
            <a:ext cx="677463" cy="707886"/>
          </a:xfrm>
          <a:prstGeom prst="rect">
            <a:avLst/>
          </a:prstGeom>
          <a:noFill/>
        </p:spPr>
        <p:txBody>
          <a:bodyPr wrap="square" rtlCol="0">
            <a:spAutoFit/>
          </a:bodyPr>
          <a:lstStyle/>
          <a:p>
            <a:pPr algn="ctr"/>
            <a:r>
              <a:rPr lang="fr-FR" sz="4000" b="1" dirty="0">
                <a:latin typeface="Acceseditionsscript Normal" panose="00000500000000000000" pitchFamily="50" charset="0"/>
              </a:rPr>
              <a:t>7</a:t>
            </a:r>
          </a:p>
        </p:txBody>
      </p:sp>
      <p:sp>
        <p:nvSpPr>
          <p:cNvPr id="80" name="ZoneTexte 79">
            <a:extLst>
              <a:ext uri="{FF2B5EF4-FFF2-40B4-BE49-F238E27FC236}">
                <a16:creationId xmlns:a16="http://schemas.microsoft.com/office/drawing/2014/main" id="{9335A1A3-09F7-2801-77F0-790E0EE5866A}"/>
              </a:ext>
            </a:extLst>
          </p:cNvPr>
          <p:cNvSpPr txBox="1"/>
          <p:nvPr/>
        </p:nvSpPr>
        <p:spPr>
          <a:xfrm>
            <a:off x="9272390" y="2284664"/>
            <a:ext cx="677463" cy="707886"/>
          </a:xfrm>
          <a:prstGeom prst="rect">
            <a:avLst/>
          </a:prstGeom>
          <a:noFill/>
        </p:spPr>
        <p:txBody>
          <a:bodyPr wrap="square" rtlCol="0">
            <a:spAutoFit/>
          </a:bodyPr>
          <a:lstStyle/>
          <a:p>
            <a:pPr algn="ctr"/>
            <a:r>
              <a:rPr lang="fr-FR" sz="4000" b="1" dirty="0">
                <a:latin typeface="Acceseditionsscript Normal" panose="00000500000000000000" pitchFamily="50" charset="0"/>
              </a:rPr>
              <a:t>8</a:t>
            </a:r>
          </a:p>
        </p:txBody>
      </p:sp>
      <p:sp>
        <p:nvSpPr>
          <p:cNvPr id="81" name="ZoneTexte 80">
            <a:extLst>
              <a:ext uri="{FF2B5EF4-FFF2-40B4-BE49-F238E27FC236}">
                <a16:creationId xmlns:a16="http://schemas.microsoft.com/office/drawing/2014/main" id="{176C0FE5-7156-A6B1-4CEA-6840A4633863}"/>
              </a:ext>
            </a:extLst>
          </p:cNvPr>
          <p:cNvSpPr txBox="1"/>
          <p:nvPr/>
        </p:nvSpPr>
        <p:spPr>
          <a:xfrm>
            <a:off x="10286938" y="2284664"/>
            <a:ext cx="677463" cy="707886"/>
          </a:xfrm>
          <a:prstGeom prst="rect">
            <a:avLst/>
          </a:prstGeom>
          <a:noFill/>
        </p:spPr>
        <p:txBody>
          <a:bodyPr wrap="square" rtlCol="0">
            <a:spAutoFit/>
          </a:bodyPr>
          <a:lstStyle/>
          <a:p>
            <a:pPr algn="ctr"/>
            <a:r>
              <a:rPr lang="fr-FR" sz="4000" b="1" dirty="0">
                <a:latin typeface="Acceseditionsscript Normal" panose="00000500000000000000" pitchFamily="50" charset="0"/>
              </a:rPr>
              <a:t>9</a:t>
            </a:r>
          </a:p>
        </p:txBody>
      </p:sp>
      <p:sp>
        <p:nvSpPr>
          <p:cNvPr id="82" name="ZoneTexte 81">
            <a:extLst>
              <a:ext uri="{FF2B5EF4-FFF2-40B4-BE49-F238E27FC236}">
                <a16:creationId xmlns:a16="http://schemas.microsoft.com/office/drawing/2014/main" id="{65ABD7D7-FF6D-114A-BEA1-F3D85ACBD0F7}"/>
              </a:ext>
            </a:extLst>
          </p:cNvPr>
          <p:cNvSpPr txBox="1"/>
          <p:nvPr/>
        </p:nvSpPr>
        <p:spPr>
          <a:xfrm>
            <a:off x="1090812" y="3342525"/>
            <a:ext cx="896698" cy="707886"/>
          </a:xfrm>
          <a:prstGeom prst="rect">
            <a:avLst/>
          </a:prstGeom>
          <a:noFill/>
        </p:spPr>
        <p:txBody>
          <a:bodyPr wrap="square" rtlCol="0">
            <a:spAutoFit/>
          </a:bodyPr>
          <a:lstStyle/>
          <a:p>
            <a:pPr algn="ctr"/>
            <a:r>
              <a:rPr lang="fr-FR" sz="4000" b="1" dirty="0">
                <a:solidFill>
                  <a:srgbClr val="FF0000"/>
                </a:solidFill>
                <a:latin typeface="Acceseditionsscript Normal" panose="00000500000000000000" pitchFamily="50" charset="0"/>
              </a:rPr>
              <a:t>1</a:t>
            </a:r>
            <a:r>
              <a:rPr lang="fr-FR" sz="4000" b="1" dirty="0">
                <a:latin typeface="Acceseditionsscript Normal" panose="00000500000000000000" pitchFamily="50" charset="0"/>
              </a:rPr>
              <a:t>0</a:t>
            </a:r>
          </a:p>
        </p:txBody>
      </p:sp>
      <p:sp>
        <p:nvSpPr>
          <p:cNvPr id="83" name="ZoneTexte 82">
            <a:extLst>
              <a:ext uri="{FF2B5EF4-FFF2-40B4-BE49-F238E27FC236}">
                <a16:creationId xmlns:a16="http://schemas.microsoft.com/office/drawing/2014/main" id="{03DB7DAC-C8D4-1C4F-29C4-DBBF2F626F28}"/>
              </a:ext>
            </a:extLst>
          </p:cNvPr>
          <p:cNvSpPr txBox="1"/>
          <p:nvPr/>
        </p:nvSpPr>
        <p:spPr>
          <a:xfrm>
            <a:off x="2210046" y="3342525"/>
            <a:ext cx="788732" cy="707886"/>
          </a:xfrm>
          <a:prstGeom prst="rect">
            <a:avLst/>
          </a:prstGeom>
          <a:noFill/>
        </p:spPr>
        <p:txBody>
          <a:bodyPr wrap="square" rtlCol="0">
            <a:spAutoFit/>
          </a:bodyPr>
          <a:lstStyle/>
          <a:p>
            <a:pPr algn="ctr"/>
            <a:r>
              <a:rPr lang="fr-FR" sz="4000" b="1" dirty="0">
                <a:solidFill>
                  <a:srgbClr val="FF0000"/>
                </a:solidFill>
                <a:latin typeface="Acceseditionsscript Normal" panose="00000500000000000000" pitchFamily="50" charset="0"/>
              </a:rPr>
              <a:t>1</a:t>
            </a:r>
            <a:r>
              <a:rPr lang="fr-FR" sz="4000" b="1" dirty="0">
                <a:latin typeface="Acceseditionsscript Normal" panose="00000500000000000000" pitchFamily="50" charset="0"/>
              </a:rPr>
              <a:t>1</a:t>
            </a:r>
          </a:p>
        </p:txBody>
      </p:sp>
      <p:sp>
        <p:nvSpPr>
          <p:cNvPr id="84" name="ZoneTexte 83">
            <a:extLst>
              <a:ext uri="{FF2B5EF4-FFF2-40B4-BE49-F238E27FC236}">
                <a16:creationId xmlns:a16="http://schemas.microsoft.com/office/drawing/2014/main" id="{4BC90BAA-F5CD-7C2F-0C52-502C04182F83}"/>
              </a:ext>
            </a:extLst>
          </p:cNvPr>
          <p:cNvSpPr txBox="1"/>
          <p:nvPr/>
        </p:nvSpPr>
        <p:spPr>
          <a:xfrm>
            <a:off x="3172250" y="3369772"/>
            <a:ext cx="782150" cy="707886"/>
          </a:xfrm>
          <a:prstGeom prst="rect">
            <a:avLst/>
          </a:prstGeom>
          <a:noFill/>
        </p:spPr>
        <p:txBody>
          <a:bodyPr wrap="square" rtlCol="0">
            <a:spAutoFit/>
          </a:bodyPr>
          <a:lstStyle/>
          <a:p>
            <a:pPr algn="ctr"/>
            <a:r>
              <a:rPr lang="fr-FR" sz="4000" b="1" dirty="0">
                <a:solidFill>
                  <a:srgbClr val="FF0000"/>
                </a:solidFill>
                <a:latin typeface="Acceseditionsscript Normal" panose="00000500000000000000" pitchFamily="50" charset="0"/>
              </a:rPr>
              <a:t>1</a:t>
            </a:r>
            <a:r>
              <a:rPr lang="fr-FR" sz="4000" b="1" dirty="0">
                <a:latin typeface="Acceseditionsscript Normal" panose="00000500000000000000" pitchFamily="50" charset="0"/>
              </a:rPr>
              <a:t>2</a:t>
            </a:r>
          </a:p>
        </p:txBody>
      </p:sp>
      <p:sp>
        <p:nvSpPr>
          <p:cNvPr id="85" name="ZoneTexte 84">
            <a:extLst>
              <a:ext uri="{FF2B5EF4-FFF2-40B4-BE49-F238E27FC236}">
                <a16:creationId xmlns:a16="http://schemas.microsoft.com/office/drawing/2014/main" id="{8FD776E5-0E28-1D80-BF49-87E69116FE3F}"/>
              </a:ext>
            </a:extLst>
          </p:cNvPr>
          <p:cNvSpPr txBox="1"/>
          <p:nvPr/>
        </p:nvSpPr>
        <p:spPr>
          <a:xfrm>
            <a:off x="4180216" y="3342525"/>
            <a:ext cx="782150" cy="707886"/>
          </a:xfrm>
          <a:prstGeom prst="rect">
            <a:avLst/>
          </a:prstGeom>
          <a:noFill/>
        </p:spPr>
        <p:txBody>
          <a:bodyPr wrap="square" rtlCol="0">
            <a:spAutoFit/>
          </a:bodyPr>
          <a:lstStyle/>
          <a:p>
            <a:pPr algn="ctr"/>
            <a:r>
              <a:rPr lang="fr-FR" sz="4000" b="1" dirty="0">
                <a:solidFill>
                  <a:srgbClr val="FF0000"/>
                </a:solidFill>
                <a:latin typeface="Acceseditionsscript Normal" panose="00000500000000000000" pitchFamily="50" charset="0"/>
              </a:rPr>
              <a:t>1</a:t>
            </a:r>
            <a:r>
              <a:rPr lang="fr-FR" sz="4000" b="1" dirty="0">
                <a:latin typeface="Acceseditionsscript Normal" panose="00000500000000000000" pitchFamily="50" charset="0"/>
              </a:rPr>
              <a:t>3</a:t>
            </a:r>
          </a:p>
        </p:txBody>
      </p:sp>
      <p:sp>
        <p:nvSpPr>
          <p:cNvPr id="86" name="ZoneTexte 85">
            <a:extLst>
              <a:ext uri="{FF2B5EF4-FFF2-40B4-BE49-F238E27FC236}">
                <a16:creationId xmlns:a16="http://schemas.microsoft.com/office/drawing/2014/main" id="{04D853E3-E52B-CA0E-DFD2-25B83164F597}"/>
              </a:ext>
            </a:extLst>
          </p:cNvPr>
          <p:cNvSpPr txBox="1"/>
          <p:nvPr/>
        </p:nvSpPr>
        <p:spPr>
          <a:xfrm>
            <a:off x="5188182" y="3368142"/>
            <a:ext cx="782150" cy="707886"/>
          </a:xfrm>
          <a:prstGeom prst="rect">
            <a:avLst/>
          </a:prstGeom>
          <a:noFill/>
        </p:spPr>
        <p:txBody>
          <a:bodyPr wrap="square" rtlCol="0">
            <a:spAutoFit/>
          </a:bodyPr>
          <a:lstStyle/>
          <a:p>
            <a:pPr algn="ctr"/>
            <a:r>
              <a:rPr lang="fr-FR" sz="4000" b="1" dirty="0">
                <a:solidFill>
                  <a:srgbClr val="FF0000"/>
                </a:solidFill>
                <a:latin typeface="Acceseditionsscript Normal" panose="00000500000000000000" pitchFamily="50" charset="0"/>
              </a:rPr>
              <a:t>1</a:t>
            </a:r>
            <a:r>
              <a:rPr lang="fr-FR" sz="4000" b="1" dirty="0">
                <a:latin typeface="Acceseditionsscript Normal" panose="00000500000000000000" pitchFamily="50" charset="0"/>
              </a:rPr>
              <a:t>4</a:t>
            </a:r>
          </a:p>
        </p:txBody>
      </p:sp>
      <p:sp>
        <p:nvSpPr>
          <p:cNvPr id="87" name="ZoneTexte 86">
            <a:extLst>
              <a:ext uri="{FF2B5EF4-FFF2-40B4-BE49-F238E27FC236}">
                <a16:creationId xmlns:a16="http://schemas.microsoft.com/office/drawing/2014/main" id="{2CCCFE94-C465-541A-2275-C7146B7DCA1B}"/>
              </a:ext>
            </a:extLst>
          </p:cNvPr>
          <p:cNvSpPr txBox="1"/>
          <p:nvPr/>
        </p:nvSpPr>
        <p:spPr>
          <a:xfrm>
            <a:off x="6192857" y="3342525"/>
            <a:ext cx="788732" cy="707886"/>
          </a:xfrm>
          <a:prstGeom prst="rect">
            <a:avLst/>
          </a:prstGeom>
          <a:noFill/>
        </p:spPr>
        <p:txBody>
          <a:bodyPr wrap="square" rtlCol="0">
            <a:spAutoFit/>
          </a:bodyPr>
          <a:lstStyle/>
          <a:p>
            <a:pPr algn="ctr"/>
            <a:r>
              <a:rPr lang="fr-FR" sz="4000" b="1" dirty="0">
                <a:solidFill>
                  <a:srgbClr val="FF0000"/>
                </a:solidFill>
                <a:latin typeface="Acceseditionsscript Normal" panose="00000500000000000000" pitchFamily="50" charset="0"/>
              </a:rPr>
              <a:t>1</a:t>
            </a:r>
            <a:r>
              <a:rPr lang="fr-FR" sz="4000" b="1" dirty="0">
                <a:latin typeface="Acceseditionsscript Normal" panose="00000500000000000000" pitchFamily="50" charset="0"/>
              </a:rPr>
              <a:t>5</a:t>
            </a:r>
          </a:p>
        </p:txBody>
      </p:sp>
      <p:sp>
        <p:nvSpPr>
          <p:cNvPr id="88" name="ZoneTexte 87">
            <a:extLst>
              <a:ext uri="{FF2B5EF4-FFF2-40B4-BE49-F238E27FC236}">
                <a16:creationId xmlns:a16="http://schemas.microsoft.com/office/drawing/2014/main" id="{5B0F3FCE-4E7A-1CBB-0534-AFA79943426E}"/>
              </a:ext>
            </a:extLst>
          </p:cNvPr>
          <p:cNvSpPr txBox="1"/>
          <p:nvPr/>
        </p:nvSpPr>
        <p:spPr>
          <a:xfrm>
            <a:off x="7204114" y="3336802"/>
            <a:ext cx="782150" cy="707886"/>
          </a:xfrm>
          <a:prstGeom prst="rect">
            <a:avLst/>
          </a:prstGeom>
          <a:noFill/>
        </p:spPr>
        <p:txBody>
          <a:bodyPr wrap="square" rtlCol="0">
            <a:spAutoFit/>
          </a:bodyPr>
          <a:lstStyle/>
          <a:p>
            <a:pPr algn="ctr"/>
            <a:r>
              <a:rPr lang="fr-FR" sz="4000" b="1" dirty="0">
                <a:solidFill>
                  <a:srgbClr val="FF0000"/>
                </a:solidFill>
                <a:latin typeface="Acceseditionsscript Normal" panose="00000500000000000000" pitchFamily="50" charset="0"/>
              </a:rPr>
              <a:t>1</a:t>
            </a:r>
            <a:r>
              <a:rPr lang="fr-FR" sz="4000" b="1" dirty="0">
                <a:latin typeface="Acceseditionsscript Normal" panose="00000500000000000000" pitchFamily="50" charset="0"/>
              </a:rPr>
              <a:t>6</a:t>
            </a:r>
          </a:p>
        </p:txBody>
      </p:sp>
      <p:sp>
        <p:nvSpPr>
          <p:cNvPr id="89" name="ZoneTexte 88">
            <a:extLst>
              <a:ext uri="{FF2B5EF4-FFF2-40B4-BE49-F238E27FC236}">
                <a16:creationId xmlns:a16="http://schemas.microsoft.com/office/drawing/2014/main" id="{9D85CC96-C494-99B7-7DCD-F24D4B365DB9}"/>
              </a:ext>
            </a:extLst>
          </p:cNvPr>
          <p:cNvSpPr txBox="1"/>
          <p:nvPr/>
        </p:nvSpPr>
        <p:spPr>
          <a:xfrm>
            <a:off x="8214329" y="3354423"/>
            <a:ext cx="782150" cy="707886"/>
          </a:xfrm>
          <a:prstGeom prst="rect">
            <a:avLst/>
          </a:prstGeom>
          <a:noFill/>
        </p:spPr>
        <p:txBody>
          <a:bodyPr wrap="square" rtlCol="0">
            <a:spAutoFit/>
          </a:bodyPr>
          <a:lstStyle/>
          <a:p>
            <a:pPr algn="ctr"/>
            <a:r>
              <a:rPr lang="fr-FR" sz="4000" b="1" dirty="0">
                <a:solidFill>
                  <a:srgbClr val="FF0000"/>
                </a:solidFill>
                <a:latin typeface="Acceseditionsscript Normal" panose="00000500000000000000" pitchFamily="50" charset="0"/>
              </a:rPr>
              <a:t>1</a:t>
            </a:r>
            <a:r>
              <a:rPr lang="fr-FR" sz="4000" b="1" dirty="0">
                <a:latin typeface="Acceseditionsscript Normal" panose="00000500000000000000" pitchFamily="50" charset="0"/>
              </a:rPr>
              <a:t>7</a:t>
            </a:r>
          </a:p>
        </p:txBody>
      </p:sp>
      <p:sp>
        <p:nvSpPr>
          <p:cNvPr id="90" name="ZoneTexte 89">
            <a:extLst>
              <a:ext uri="{FF2B5EF4-FFF2-40B4-BE49-F238E27FC236}">
                <a16:creationId xmlns:a16="http://schemas.microsoft.com/office/drawing/2014/main" id="{D5F2C4C3-82B4-7902-F43F-0B041F7D6704}"/>
              </a:ext>
            </a:extLst>
          </p:cNvPr>
          <p:cNvSpPr txBox="1"/>
          <p:nvPr/>
        </p:nvSpPr>
        <p:spPr>
          <a:xfrm>
            <a:off x="9167704" y="3354423"/>
            <a:ext cx="788732" cy="707886"/>
          </a:xfrm>
          <a:prstGeom prst="rect">
            <a:avLst/>
          </a:prstGeom>
          <a:noFill/>
        </p:spPr>
        <p:txBody>
          <a:bodyPr wrap="square" rtlCol="0">
            <a:spAutoFit/>
          </a:bodyPr>
          <a:lstStyle/>
          <a:p>
            <a:pPr algn="ctr"/>
            <a:r>
              <a:rPr lang="fr-FR" sz="4000" b="1" dirty="0">
                <a:solidFill>
                  <a:srgbClr val="FF0000"/>
                </a:solidFill>
                <a:latin typeface="Acceseditionsscript Normal" panose="00000500000000000000" pitchFamily="50" charset="0"/>
              </a:rPr>
              <a:t>1</a:t>
            </a:r>
            <a:r>
              <a:rPr lang="fr-FR" sz="4000" b="1" dirty="0">
                <a:latin typeface="Acceseditionsscript Normal" panose="00000500000000000000" pitchFamily="50" charset="0"/>
              </a:rPr>
              <a:t>8</a:t>
            </a:r>
          </a:p>
        </p:txBody>
      </p:sp>
      <p:sp>
        <p:nvSpPr>
          <p:cNvPr id="91" name="ZoneTexte 90">
            <a:extLst>
              <a:ext uri="{FF2B5EF4-FFF2-40B4-BE49-F238E27FC236}">
                <a16:creationId xmlns:a16="http://schemas.microsoft.com/office/drawing/2014/main" id="{9AF2B52D-CFBD-9D1B-53C7-6DE09E7FCC6C}"/>
              </a:ext>
            </a:extLst>
          </p:cNvPr>
          <p:cNvSpPr txBox="1"/>
          <p:nvPr/>
        </p:nvSpPr>
        <p:spPr>
          <a:xfrm>
            <a:off x="10231303" y="3368142"/>
            <a:ext cx="788732" cy="707886"/>
          </a:xfrm>
          <a:prstGeom prst="rect">
            <a:avLst/>
          </a:prstGeom>
          <a:noFill/>
        </p:spPr>
        <p:txBody>
          <a:bodyPr wrap="square" rtlCol="0">
            <a:spAutoFit/>
          </a:bodyPr>
          <a:lstStyle/>
          <a:p>
            <a:pPr algn="ctr"/>
            <a:r>
              <a:rPr lang="fr-FR" sz="4000" b="1" dirty="0">
                <a:solidFill>
                  <a:srgbClr val="FF0000"/>
                </a:solidFill>
                <a:latin typeface="Acceseditionsscript Normal" panose="00000500000000000000" pitchFamily="50" charset="0"/>
              </a:rPr>
              <a:t>1</a:t>
            </a:r>
            <a:r>
              <a:rPr lang="fr-FR" sz="4000" b="1" dirty="0">
                <a:latin typeface="Acceseditionsscript Normal" panose="00000500000000000000" pitchFamily="50" charset="0"/>
              </a:rPr>
              <a:t>9</a:t>
            </a:r>
          </a:p>
        </p:txBody>
      </p:sp>
      <p:sp>
        <p:nvSpPr>
          <p:cNvPr id="92" name="ZoneTexte 91">
            <a:extLst>
              <a:ext uri="{FF2B5EF4-FFF2-40B4-BE49-F238E27FC236}">
                <a16:creationId xmlns:a16="http://schemas.microsoft.com/office/drawing/2014/main" id="{A03B0993-817B-BEDD-3760-A49E311103C8}"/>
              </a:ext>
            </a:extLst>
          </p:cNvPr>
          <p:cNvSpPr txBox="1"/>
          <p:nvPr/>
        </p:nvSpPr>
        <p:spPr>
          <a:xfrm>
            <a:off x="1156823" y="4430153"/>
            <a:ext cx="792011" cy="707886"/>
          </a:xfrm>
          <a:prstGeom prst="rect">
            <a:avLst/>
          </a:prstGeom>
          <a:noFill/>
        </p:spPr>
        <p:txBody>
          <a:bodyPr wrap="square" rtlCol="0">
            <a:spAutoFit/>
          </a:bodyPr>
          <a:lstStyle/>
          <a:p>
            <a:pPr algn="ctr"/>
            <a:r>
              <a:rPr lang="fr-FR" sz="4000" b="1" dirty="0">
                <a:solidFill>
                  <a:srgbClr val="00B050"/>
                </a:solidFill>
                <a:latin typeface="Acceseditionsscript Normal" panose="00000500000000000000" pitchFamily="50" charset="0"/>
              </a:rPr>
              <a:t>2</a:t>
            </a:r>
            <a:r>
              <a:rPr lang="fr-FR" sz="4000" b="1" dirty="0">
                <a:latin typeface="Acceseditionsscript Normal" panose="00000500000000000000" pitchFamily="50" charset="0"/>
              </a:rPr>
              <a:t>0</a:t>
            </a:r>
          </a:p>
        </p:txBody>
      </p:sp>
      <p:sp>
        <p:nvSpPr>
          <p:cNvPr id="93" name="ZoneTexte 92">
            <a:extLst>
              <a:ext uri="{FF2B5EF4-FFF2-40B4-BE49-F238E27FC236}">
                <a16:creationId xmlns:a16="http://schemas.microsoft.com/office/drawing/2014/main" id="{56CFB6D2-9167-4641-457E-5B2B4AE800CF}"/>
              </a:ext>
            </a:extLst>
          </p:cNvPr>
          <p:cNvSpPr txBox="1"/>
          <p:nvPr/>
        </p:nvSpPr>
        <p:spPr>
          <a:xfrm>
            <a:off x="2171618" y="4430153"/>
            <a:ext cx="788732" cy="707886"/>
          </a:xfrm>
          <a:prstGeom prst="rect">
            <a:avLst/>
          </a:prstGeom>
          <a:noFill/>
        </p:spPr>
        <p:txBody>
          <a:bodyPr wrap="square" rtlCol="0">
            <a:spAutoFit/>
          </a:bodyPr>
          <a:lstStyle/>
          <a:p>
            <a:pPr algn="ctr"/>
            <a:r>
              <a:rPr lang="fr-FR" sz="4000" b="1" dirty="0">
                <a:solidFill>
                  <a:srgbClr val="00B050"/>
                </a:solidFill>
                <a:latin typeface="Acceseditionsscript Normal" panose="00000500000000000000" pitchFamily="50" charset="0"/>
              </a:rPr>
              <a:t>2</a:t>
            </a:r>
            <a:r>
              <a:rPr lang="fr-FR" sz="4000" b="1" dirty="0">
                <a:latin typeface="Acceseditionsscript Normal" panose="00000500000000000000" pitchFamily="50" charset="0"/>
              </a:rPr>
              <a:t>1</a:t>
            </a:r>
          </a:p>
        </p:txBody>
      </p:sp>
      <p:sp>
        <p:nvSpPr>
          <p:cNvPr id="94" name="ZoneTexte 93">
            <a:extLst>
              <a:ext uri="{FF2B5EF4-FFF2-40B4-BE49-F238E27FC236}">
                <a16:creationId xmlns:a16="http://schemas.microsoft.com/office/drawing/2014/main" id="{8B71ACF6-8AA8-325A-4D5B-DF1F4D73378F}"/>
              </a:ext>
            </a:extLst>
          </p:cNvPr>
          <p:cNvSpPr txBox="1"/>
          <p:nvPr/>
        </p:nvSpPr>
        <p:spPr>
          <a:xfrm>
            <a:off x="3172250" y="4399046"/>
            <a:ext cx="782150" cy="707886"/>
          </a:xfrm>
          <a:prstGeom prst="rect">
            <a:avLst/>
          </a:prstGeom>
          <a:noFill/>
        </p:spPr>
        <p:txBody>
          <a:bodyPr wrap="square" rtlCol="0">
            <a:spAutoFit/>
          </a:bodyPr>
          <a:lstStyle/>
          <a:p>
            <a:pPr algn="ctr"/>
            <a:r>
              <a:rPr lang="fr-FR" sz="4000" b="1" dirty="0">
                <a:solidFill>
                  <a:srgbClr val="00B050"/>
                </a:solidFill>
                <a:latin typeface="Acceseditionsscript Normal" panose="00000500000000000000" pitchFamily="50" charset="0"/>
              </a:rPr>
              <a:t>2</a:t>
            </a:r>
            <a:r>
              <a:rPr lang="fr-FR" sz="4000" b="1" dirty="0">
                <a:latin typeface="Acceseditionsscript Normal" panose="00000500000000000000" pitchFamily="50" charset="0"/>
              </a:rPr>
              <a:t>2</a:t>
            </a:r>
          </a:p>
        </p:txBody>
      </p:sp>
      <p:sp>
        <p:nvSpPr>
          <p:cNvPr id="95" name="ZoneTexte 94">
            <a:extLst>
              <a:ext uri="{FF2B5EF4-FFF2-40B4-BE49-F238E27FC236}">
                <a16:creationId xmlns:a16="http://schemas.microsoft.com/office/drawing/2014/main" id="{41EAE557-E855-B4C8-8E54-3CFD434DFD6B}"/>
              </a:ext>
            </a:extLst>
          </p:cNvPr>
          <p:cNvSpPr txBox="1"/>
          <p:nvPr/>
        </p:nvSpPr>
        <p:spPr>
          <a:xfrm>
            <a:off x="4180216" y="4399046"/>
            <a:ext cx="782150" cy="707886"/>
          </a:xfrm>
          <a:prstGeom prst="rect">
            <a:avLst/>
          </a:prstGeom>
          <a:noFill/>
        </p:spPr>
        <p:txBody>
          <a:bodyPr wrap="square" rtlCol="0">
            <a:spAutoFit/>
          </a:bodyPr>
          <a:lstStyle/>
          <a:p>
            <a:pPr algn="ctr"/>
            <a:r>
              <a:rPr lang="fr-FR" sz="4000" b="1" dirty="0">
                <a:solidFill>
                  <a:srgbClr val="00B050"/>
                </a:solidFill>
                <a:latin typeface="Acceseditionsscript Normal" panose="00000500000000000000" pitchFamily="50" charset="0"/>
              </a:rPr>
              <a:t>2</a:t>
            </a:r>
            <a:r>
              <a:rPr lang="fr-FR" sz="4000" b="1" dirty="0">
                <a:latin typeface="Acceseditionsscript Normal" panose="00000500000000000000" pitchFamily="50" charset="0"/>
              </a:rPr>
              <a:t>3</a:t>
            </a:r>
          </a:p>
        </p:txBody>
      </p:sp>
      <p:sp>
        <p:nvSpPr>
          <p:cNvPr id="96" name="ZoneTexte 95">
            <a:extLst>
              <a:ext uri="{FF2B5EF4-FFF2-40B4-BE49-F238E27FC236}">
                <a16:creationId xmlns:a16="http://schemas.microsoft.com/office/drawing/2014/main" id="{32F21E3A-2139-B3F9-0B19-8DC34A6BCEA0}"/>
              </a:ext>
            </a:extLst>
          </p:cNvPr>
          <p:cNvSpPr txBox="1"/>
          <p:nvPr/>
        </p:nvSpPr>
        <p:spPr>
          <a:xfrm>
            <a:off x="5106326" y="4399046"/>
            <a:ext cx="893418" cy="707886"/>
          </a:xfrm>
          <a:prstGeom prst="rect">
            <a:avLst/>
          </a:prstGeom>
          <a:noFill/>
        </p:spPr>
        <p:txBody>
          <a:bodyPr wrap="square" rtlCol="0">
            <a:spAutoFit/>
          </a:bodyPr>
          <a:lstStyle/>
          <a:p>
            <a:pPr algn="ctr"/>
            <a:r>
              <a:rPr lang="fr-FR" sz="4000" b="1" dirty="0">
                <a:solidFill>
                  <a:srgbClr val="00B050"/>
                </a:solidFill>
                <a:latin typeface="Acceseditionsscript Normal" panose="00000500000000000000" pitchFamily="50" charset="0"/>
              </a:rPr>
              <a:t>2</a:t>
            </a:r>
            <a:r>
              <a:rPr lang="fr-FR" sz="4000" b="1" dirty="0">
                <a:latin typeface="Acceseditionsscript Normal" panose="00000500000000000000" pitchFamily="50" charset="0"/>
              </a:rPr>
              <a:t>4</a:t>
            </a:r>
          </a:p>
        </p:txBody>
      </p:sp>
      <p:sp>
        <p:nvSpPr>
          <p:cNvPr id="97" name="ZoneTexte 96">
            <a:extLst>
              <a:ext uri="{FF2B5EF4-FFF2-40B4-BE49-F238E27FC236}">
                <a16:creationId xmlns:a16="http://schemas.microsoft.com/office/drawing/2014/main" id="{1309AD2A-104D-1706-F325-52B37E53B793}"/>
              </a:ext>
            </a:extLst>
          </p:cNvPr>
          <p:cNvSpPr txBox="1"/>
          <p:nvPr/>
        </p:nvSpPr>
        <p:spPr>
          <a:xfrm>
            <a:off x="6192857" y="4430153"/>
            <a:ext cx="788732" cy="707886"/>
          </a:xfrm>
          <a:prstGeom prst="rect">
            <a:avLst/>
          </a:prstGeom>
          <a:noFill/>
        </p:spPr>
        <p:txBody>
          <a:bodyPr wrap="square" rtlCol="0">
            <a:spAutoFit/>
          </a:bodyPr>
          <a:lstStyle/>
          <a:p>
            <a:pPr algn="ctr"/>
            <a:r>
              <a:rPr lang="fr-FR" sz="4000" b="1" dirty="0">
                <a:solidFill>
                  <a:srgbClr val="00B050"/>
                </a:solidFill>
                <a:latin typeface="Acceseditionsscript Normal" panose="00000500000000000000" pitchFamily="50" charset="0"/>
              </a:rPr>
              <a:t>2</a:t>
            </a:r>
            <a:r>
              <a:rPr lang="fr-FR" sz="4000" b="1" dirty="0">
                <a:latin typeface="Acceseditionsscript Normal" panose="00000500000000000000" pitchFamily="50" charset="0"/>
              </a:rPr>
              <a:t>5</a:t>
            </a:r>
          </a:p>
        </p:txBody>
      </p:sp>
      <p:sp>
        <p:nvSpPr>
          <p:cNvPr id="98" name="ZoneTexte 97">
            <a:extLst>
              <a:ext uri="{FF2B5EF4-FFF2-40B4-BE49-F238E27FC236}">
                <a16:creationId xmlns:a16="http://schemas.microsoft.com/office/drawing/2014/main" id="{9BE59858-4304-800B-FBB5-56F58C61EEC8}"/>
              </a:ext>
            </a:extLst>
          </p:cNvPr>
          <p:cNvSpPr txBox="1"/>
          <p:nvPr/>
        </p:nvSpPr>
        <p:spPr>
          <a:xfrm>
            <a:off x="7176770" y="4420528"/>
            <a:ext cx="788732" cy="707886"/>
          </a:xfrm>
          <a:prstGeom prst="rect">
            <a:avLst/>
          </a:prstGeom>
          <a:noFill/>
        </p:spPr>
        <p:txBody>
          <a:bodyPr wrap="square" rtlCol="0">
            <a:spAutoFit/>
          </a:bodyPr>
          <a:lstStyle/>
          <a:p>
            <a:pPr algn="ctr"/>
            <a:r>
              <a:rPr lang="fr-FR" sz="4000" b="1" dirty="0">
                <a:solidFill>
                  <a:srgbClr val="00B050"/>
                </a:solidFill>
                <a:latin typeface="Acceseditionsscript Normal" panose="00000500000000000000" pitchFamily="50" charset="0"/>
              </a:rPr>
              <a:t>2</a:t>
            </a:r>
            <a:r>
              <a:rPr lang="fr-FR" sz="4000" b="1" dirty="0">
                <a:latin typeface="Acceseditionsscript Normal" panose="00000500000000000000" pitchFamily="50" charset="0"/>
              </a:rPr>
              <a:t>6</a:t>
            </a:r>
          </a:p>
        </p:txBody>
      </p:sp>
      <p:sp>
        <p:nvSpPr>
          <p:cNvPr id="99" name="ZoneTexte 98">
            <a:extLst>
              <a:ext uri="{FF2B5EF4-FFF2-40B4-BE49-F238E27FC236}">
                <a16:creationId xmlns:a16="http://schemas.microsoft.com/office/drawing/2014/main" id="{E344BB72-2713-F4C2-9933-FE55C1A204C8}"/>
              </a:ext>
            </a:extLst>
          </p:cNvPr>
          <p:cNvSpPr txBox="1"/>
          <p:nvPr/>
        </p:nvSpPr>
        <p:spPr>
          <a:xfrm>
            <a:off x="8264424" y="4399046"/>
            <a:ext cx="782150" cy="707886"/>
          </a:xfrm>
          <a:prstGeom prst="rect">
            <a:avLst/>
          </a:prstGeom>
          <a:noFill/>
        </p:spPr>
        <p:txBody>
          <a:bodyPr wrap="square" rtlCol="0">
            <a:spAutoFit/>
          </a:bodyPr>
          <a:lstStyle/>
          <a:p>
            <a:pPr algn="ctr"/>
            <a:r>
              <a:rPr lang="fr-FR" sz="4000" b="1" dirty="0">
                <a:solidFill>
                  <a:srgbClr val="00B050"/>
                </a:solidFill>
                <a:latin typeface="Acceseditionsscript Normal" panose="00000500000000000000" pitchFamily="50" charset="0"/>
              </a:rPr>
              <a:t>2</a:t>
            </a:r>
            <a:r>
              <a:rPr lang="fr-FR" sz="4000" b="1" dirty="0">
                <a:latin typeface="Acceseditionsscript Normal" panose="00000500000000000000" pitchFamily="50" charset="0"/>
              </a:rPr>
              <a:t>7</a:t>
            </a:r>
          </a:p>
        </p:txBody>
      </p:sp>
      <p:sp>
        <p:nvSpPr>
          <p:cNvPr id="100" name="ZoneTexte 99">
            <a:extLst>
              <a:ext uri="{FF2B5EF4-FFF2-40B4-BE49-F238E27FC236}">
                <a16:creationId xmlns:a16="http://schemas.microsoft.com/office/drawing/2014/main" id="{6148611B-689B-5C15-E3A1-C9679911C66C}"/>
              </a:ext>
            </a:extLst>
          </p:cNvPr>
          <p:cNvSpPr txBox="1"/>
          <p:nvPr/>
        </p:nvSpPr>
        <p:spPr>
          <a:xfrm>
            <a:off x="9216755" y="4399046"/>
            <a:ext cx="788732" cy="707886"/>
          </a:xfrm>
          <a:prstGeom prst="rect">
            <a:avLst/>
          </a:prstGeom>
          <a:noFill/>
        </p:spPr>
        <p:txBody>
          <a:bodyPr wrap="square" rtlCol="0">
            <a:spAutoFit/>
          </a:bodyPr>
          <a:lstStyle/>
          <a:p>
            <a:pPr algn="ctr"/>
            <a:r>
              <a:rPr lang="fr-FR" sz="4000" b="1" dirty="0">
                <a:solidFill>
                  <a:srgbClr val="00B050"/>
                </a:solidFill>
                <a:latin typeface="Acceseditionsscript Normal" panose="00000500000000000000" pitchFamily="50" charset="0"/>
              </a:rPr>
              <a:t>2</a:t>
            </a:r>
            <a:r>
              <a:rPr lang="fr-FR" sz="4000" b="1" dirty="0">
                <a:latin typeface="Acceseditionsscript Normal" panose="00000500000000000000" pitchFamily="50" charset="0"/>
              </a:rPr>
              <a:t>8</a:t>
            </a:r>
          </a:p>
        </p:txBody>
      </p:sp>
      <p:sp>
        <p:nvSpPr>
          <p:cNvPr id="101" name="ZoneTexte 100">
            <a:extLst>
              <a:ext uri="{FF2B5EF4-FFF2-40B4-BE49-F238E27FC236}">
                <a16:creationId xmlns:a16="http://schemas.microsoft.com/office/drawing/2014/main" id="{81BC81C0-0C22-30A6-8BA8-CE7974803687}"/>
              </a:ext>
            </a:extLst>
          </p:cNvPr>
          <p:cNvSpPr txBox="1"/>
          <p:nvPr/>
        </p:nvSpPr>
        <p:spPr>
          <a:xfrm>
            <a:off x="10231303" y="4399046"/>
            <a:ext cx="788732" cy="707886"/>
          </a:xfrm>
          <a:prstGeom prst="rect">
            <a:avLst/>
          </a:prstGeom>
          <a:noFill/>
        </p:spPr>
        <p:txBody>
          <a:bodyPr wrap="square" rtlCol="0">
            <a:spAutoFit/>
          </a:bodyPr>
          <a:lstStyle/>
          <a:p>
            <a:pPr algn="ctr"/>
            <a:r>
              <a:rPr lang="fr-FR" sz="4000" b="1" dirty="0">
                <a:solidFill>
                  <a:srgbClr val="00B050"/>
                </a:solidFill>
                <a:latin typeface="Acceseditionsscript Normal" panose="00000500000000000000" pitchFamily="50" charset="0"/>
              </a:rPr>
              <a:t>2</a:t>
            </a:r>
            <a:r>
              <a:rPr lang="fr-FR" sz="4000" b="1" dirty="0">
                <a:latin typeface="Acceseditionsscript Normal" panose="00000500000000000000" pitchFamily="50" charset="0"/>
              </a:rPr>
              <a:t>9</a:t>
            </a:r>
          </a:p>
        </p:txBody>
      </p:sp>
      <p:sp>
        <p:nvSpPr>
          <p:cNvPr id="102" name="ZoneTexte 101">
            <a:extLst>
              <a:ext uri="{FF2B5EF4-FFF2-40B4-BE49-F238E27FC236}">
                <a16:creationId xmlns:a16="http://schemas.microsoft.com/office/drawing/2014/main" id="{797F4357-E666-8CCD-341A-08D2BB1B1886}"/>
              </a:ext>
            </a:extLst>
          </p:cNvPr>
          <p:cNvSpPr txBox="1"/>
          <p:nvPr/>
        </p:nvSpPr>
        <p:spPr>
          <a:xfrm>
            <a:off x="1214098" y="5455567"/>
            <a:ext cx="773412" cy="707886"/>
          </a:xfrm>
          <a:prstGeom prst="rect">
            <a:avLst/>
          </a:prstGeom>
          <a:noFill/>
        </p:spPr>
        <p:txBody>
          <a:bodyPr wrap="square" rtlCol="0">
            <a:spAutoFit/>
          </a:bodyPr>
          <a:lstStyle/>
          <a:p>
            <a:pPr algn="ctr"/>
            <a:r>
              <a:rPr lang="fr-FR" sz="4000" b="1" dirty="0">
                <a:solidFill>
                  <a:srgbClr val="0070C0"/>
                </a:solidFill>
                <a:latin typeface="Acceseditionsscript Normal" panose="00000500000000000000" pitchFamily="50" charset="0"/>
              </a:rPr>
              <a:t>3</a:t>
            </a:r>
            <a:r>
              <a:rPr lang="fr-FR" sz="4000" b="1" dirty="0">
                <a:latin typeface="Acceseditionsscript Normal" panose="00000500000000000000" pitchFamily="50" charset="0"/>
              </a:rPr>
              <a:t>0</a:t>
            </a:r>
          </a:p>
        </p:txBody>
      </p:sp>
      <p:sp>
        <p:nvSpPr>
          <p:cNvPr id="72" name="Text Box 5">
            <a:extLst>
              <a:ext uri="{FF2B5EF4-FFF2-40B4-BE49-F238E27FC236}">
                <a16:creationId xmlns:a16="http://schemas.microsoft.com/office/drawing/2014/main" id="{5185E585-0CA4-8E95-E0F2-835F59146E23}"/>
              </a:ext>
            </a:extLst>
          </p:cNvPr>
          <p:cNvSpPr txBox="1">
            <a:spLocks noChangeArrowheads="1"/>
          </p:cNvSpPr>
          <p:nvPr/>
        </p:nvSpPr>
        <p:spPr bwMode="auto">
          <a:xfrm>
            <a:off x="9279505" y="6432263"/>
            <a:ext cx="3128345" cy="34710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sng" strike="noStrike" cap="none" normalizeH="0" baseline="0" dirty="0">
                <a:ln>
                  <a:noFill/>
                </a:ln>
                <a:solidFill>
                  <a:srgbClr val="085296"/>
                </a:solidFill>
                <a:effectLst/>
                <a:latin typeface="Calibri" panose="020F0502020204030204" pitchFamily="34" charset="0"/>
              </a:rPr>
              <a:t>https://maitresse-biglouche.over-blog.com/</a:t>
            </a:r>
            <a:r>
              <a:rPr kumimoji="0" lang="fr-FR" altLang="fr-FR" sz="1200" b="0" i="0" u="none" strike="noStrike" cap="none" normalizeH="0" baseline="0" dirty="0">
                <a:ln>
                  <a:noFill/>
                </a:ln>
                <a:solidFill>
                  <a:srgbClr val="00000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104" name="ZoneTexte 103">
            <a:extLst>
              <a:ext uri="{FF2B5EF4-FFF2-40B4-BE49-F238E27FC236}">
                <a16:creationId xmlns:a16="http://schemas.microsoft.com/office/drawing/2014/main" id="{06843C8F-CB08-4DC0-A3F1-63F2009A8968}"/>
              </a:ext>
            </a:extLst>
          </p:cNvPr>
          <p:cNvSpPr txBox="1"/>
          <p:nvPr/>
        </p:nvSpPr>
        <p:spPr>
          <a:xfrm>
            <a:off x="933449" y="1322913"/>
            <a:ext cx="10325099" cy="615553"/>
          </a:xfrm>
          <a:prstGeom prst="rect">
            <a:avLst/>
          </a:prstGeom>
          <a:noFill/>
        </p:spPr>
        <p:txBody>
          <a:bodyPr wrap="square" rtlCol="0">
            <a:spAutoFit/>
          </a:bodyPr>
          <a:lstStyle/>
          <a:p>
            <a:pPr algn="ctr"/>
            <a:r>
              <a:rPr lang="fr-FR" sz="1600" i="1" u="sng" dirty="0">
                <a:latin typeface="Acceseditionscursive Normal" panose="00000500000000000000" pitchFamily="50" charset="0"/>
              </a:rPr>
              <a:t>Compétence évaluée</a:t>
            </a:r>
            <a:r>
              <a:rPr lang="fr-FR" sz="1600" u="sng" dirty="0">
                <a:latin typeface="Acceseditionscursive Normal" panose="00000500000000000000" pitchFamily="50" charset="0"/>
              </a:rPr>
              <a:t> </a:t>
            </a:r>
            <a:r>
              <a:rPr lang="fr-FR" sz="1600" dirty="0">
                <a:latin typeface="Acceseditionscursive Normal" panose="00000500000000000000" pitchFamily="50" charset="0"/>
              </a:rPr>
              <a:t>: </a:t>
            </a:r>
            <a:r>
              <a:rPr lang="fr-FR" sz="1600" i="1" dirty="0">
                <a:latin typeface="Acceseditionscursive Normal" panose="00000500000000000000" pitchFamily="50" charset="0"/>
              </a:rPr>
              <a:t>Je récite la comptine sous forme de jeu du furet.</a:t>
            </a:r>
          </a:p>
          <a:p>
            <a:pPr algn="ctr"/>
            <a:r>
              <a:rPr lang="fr-FR" b="1" i="1" u="sng" dirty="0">
                <a:latin typeface="Acceseditionsscript Normal" panose="00000500000000000000" pitchFamily="50" charset="0"/>
              </a:rPr>
              <a:t>INPUT</a:t>
            </a:r>
            <a:r>
              <a:rPr lang="fr-FR" b="1" dirty="0">
                <a:latin typeface="Acceseditionsscript Normal" panose="00000500000000000000" pitchFamily="50" charset="0"/>
              </a:rPr>
              <a:t> : « </a:t>
            </a:r>
            <a:r>
              <a:rPr lang="en-GB" b="1" dirty="0">
                <a:latin typeface="Acceseditionsscript Normal" panose="00000500000000000000" pitchFamily="50" charset="0"/>
              </a:rPr>
              <a:t> Let’s THINK and LEARN in English! </a:t>
            </a:r>
            <a:r>
              <a:rPr lang="fr-FR" b="1" dirty="0" err="1">
                <a:latin typeface="Acceseditionsscript Normal" panose="00000500000000000000" pitchFamily="50" charset="0"/>
              </a:rPr>
              <a:t>Let’s</a:t>
            </a:r>
            <a:r>
              <a:rPr lang="fr-FR" b="1" dirty="0">
                <a:latin typeface="Acceseditionsscript Normal" panose="00000500000000000000" pitchFamily="50" charset="0"/>
              </a:rPr>
              <a:t> </a:t>
            </a:r>
            <a:r>
              <a:rPr lang="fr-FR" b="1" dirty="0" err="1">
                <a:latin typeface="Acceseditionsscript Normal" panose="00000500000000000000" pitchFamily="50" charset="0"/>
              </a:rPr>
              <a:t>play</a:t>
            </a:r>
            <a:r>
              <a:rPr lang="fr-FR" b="1" dirty="0">
                <a:latin typeface="Acceseditionsscript Normal" panose="00000500000000000000" pitchFamily="50" charset="0"/>
              </a:rPr>
              <a:t> ‘the ferret </a:t>
            </a:r>
            <a:r>
              <a:rPr lang="fr-FR" b="1" dirty="0" err="1">
                <a:latin typeface="Acceseditionsscript Normal" panose="00000500000000000000" pitchFamily="50" charset="0"/>
              </a:rPr>
              <a:t>game</a:t>
            </a:r>
            <a:r>
              <a:rPr lang="fr-FR" b="1" dirty="0">
                <a:latin typeface="Acceseditionsscript Normal" panose="00000500000000000000" pitchFamily="50" charset="0"/>
              </a:rPr>
              <a:t>’ (count 1 by 1)</a:t>
            </a:r>
            <a:r>
              <a:rPr lang="en-GB" b="1" dirty="0">
                <a:latin typeface="Acceseditionsscript Normal" panose="00000500000000000000" pitchFamily="50" charset="0"/>
              </a:rPr>
              <a:t> »</a:t>
            </a:r>
          </a:p>
        </p:txBody>
      </p:sp>
      <p:grpSp>
        <p:nvGrpSpPr>
          <p:cNvPr id="112" name="Groupe 111">
            <a:extLst>
              <a:ext uri="{FF2B5EF4-FFF2-40B4-BE49-F238E27FC236}">
                <a16:creationId xmlns:a16="http://schemas.microsoft.com/office/drawing/2014/main" id="{56F7DB3A-6002-48EA-85CF-EB3E970457AD}"/>
              </a:ext>
            </a:extLst>
          </p:cNvPr>
          <p:cNvGrpSpPr/>
          <p:nvPr/>
        </p:nvGrpSpPr>
        <p:grpSpPr>
          <a:xfrm>
            <a:off x="933450" y="99729"/>
            <a:ext cx="10325100" cy="1015663"/>
            <a:chOff x="933450" y="230355"/>
            <a:chExt cx="10325100" cy="1015663"/>
          </a:xfrm>
        </p:grpSpPr>
        <p:sp>
          <p:nvSpPr>
            <p:cNvPr id="113" name="Flèche : pentagone 112">
              <a:extLst>
                <a:ext uri="{FF2B5EF4-FFF2-40B4-BE49-F238E27FC236}">
                  <a16:creationId xmlns:a16="http://schemas.microsoft.com/office/drawing/2014/main" id="{054E7CAC-2358-4872-8E0A-E371404A5747}"/>
                </a:ext>
              </a:extLst>
            </p:cNvPr>
            <p:cNvSpPr/>
            <p:nvPr/>
          </p:nvSpPr>
          <p:spPr>
            <a:xfrm>
              <a:off x="933450" y="323850"/>
              <a:ext cx="10325100" cy="828675"/>
            </a:xfrm>
            <a:prstGeom prst="homePlate">
              <a:avLst/>
            </a:prstGeom>
            <a:solidFill>
              <a:srgbClr val="EDEDA6"/>
            </a:solidFill>
            <a:ln>
              <a:solidFill>
                <a:srgbClr val="FDE0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4" name="ZoneTexte 113">
              <a:extLst>
                <a:ext uri="{FF2B5EF4-FFF2-40B4-BE49-F238E27FC236}">
                  <a16:creationId xmlns:a16="http://schemas.microsoft.com/office/drawing/2014/main" id="{08560966-170C-4873-9C08-B4B65C9E47B6}"/>
                </a:ext>
              </a:extLst>
            </p:cNvPr>
            <p:cNvSpPr txBox="1"/>
            <p:nvPr/>
          </p:nvSpPr>
          <p:spPr>
            <a:xfrm>
              <a:off x="2662237" y="230355"/>
              <a:ext cx="6867525" cy="1015663"/>
            </a:xfrm>
            <a:prstGeom prst="rect">
              <a:avLst/>
            </a:prstGeom>
            <a:noFill/>
          </p:spPr>
          <p:txBody>
            <a:bodyPr wrap="square" rtlCol="0">
              <a:spAutoFit/>
            </a:bodyPr>
            <a:lstStyle/>
            <a:p>
              <a:pPr algn="ctr"/>
              <a:r>
                <a:rPr lang="fr-FR" sz="6000" dirty="0">
                  <a:latin typeface="Acceseditionsscript Normal" panose="00000500000000000000" pitchFamily="50" charset="0"/>
                </a:rPr>
                <a:t>DAY 2</a:t>
              </a:r>
            </a:p>
          </p:txBody>
        </p:sp>
        <p:sp>
          <p:nvSpPr>
            <p:cNvPr id="115" name="Étoile : 5 branches 114">
              <a:extLst>
                <a:ext uri="{FF2B5EF4-FFF2-40B4-BE49-F238E27FC236}">
                  <a16:creationId xmlns:a16="http://schemas.microsoft.com/office/drawing/2014/main" id="{193703A9-9825-447E-A693-FA09A0D38688}"/>
                </a:ext>
              </a:extLst>
            </p:cNvPr>
            <p:cNvSpPr/>
            <p:nvPr/>
          </p:nvSpPr>
          <p:spPr>
            <a:xfrm>
              <a:off x="1118333" y="493587"/>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116" name="Étoile : 5 branches 115">
              <a:extLst>
                <a:ext uri="{FF2B5EF4-FFF2-40B4-BE49-F238E27FC236}">
                  <a16:creationId xmlns:a16="http://schemas.microsoft.com/office/drawing/2014/main" id="{CFBA3A97-5C1A-4597-9DE4-4348BA4E63AF}"/>
                </a:ext>
              </a:extLst>
            </p:cNvPr>
            <p:cNvSpPr/>
            <p:nvPr/>
          </p:nvSpPr>
          <p:spPr>
            <a:xfrm>
              <a:off x="1630733" y="497677"/>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117" name="Étoile : 5 branches 116">
              <a:extLst>
                <a:ext uri="{FF2B5EF4-FFF2-40B4-BE49-F238E27FC236}">
                  <a16:creationId xmlns:a16="http://schemas.microsoft.com/office/drawing/2014/main" id="{6DAEE84A-CC58-4364-A333-536309D2072A}"/>
                </a:ext>
              </a:extLst>
            </p:cNvPr>
            <p:cNvSpPr/>
            <p:nvPr/>
          </p:nvSpPr>
          <p:spPr>
            <a:xfrm>
              <a:off x="9797375" y="425737"/>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118" name="Étoile : 5 branches 117">
              <a:extLst>
                <a:ext uri="{FF2B5EF4-FFF2-40B4-BE49-F238E27FC236}">
                  <a16:creationId xmlns:a16="http://schemas.microsoft.com/office/drawing/2014/main" id="{E75F96C3-C691-4143-907A-82DE14ACED77}"/>
                </a:ext>
              </a:extLst>
            </p:cNvPr>
            <p:cNvSpPr/>
            <p:nvPr/>
          </p:nvSpPr>
          <p:spPr>
            <a:xfrm>
              <a:off x="10309775" y="429827"/>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119" name="Étoile : 5 branches 118">
              <a:extLst>
                <a:ext uri="{FF2B5EF4-FFF2-40B4-BE49-F238E27FC236}">
                  <a16:creationId xmlns:a16="http://schemas.microsoft.com/office/drawing/2014/main" id="{044BFE97-9F02-429D-8A80-31021C00B751}"/>
                </a:ext>
              </a:extLst>
            </p:cNvPr>
            <p:cNvSpPr/>
            <p:nvPr/>
          </p:nvSpPr>
          <p:spPr>
            <a:xfrm>
              <a:off x="10053575" y="712696"/>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grpSp>
    </p:spTree>
    <p:extLst>
      <p:ext uri="{BB962C8B-B14F-4D97-AF65-F5344CB8AC3E}">
        <p14:creationId xmlns:p14="http://schemas.microsoft.com/office/powerpoint/2010/main" val="3883121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8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8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86">
                                            <p:txEl>
                                              <p:pRg st="0" end="0"/>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87">
                                            <p:txEl>
                                              <p:pRg st="0" end="0"/>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88">
                                            <p:txEl>
                                              <p:pRg st="0" end="0"/>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8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90"/>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91"/>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92"/>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93"/>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94"/>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95"/>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96"/>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97"/>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98"/>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99"/>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100"/>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101"/>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1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p:bldP spid="74" grpId="0"/>
      <p:bldP spid="75" grpId="0"/>
      <p:bldP spid="76" grpId="0"/>
      <p:bldP spid="77" grpId="0"/>
      <p:bldP spid="78" grpId="0"/>
      <p:bldP spid="79" grpId="0"/>
      <p:bldP spid="80" grpId="0"/>
      <p:bldP spid="81" grpId="0"/>
      <p:bldP spid="82" grpId="0"/>
      <p:bldP spid="83" grpId="0"/>
      <p:bldP spid="84" grpId="0"/>
      <p:bldP spid="85" grpId="0"/>
      <p:bldP spid="89" grpId="0"/>
      <p:bldP spid="90" grpId="0"/>
      <p:bldP spid="91" grpId="0"/>
      <p:bldP spid="92" grpId="0"/>
      <p:bldP spid="93" grpId="0"/>
      <p:bldP spid="94" grpId="0"/>
      <p:bldP spid="95" grpId="0"/>
      <p:bldP spid="96" grpId="0"/>
      <p:bldP spid="97" grpId="0"/>
      <p:bldP spid="98" grpId="0"/>
      <p:bldP spid="99" grpId="0"/>
      <p:bldP spid="100" grpId="0"/>
      <p:bldP spid="101" grpId="0"/>
      <p:bldP spid="10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a:extLst>
              <a:ext uri="{FF2B5EF4-FFF2-40B4-BE49-F238E27FC236}">
                <a16:creationId xmlns:a16="http://schemas.microsoft.com/office/drawing/2014/main" id="{6BE0973A-D167-B766-C9EB-2182ED067201}"/>
              </a:ext>
            </a:extLst>
          </p:cNvPr>
          <p:cNvGrpSpPr/>
          <p:nvPr/>
        </p:nvGrpSpPr>
        <p:grpSpPr>
          <a:xfrm>
            <a:off x="2795069" y="1733550"/>
            <a:ext cx="6601862" cy="3390900"/>
            <a:chOff x="4942438" y="598333"/>
            <a:chExt cx="6601862" cy="3390900"/>
          </a:xfrm>
          <a:solidFill>
            <a:srgbClr val="EDEDA6"/>
          </a:solidFill>
        </p:grpSpPr>
        <p:sp>
          <p:nvSpPr>
            <p:cNvPr id="5" name="Organigramme : Bande perforée 4">
              <a:extLst>
                <a:ext uri="{FF2B5EF4-FFF2-40B4-BE49-F238E27FC236}">
                  <a16:creationId xmlns:a16="http://schemas.microsoft.com/office/drawing/2014/main" id="{A2C7B257-2F29-C24A-A981-8AB329968B1B}"/>
                </a:ext>
              </a:extLst>
            </p:cNvPr>
            <p:cNvSpPr/>
            <p:nvPr/>
          </p:nvSpPr>
          <p:spPr>
            <a:xfrm>
              <a:off x="4942438" y="598333"/>
              <a:ext cx="6601862" cy="3390900"/>
            </a:xfrm>
            <a:prstGeom prst="flowChartPunchedTape">
              <a:avLst/>
            </a:prstGeom>
            <a:grpFill/>
            <a:ln>
              <a:solidFill>
                <a:srgbClr val="F1B5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a:extLst>
                <a:ext uri="{FF2B5EF4-FFF2-40B4-BE49-F238E27FC236}">
                  <a16:creationId xmlns:a16="http://schemas.microsoft.com/office/drawing/2014/main" id="{0C5B9576-1EB4-314E-E864-C73BD7AA8DCD}"/>
                </a:ext>
              </a:extLst>
            </p:cNvPr>
            <p:cNvSpPr txBox="1"/>
            <p:nvPr/>
          </p:nvSpPr>
          <p:spPr>
            <a:xfrm>
              <a:off x="5104881" y="1739785"/>
              <a:ext cx="6276975" cy="1107996"/>
            </a:xfrm>
            <a:prstGeom prst="rect">
              <a:avLst/>
            </a:prstGeom>
            <a:grpFill/>
          </p:spPr>
          <p:txBody>
            <a:bodyPr wrap="square" rtlCol="0">
              <a:spAutoFit/>
            </a:bodyPr>
            <a:lstStyle/>
            <a:p>
              <a:pPr algn="ctr"/>
              <a:r>
                <a:rPr lang="fr-FR" sz="6600" b="1" dirty="0">
                  <a:latin typeface="Acceseditionsscript Normal" panose="00000500000000000000" pitchFamily="50" charset="0"/>
                </a:rPr>
                <a:t>Day 3</a:t>
              </a:r>
            </a:p>
          </p:txBody>
        </p:sp>
      </p:grpSp>
      <p:sp>
        <p:nvSpPr>
          <p:cNvPr id="7" name="Étoile : 5 branches 6">
            <a:extLst>
              <a:ext uri="{FF2B5EF4-FFF2-40B4-BE49-F238E27FC236}">
                <a16:creationId xmlns:a16="http://schemas.microsoft.com/office/drawing/2014/main" id="{D39B35F0-8B4D-4B72-9A99-3882770C8F00}"/>
              </a:ext>
            </a:extLst>
          </p:cNvPr>
          <p:cNvSpPr/>
          <p:nvPr/>
        </p:nvSpPr>
        <p:spPr>
          <a:xfrm>
            <a:off x="9854984" y="383338"/>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8" name="Étoile : 5 branches 7">
            <a:extLst>
              <a:ext uri="{FF2B5EF4-FFF2-40B4-BE49-F238E27FC236}">
                <a16:creationId xmlns:a16="http://schemas.microsoft.com/office/drawing/2014/main" id="{D967FDBD-4920-427F-8BF7-3F230828603B}"/>
              </a:ext>
            </a:extLst>
          </p:cNvPr>
          <p:cNvSpPr/>
          <p:nvPr/>
        </p:nvSpPr>
        <p:spPr>
          <a:xfrm>
            <a:off x="10367384" y="387428"/>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5016418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769B8F6A-80A2-4E1D-97A0-E669E0994101}"/>
              </a:ext>
            </a:extLst>
          </p:cNvPr>
          <p:cNvSpPr txBox="1"/>
          <p:nvPr/>
        </p:nvSpPr>
        <p:spPr>
          <a:xfrm>
            <a:off x="0" y="3072348"/>
            <a:ext cx="12192000" cy="3785652"/>
          </a:xfrm>
          <a:prstGeom prst="rect">
            <a:avLst/>
          </a:prstGeom>
          <a:noFill/>
        </p:spPr>
        <p:txBody>
          <a:bodyPr wrap="square" rtlCol="0">
            <a:spAutoFit/>
          </a:bodyPr>
          <a:lstStyle/>
          <a:p>
            <a:r>
              <a:rPr lang="fr-FR" sz="2000" b="1" i="1" dirty="0">
                <a:latin typeface="Acceseditionsscript Normal" panose="00000500000000000000" pitchFamily="50" charset="0"/>
              </a:rPr>
              <a:t>INPUT</a:t>
            </a:r>
            <a:r>
              <a:rPr lang="fr-FR" sz="2000" i="1" dirty="0">
                <a:latin typeface="Acceseditionsscript Normal" panose="00000500000000000000" pitchFamily="50" charset="0"/>
              </a:rPr>
              <a:t> : </a:t>
            </a:r>
            <a:r>
              <a:rPr lang="fr-FR" sz="2000" b="1" dirty="0">
                <a:latin typeface="Acceseditionsscript Normal" panose="00000500000000000000" pitchFamily="50" charset="0"/>
              </a:rPr>
              <a:t>« </a:t>
            </a:r>
            <a:r>
              <a:rPr lang="en-GB" sz="2000" b="1" dirty="0">
                <a:latin typeface="Acceseditionsscript Normal" panose="00000500000000000000" pitchFamily="50" charset="0"/>
              </a:rPr>
              <a:t>Let’s THINK and LEARN in English! </a:t>
            </a:r>
            <a:r>
              <a:rPr lang="fr-FR" sz="2000" b="1" dirty="0">
                <a:latin typeface="Acceseditionsscript Normal" panose="00000500000000000000" pitchFamily="50" charset="0"/>
              </a:rPr>
              <a:t>Look at the digital tape</a:t>
            </a:r>
            <a:r>
              <a:rPr lang="en-GB" sz="2000" b="1" dirty="0">
                <a:latin typeface="Acceseditionsscript Normal" panose="00000500000000000000" pitchFamily="50" charset="0"/>
              </a:rPr>
              <a:t>. </a:t>
            </a:r>
          </a:p>
          <a:p>
            <a:r>
              <a:rPr lang="en-GB" sz="2000" b="1" dirty="0">
                <a:latin typeface="Acceseditionsscript Normal" panose="00000500000000000000" pitchFamily="50" charset="0"/>
              </a:rPr>
              <a:t>What number is it? / What about the NEXT number? / What about the PREVIOUS number?  »</a:t>
            </a:r>
          </a:p>
          <a:p>
            <a:endParaRPr lang="en-GB" sz="2000" b="1" i="1" dirty="0">
              <a:latin typeface="Acceseditionsscript Normal" panose="00000500000000000000" pitchFamily="50" charset="0"/>
            </a:endParaRPr>
          </a:p>
          <a:p>
            <a:endParaRPr lang="fr-FR" sz="2000" i="1" dirty="0">
              <a:latin typeface="Acceseditionsscript Normal" panose="00000500000000000000" pitchFamily="50" charset="0"/>
            </a:endParaRPr>
          </a:p>
          <a:p>
            <a:r>
              <a:rPr lang="fr-FR" sz="2000" b="1" i="1" dirty="0">
                <a:latin typeface="Acceseditionsscript Normal" panose="00000500000000000000" pitchFamily="50" charset="0"/>
              </a:rPr>
              <a:t>OUTPUT</a:t>
            </a:r>
            <a:r>
              <a:rPr lang="fr-FR" sz="2000" i="1" dirty="0">
                <a:latin typeface="Acceseditionsscript Normal" panose="00000500000000000000" pitchFamily="50" charset="0"/>
              </a:rPr>
              <a:t> : « 2 / 3 / 1 »</a:t>
            </a:r>
          </a:p>
          <a:p>
            <a:endParaRPr lang="fr-FR" sz="2000" i="1" dirty="0">
              <a:latin typeface="Acceseditionsscript Normal" panose="00000500000000000000" pitchFamily="50" charset="0"/>
            </a:endParaRPr>
          </a:p>
          <a:p>
            <a:endParaRPr lang="fr-FR" sz="2000" i="1" dirty="0">
              <a:latin typeface="Acceseditionsscript Normal" panose="00000500000000000000" pitchFamily="50" charset="0"/>
            </a:endParaRPr>
          </a:p>
          <a:p>
            <a:r>
              <a:rPr lang="fr-FR" sz="2000" i="1" dirty="0">
                <a:solidFill>
                  <a:schemeClr val="bg1">
                    <a:lumMod val="50000"/>
                  </a:schemeClr>
                </a:solidFill>
                <a:latin typeface="Acceseditionsscript Normal" panose="00000500000000000000" pitchFamily="50" charset="0"/>
              </a:rPr>
              <a:t>Conseil : Lorsque le PE annonce le mot « NEXT », bien montrer la flèche et l’emplacement du nombre suivant. Faire de même avec « PREVIOUS ».</a:t>
            </a:r>
          </a:p>
          <a:p>
            <a:r>
              <a:rPr lang="fr-FR" sz="2000" i="1" dirty="0">
                <a:solidFill>
                  <a:schemeClr val="bg1">
                    <a:lumMod val="50000"/>
                  </a:schemeClr>
                </a:solidFill>
                <a:latin typeface="Acceseditionsscript Normal" panose="00000500000000000000" pitchFamily="50" charset="0"/>
              </a:rPr>
              <a:t>L’élève qui annonce le nombre suivant ou le nombre précédent vient cliquer avec le stylet sur le VPI (glisser la slide) pour faire apparaitre la réponse. L’enseignant peut poser la question au reste du groupe « Do </a:t>
            </a:r>
            <a:r>
              <a:rPr lang="fr-FR" sz="2000" i="1" dirty="0" err="1">
                <a:solidFill>
                  <a:schemeClr val="bg1">
                    <a:lumMod val="50000"/>
                  </a:schemeClr>
                </a:solidFill>
                <a:latin typeface="Acceseditionsscript Normal" panose="00000500000000000000" pitchFamily="50" charset="0"/>
              </a:rPr>
              <a:t>you</a:t>
            </a:r>
            <a:r>
              <a:rPr lang="fr-FR" sz="2000" i="1" dirty="0">
                <a:solidFill>
                  <a:schemeClr val="bg1">
                    <a:lumMod val="50000"/>
                  </a:schemeClr>
                </a:solidFill>
                <a:latin typeface="Acceseditionsscript Normal" panose="00000500000000000000" pitchFamily="50" charset="0"/>
              </a:rPr>
              <a:t> </a:t>
            </a:r>
            <a:r>
              <a:rPr lang="fr-FR" sz="2000" i="1" dirty="0" err="1">
                <a:solidFill>
                  <a:schemeClr val="bg1">
                    <a:lumMod val="50000"/>
                  </a:schemeClr>
                </a:solidFill>
                <a:latin typeface="Acceseditionsscript Normal" panose="00000500000000000000" pitchFamily="50" charset="0"/>
              </a:rPr>
              <a:t>agree</a:t>
            </a:r>
            <a:r>
              <a:rPr lang="fr-FR" sz="2000" i="1" dirty="0">
                <a:solidFill>
                  <a:schemeClr val="bg1">
                    <a:lumMod val="50000"/>
                  </a:schemeClr>
                </a:solidFill>
                <a:latin typeface="Acceseditionsscript Normal" panose="00000500000000000000" pitchFamily="50" charset="0"/>
              </a:rPr>
              <a:t>? Is </a:t>
            </a:r>
            <a:r>
              <a:rPr lang="fr-FR" sz="2000" i="1" dirty="0" err="1">
                <a:solidFill>
                  <a:schemeClr val="bg1">
                    <a:lumMod val="50000"/>
                  </a:schemeClr>
                </a:solidFill>
                <a:latin typeface="Acceseditionsscript Normal" panose="00000500000000000000" pitchFamily="50" charset="0"/>
              </a:rPr>
              <a:t>it</a:t>
            </a:r>
            <a:r>
              <a:rPr lang="fr-FR" sz="2000" i="1" dirty="0">
                <a:solidFill>
                  <a:schemeClr val="bg1">
                    <a:lumMod val="50000"/>
                  </a:schemeClr>
                </a:solidFill>
                <a:latin typeface="Acceseditionsscript Normal" panose="00000500000000000000" pitchFamily="50" charset="0"/>
              </a:rPr>
              <a:t> </a:t>
            </a:r>
            <a:r>
              <a:rPr lang="fr-FR" sz="2000" i="1" dirty="0" err="1">
                <a:solidFill>
                  <a:schemeClr val="bg1">
                    <a:lumMod val="50000"/>
                  </a:schemeClr>
                </a:solidFill>
                <a:latin typeface="Acceseditionsscript Normal" panose="00000500000000000000" pitchFamily="50" charset="0"/>
              </a:rPr>
              <a:t>number</a:t>
            </a:r>
            <a:r>
              <a:rPr lang="fr-FR" sz="2000" i="1" dirty="0">
                <a:solidFill>
                  <a:schemeClr val="bg1">
                    <a:lumMod val="50000"/>
                  </a:schemeClr>
                </a:solidFill>
                <a:latin typeface="Acceseditionsscript Normal" panose="00000500000000000000" pitchFamily="50" charset="0"/>
              </a:rPr>
              <a:t>...? » et le groupe classe de répondre « Yes » ou « No ».</a:t>
            </a:r>
          </a:p>
        </p:txBody>
      </p:sp>
      <p:sp>
        <p:nvSpPr>
          <p:cNvPr id="3" name="Étoile : 5 branches 2">
            <a:extLst>
              <a:ext uri="{FF2B5EF4-FFF2-40B4-BE49-F238E27FC236}">
                <a16:creationId xmlns:a16="http://schemas.microsoft.com/office/drawing/2014/main" id="{8E42A9A0-7973-4BA1-8F45-4C27EA5EABDB}"/>
              </a:ext>
            </a:extLst>
          </p:cNvPr>
          <p:cNvSpPr/>
          <p:nvPr/>
        </p:nvSpPr>
        <p:spPr>
          <a:xfrm>
            <a:off x="9854984" y="383338"/>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4" name="Étoile : 5 branches 3">
            <a:extLst>
              <a:ext uri="{FF2B5EF4-FFF2-40B4-BE49-F238E27FC236}">
                <a16:creationId xmlns:a16="http://schemas.microsoft.com/office/drawing/2014/main" id="{799535F9-F270-41D6-83B0-C4348CBCB5C7}"/>
              </a:ext>
            </a:extLst>
          </p:cNvPr>
          <p:cNvSpPr/>
          <p:nvPr/>
        </p:nvSpPr>
        <p:spPr>
          <a:xfrm>
            <a:off x="10367384" y="387428"/>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1526551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ext Box 5">
            <a:extLst>
              <a:ext uri="{FF2B5EF4-FFF2-40B4-BE49-F238E27FC236}">
                <a16:creationId xmlns:a16="http://schemas.microsoft.com/office/drawing/2014/main" id="{5185E585-0CA4-8E95-E0F2-835F59146E23}"/>
              </a:ext>
            </a:extLst>
          </p:cNvPr>
          <p:cNvSpPr txBox="1">
            <a:spLocks noChangeArrowheads="1"/>
          </p:cNvSpPr>
          <p:nvPr/>
        </p:nvSpPr>
        <p:spPr bwMode="auto">
          <a:xfrm>
            <a:off x="9279505" y="6432263"/>
            <a:ext cx="3128345" cy="34710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sng" strike="noStrike" cap="none" normalizeH="0" baseline="0" dirty="0">
                <a:ln>
                  <a:noFill/>
                </a:ln>
                <a:solidFill>
                  <a:srgbClr val="085296"/>
                </a:solidFill>
                <a:effectLst/>
                <a:latin typeface="Calibri" panose="020F0502020204030204" pitchFamily="34" charset="0"/>
              </a:rPr>
              <a:t>https://maitresse-biglouche.over-blog.com/</a:t>
            </a:r>
            <a:r>
              <a:rPr kumimoji="0" lang="fr-FR" altLang="fr-FR" sz="1200" b="0" i="0" u="none" strike="noStrike" cap="none" normalizeH="0" baseline="0" dirty="0">
                <a:ln>
                  <a:noFill/>
                </a:ln>
                <a:solidFill>
                  <a:srgbClr val="00000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grpSp>
        <p:nvGrpSpPr>
          <p:cNvPr id="123" name="Groupe 122">
            <a:extLst>
              <a:ext uri="{FF2B5EF4-FFF2-40B4-BE49-F238E27FC236}">
                <a16:creationId xmlns:a16="http://schemas.microsoft.com/office/drawing/2014/main" id="{01576035-26D1-9926-A235-C62FBB840F2E}"/>
              </a:ext>
            </a:extLst>
          </p:cNvPr>
          <p:cNvGrpSpPr/>
          <p:nvPr/>
        </p:nvGrpSpPr>
        <p:grpSpPr>
          <a:xfrm>
            <a:off x="2166807" y="3378842"/>
            <a:ext cx="1924050" cy="1505494"/>
            <a:chOff x="2247899" y="1175611"/>
            <a:chExt cx="1924050" cy="1477328"/>
          </a:xfrm>
        </p:grpSpPr>
        <p:sp>
          <p:nvSpPr>
            <p:cNvPr id="12" name="Rectangle 11">
              <a:extLst>
                <a:ext uri="{FF2B5EF4-FFF2-40B4-BE49-F238E27FC236}">
                  <a16:creationId xmlns:a16="http://schemas.microsoft.com/office/drawing/2014/main" id="{89C0D55F-1FE7-28BF-79E4-5A33466E8639}"/>
                </a:ext>
              </a:extLst>
            </p:cNvPr>
            <p:cNvSpPr/>
            <p:nvPr/>
          </p:nvSpPr>
          <p:spPr>
            <a:xfrm>
              <a:off x="2247899" y="12350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1" name="Ellipse 110">
              <a:extLst>
                <a:ext uri="{FF2B5EF4-FFF2-40B4-BE49-F238E27FC236}">
                  <a16:creationId xmlns:a16="http://schemas.microsoft.com/office/drawing/2014/main" id="{8BD53927-4D72-D15E-0990-08ECA3B1D516}"/>
                </a:ext>
              </a:extLst>
            </p:cNvPr>
            <p:cNvSpPr/>
            <p:nvPr/>
          </p:nvSpPr>
          <p:spPr>
            <a:xfrm>
              <a:off x="2662236" y="1366612"/>
              <a:ext cx="1080000" cy="108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8" name="ZoneTexte 117">
              <a:extLst>
                <a:ext uri="{FF2B5EF4-FFF2-40B4-BE49-F238E27FC236}">
                  <a16:creationId xmlns:a16="http://schemas.microsoft.com/office/drawing/2014/main" id="{18A46557-F8DB-9207-45E1-E847109D996F}"/>
                </a:ext>
              </a:extLst>
            </p:cNvPr>
            <p:cNvSpPr txBox="1"/>
            <p:nvPr/>
          </p:nvSpPr>
          <p:spPr>
            <a:xfrm>
              <a:off x="2676258" y="1175611"/>
              <a:ext cx="1028700" cy="1477328"/>
            </a:xfrm>
            <a:prstGeom prst="rect">
              <a:avLst/>
            </a:prstGeom>
            <a:noFill/>
          </p:spPr>
          <p:txBody>
            <a:bodyPr wrap="square" rtlCol="0">
              <a:spAutoFit/>
            </a:bodyPr>
            <a:lstStyle/>
            <a:p>
              <a:pPr algn="ctr"/>
              <a:r>
                <a:rPr lang="fr-FR" sz="9000" b="1" dirty="0">
                  <a:latin typeface="Acceseditionsscript Normal" panose="00000500000000000000" pitchFamily="50" charset="0"/>
                </a:rPr>
                <a:t>2</a:t>
              </a:r>
            </a:p>
          </p:txBody>
        </p:sp>
      </p:grpSp>
      <p:grpSp>
        <p:nvGrpSpPr>
          <p:cNvPr id="124" name="Groupe 123">
            <a:extLst>
              <a:ext uri="{FF2B5EF4-FFF2-40B4-BE49-F238E27FC236}">
                <a16:creationId xmlns:a16="http://schemas.microsoft.com/office/drawing/2014/main" id="{67C13916-D340-FCE1-6971-5986B36AFF90}"/>
              </a:ext>
            </a:extLst>
          </p:cNvPr>
          <p:cNvGrpSpPr/>
          <p:nvPr/>
        </p:nvGrpSpPr>
        <p:grpSpPr>
          <a:xfrm>
            <a:off x="4078233" y="3409243"/>
            <a:ext cx="1924050" cy="1476487"/>
            <a:chOff x="4171949" y="1179647"/>
            <a:chExt cx="1924050" cy="1477328"/>
          </a:xfrm>
        </p:grpSpPr>
        <p:sp>
          <p:nvSpPr>
            <p:cNvPr id="13" name="Rectangle 12">
              <a:extLst>
                <a:ext uri="{FF2B5EF4-FFF2-40B4-BE49-F238E27FC236}">
                  <a16:creationId xmlns:a16="http://schemas.microsoft.com/office/drawing/2014/main" id="{73E80251-8D80-558B-10CC-ACE5B4010061}"/>
                </a:ext>
              </a:extLst>
            </p:cNvPr>
            <p:cNvSpPr/>
            <p:nvPr/>
          </p:nvSpPr>
          <p:spPr>
            <a:xfrm>
              <a:off x="4171949" y="12350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2" name="Ellipse 111">
              <a:extLst>
                <a:ext uri="{FF2B5EF4-FFF2-40B4-BE49-F238E27FC236}">
                  <a16:creationId xmlns:a16="http://schemas.microsoft.com/office/drawing/2014/main" id="{82BD9A44-F10B-913B-44B3-ADD43A1FB364}"/>
                </a:ext>
              </a:extLst>
            </p:cNvPr>
            <p:cNvSpPr/>
            <p:nvPr/>
          </p:nvSpPr>
          <p:spPr>
            <a:xfrm>
              <a:off x="4504956" y="1380375"/>
              <a:ext cx="1080000" cy="108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9" name="ZoneTexte 118">
              <a:extLst>
                <a:ext uri="{FF2B5EF4-FFF2-40B4-BE49-F238E27FC236}">
                  <a16:creationId xmlns:a16="http://schemas.microsoft.com/office/drawing/2014/main" id="{29E2BDDB-AC45-81B2-8541-E6E2B08EBE8D}"/>
                </a:ext>
              </a:extLst>
            </p:cNvPr>
            <p:cNvSpPr txBox="1"/>
            <p:nvPr/>
          </p:nvSpPr>
          <p:spPr>
            <a:xfrm>
              <a:off x="4489852" y="1179647"/>
              <a:ext cx="1028700" cy="1477328"/>
            </a:xfrm>
            <a:prstGeom prst="rect">
              <a:avLst/>
            </a:prstGeom>
            <a:noFill/>
          </p:spPr>
          <p:txBody>
            <a:bodyPr wrap="square" rtlCol="0">
              <a:spAutoFit/>
            </a:bodyPr>
            <a:lstStyle/>
            <a:p>
              <a:pPr algn="ctr"/>
              <a:r>
                <a:rPr lang="fr-FR" sz="9000" b="1" dirty="0">
                  <a:latin typeface="Acceseditionsscript Normal" panose="00000500000000000000" pitchFamily="50" charset="0"/>
                </a:rPr>
                <a:t>3</a:t>
              </a:r>
            </a:p>
          </p:txBody>
        </p:sp>
      </p:grpSp>
      <p:grpSp>
        <p:nvGrpSpPr>
          <p:cNvPr id="125" name="Groupe 124">
            <a:extLst>
              <a:ext uri="{FF2B5EF4-FFF2-40B4-BE49-F238E27FC236}">
                <a16:creationId xmlns:a16="http://schemas.microsoft.com/office/drawing/2014/main" id="{9D6EA275-E4EE-253F-8ADB-3F3C0055EE8B}"/>
              </a:ext>
            </a:extLst>
          </p:cNvPr>
          <p:cNvGrpSpPr/>
          <p:nvPr/>
        </p:nvGrpSpPr>
        <p:grpSpPr>
          <a:xfrm>
            <a:off x="6014269" y="3407008"/>
            <a:ext cx="1924050" cy="1476487"/>
            <a:chOff x="6095999" y="1175611"/>
            <a:chExt cx="1924050" cy="1477328"/>
          </a:xfrm>
        </p:grpSpPr>
        <p:sp>
          <p:nvSpPr>
            <p:cNvPr id="14" name="Rectangle 13">
              <a:extLst>
                <a:ext uri="{FF2B5EF4-FFF2-40B4-BE49-F238E27FC236}">
                  <a16:creationId xmlns:a16="http://schemas.microsoft.com/office/drawing/2014/main" id="{E25F1E73-6529-8332-B6BF-AFABF553105A}"/>
                </a:ext>
              </a:extLst>
            </p:cNvPr>
            <p:cNvSpPr/>
            <p:nvPr/>
          </p:nvSpPr>
          <p:spPr>
            <a:xfrm>
              <a:off x="6095999" y="12350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3" name="Ellipse 112">
              <a:extLst>
                <a:ext uri="{FF2B5EF4-FFF2-40B4-BE49-F238E27FC236}">
                  <a16:creationId xmlns:a16="http://schemas.microsoft.com/office/drawing/2014/main" id="{F302B09D-9EA7-AC61-2D7D-F9897A3E0060}"/>
                </a:ext>
              </a:extLst>
            </p:cNvPr>
            <p:cNvSpPr/>
            <p:nvPr/>
          </p:nvSpPr>
          <p:spPr>
            <a:xfrm>
              <a:off x="6458973" y="1380375"/>
              <a:ext cx="1080000" cy="108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0" name="ZoneTexte 119">
              <a:extLst>
                <a:ext uri="{FF2B5EF4-FFF2-40B4-BE49-F238E27FC236}">
                  <a16:creationId xmlns:a16="http://schemas.microsoft.com/office/drawing/2014/main" id="{0B248CCE-08B7-8098-4084-A399AC46F4B0}"/>
                </a:ext>
              </a:extLst>
            </p:cNvPr>
            <p:cNvSpPr txBox="1"/>
            <p:nvPr/>
          </p:nvSpPr>
          <p:spPr>
            <a:xfrm>
              <a:off x="6491732" y="1175611"/>
              <a:ext cx="1028700" cy="1477328"/>
            </a:xfrm>
            <a:prstGeom prst="rect">
              <a:avLst/>
            </a:prstGeom>
            <a:noFill/>
          </p:spPr>
          <p:txBody>
            <a:bodyPr wrap="square" rtlCol="0">
              <a:spAutoFit/>
            </a:bodyPr>
            <a:lstStyle/>
            <a:p>
              <a:pPr algn="ctr"/>
              <a:r>
                <a:rPr lang="fr-FR" sz="9000" b="1" dirty="0">
                  <a:latin typeface="Acceseditionsscript Normal" panose="00000500000000000000" pitchFamily="50" charset="0"/>
                </a:rPr>
                <a:t>4</a:t>
              </a:r>
            </a:p>
          </p:txBody>
        </p:sp>
      </p:grpSp>
      <p:grpSp>
        <p:nvGrpSpPr>
          <p:cNvPr id="128" name="Groupe 127">
            <a:extLst>
              <a:ext uri="{FF2B5EF4-FFF2-40B4-BE49-F238E27FC236}">
                <a16:creationId xmlns:a16="http://schemas.microsoft.com/office/drawing/2014/main" id="{E956EB80-D6C0-FA5B-58F8-FC02DE045377}"/>
              </a:ext>
            </a:extLst>
          </p:cNvPr>
          <p:cNvGrpSpPr/>
          <p:nvPr/>
        </p:nvGrpSpPr>
        <p:grpSpPr>
          <a:xfrm>
            <a:off x="242757" y="4805839"/>
            <a:ext cx="1924050" cy="1333500"/>
            <a:chOff x="323849" y="3216227"/>
            <a:chExt cx="1924050" cy="1333500"/>
          </a:xfrm>
        </p:grpSpPr>
        <p:sp>
          <p:nvSpPr>
            <p:cNvPr id="5" name="Rectangle 4">
              <a:extLst>
                <a:ext uri="{FF2B5EF4-FFF2-40B4-BE49-F238E27FC236}">
                  <a16:creationId xmlns:a16="http://schemas.microsoft.com/office/drawing/2014/main" id="{AA00CCDA-1C5A-0EB4-BA53-E6C0506D5E15}"/>
                </a:ext>
              </a:extLst>
            </p:cNvPr>
            <p:cNvSpPr/>
            <p:nvPr/>
          </p:nvSpPr>
          <p:spPr>
            <a:xfrm>
              <a:off x="323849" y="32162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Ellipse 24">
              <a:extLst>
                <a:ext uri="{FF2B5EF4-FFF2-40B4-BE49-F238E27FC236}">
                  <a16:creationId xmlns:a16="http://schemas.microsoft.com/office/drawing/2014/main" id="{4395EE1D-484A-3853-5DFD-94B9C569761D}"/>
                </a:ext>
              </a:extLst>
            </p:cNvPr>
            <p:cNvSpPr/>
            <p:nvPr/>
          </p:nvSpPr>
          <p:spPr>
            <a:xfrm>
              <a:off x="1159874" y="3756977"/>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30" name="Groupe 129">
            <a:extLst>
              <a:ext uri="{FF2B5EF4-FFF2-40B4-BE49-F238E27FC236}">
                <a16:creationId xmlns:a16="http://schemas.microsoft.com/office/drawing/2014/main" id="{826AE4F7-2C8E-7684-1DFE-613E75B84D9F}"/>
              </a:ext>
            </a:extLst>
          </p:cNvPr>
          <p:cNvGrpSpPr/>
          <p:nvPr/>
        </p:nvGrpSpPr>
        <p:grpSpPr>
          <a:xfrm>
            <a:off x="4068067" y="4800695"/>
            <a:ext cx="1924050" cy="1333500"/>
            <a:chOff x="4171949" y="3216227"/>
            <a:chExt cx="1924050" cy="1333500"/>
          </a:xfrm>
        </p:grpSpPr>
        <p:sp>
          <p:nvSpPr>
            <p:cNvPr id="7" name="Rectangle 6">
              <a:extLst>
                <a:ext uri="{FF2B5EF4-FFF2-40B4-BE49-F238E27FC236}">
                  <a16:creationId xmlns:a16="http://schemas.microsoft.com/office/drawing/2014/main" id="{F12DC875-64A5-3D95-6EA7-086C224CAC64}"/>
                </a:ext>
              </a:extLst>
            </p:cNvPr>
            <p:cNvSpPr/>
            <p:nvPr/>
          </p:nvSpPr>
          <p:spPr>
            <a:xfrm>
              <a:off x="4171949" y="32162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Ellipse 25">
              <a:extLst>
                <a:ext uri="{FF2B5EF4-FFF2-40B4-BE49-F238E27FC236}">
                  <a16:creationId xmlns:a16="http://schemas.microsoft.com/office/drawing/2014/main" id="{F52A1875-2C77-4F69-2DE3-D778CEC98EFB}"/>
                </a:ext>
              </a:extLst>
            </p:cNvPr>
            <p:cNvSpPr/>
            <p:nvPr/>
          </p:nvSpPr>
          <p:spPr>
            <a:xfrm>
              <a:off x="4460287" y="3303000"/>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Ellipse 26">
              <a:extLst>
                <a:ext uri="{FF2B5EF4-FFF2-40B4-BE49-F238E27FC236}">
                  <a16:creationId xmlns:a16="http://schemas.microsoft.com/office/drawing/2014/main" id="{E1C484E5-E042-5DC7-370A-A6C6C0C509CB}"/>
                </a:ext>
              </a:extLst>
            </p:cNvPr>
            <p:cNvSpPr/>
            <p:nvPr/>
          </p:nvSpPr>
          <p:spPr>
            <a:xfrm>
              <a:off x="5555661" y="4166552"/>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Ellipse 27">
              <a:extLst>
                <a:ext uri="{FF2B5EF4-FFF2-40B4-BE49-F238E27FC236}">
                  <a16:creationId xmlns:a16="http://schemas.microsoft.com/office/drawing/2014/main" id="{6B36E9F9-4376-9FD2-5559-1370D76B34F5}"/>
                </a:ext>
              </a:extLst>
            </p:cNvPr>
            <p:cNvSpPr/>
            <p:nvPr/>
          </p:nvSpPr>
          <p:spPr>
            <a:xfrm>
              <a:off x="5004202" y="3756977"/>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29" name="Groupe 128">
            <a:extLst>
              <a:ext uri="{FF2B5EF4-FFF2-40B4-BE49-F238E27FC236}">
                <a16:creationId xmlns:a16="http://schemas.microsoft.com/office/drawing/2014/main" id="{3ADB66C0-58AD-A435-7B2A-F3065547F20A}"/>
              </a:ext>
            </a:extLst>
          </p:cNvPr>
          <p:cNvGrpSpPr/>
          <p:nvPr/>
        </p:nvGrpSpPr>
        <p:grpSpPr>
          <a:xfrm>
            <a:off x="2159210" y="4801790"/>
            <a:ext cx="1924050" cy="1333500"/>
            <a:chOff x="2247899" y="3216227"/>
            <a:chExt cx="1924050" cy="1333500"/>
          </a:xfrm>
        </p:grpSpPr>
        <p:sp>
          <p:nvSpPr>
            <p:cNvPr id="6" name="Rectangle 5">
              <a:extLst>
                <a:ext uri="{FF2B5EF4-FFF2-40B4-BE49-F238E27FC236}">
                  <a16:creationId xmlns:a16="http://schemas.microsoft.com/office/drawing/2014/main" id="{6EB294D5-834E-1023-351E-BC8A86FDEBFF}"/>
                </a:ext>
              </a:extLst>
            </p:cNvPr>
            <p:cNvSpPr/>
            <p:nvPr/>
          </p:nvSpPr>
          <p:spPr>
            <a:xfrm>
              <a:off x="2247899" y="32162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Ellipse 37">
              <a:extLst>
                <a:ext uri="{FF2B5EF4-FFF2-40B4-BE49-F238E27FC236}">
                  <a16:creationId xmlns:a16="http://schemas.microsoft.com/office/drawing/2014/main" id="{6199396E-AD5A-830C-F41A-6F30EBE48C66}"/>
                </a:ext>
              </a:extLst>
            </p:cNvPr>
            <p:cNvSpPr/>
            <p:nvPr/>
          </p:nvSpPr>
          <p:spPr>
            <a:xfrm>
              <a:off x="2601618" y="3334798"/>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Ellipse 38">
              <a:extLst>
                <a:ext uri="{FF2B5EF4-FFF2-40B4-BE49-F238E27FC236}">
                  <a16:creationId xmlns:a16="http://schemas.microsoft.com/office/drawing/2014/main" id="{9EF90DA9-C793-07D4-FF18-28272D9FC9C5}"/>
                </a:ext>
              </a:extLst>
            </p:cNvPr>
            <p:cNvSpPr/>
            <p:nvPr/>
          </p:nvSpPr>
          <p:spPr>
            <a:xfrm>
              <a:off x="3696992" y="4198350"/>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31" name="Groupe 130">
            <a:extLst>
              <a:ext uri="{FF2B5EF4-FFF2-40B4-BE49-F238E27FC236}">
                <a16:creationId xmlns:a16="http://schemas.microsoft.com/office/drawing/2014/main" id="{673FB89C-ECFD-855D-E2A5-3625405CDB8E}"/>
              </a:ext>
            </a:extLst>
          </p:cNvPr>
          <p:cNvGrpSpPr/>
          <p:nvPr/>
        </p:nvGrpSpPr>
        <p:grpSpPr>
          <a:xfrm>
            <a:off x="5992117" y="4784162"/>
            <a:ext cx="1924050" cy="1333500"/>
            <a:chOff x="6095999" y="3216227"/>
            <a:chExt cx="1924050" cy="1333500"/>
          </a:xfrm>
        </p:grpSpPr>
        <p:sp>
          <p:nvSpPr>
            <p:cNvPr id="8" name="Rectangle 7">
              <a:extLst>
                <a:ext uri="{FF2B5EF4-FFF2-40B4-BE49-F238E27FC236}">
                  <a16:creationId xmlns:a16="http://schemas.microsoft.com/office/drawing/2014/main" id="{79885D84-B23E-30A6-A469-7ACBF821B0D0}"/>
                </a:ext>
              </a:extLst>
            </p:cNvPr>
            <p:cNvSpPr/>
            <p:nvPr/>
          </p:nvSpPr>
          <p:spPr>
            <a:xfrm>
              <a:off x="6095999" y="32162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Ellipse 39">
              <a:extLst>
                <a:ext uri="{FF2B5EF4-FFF2-40B4-BE49-F238E27FC236}">
                  <a16:creationId xmlns:a16="http://schemas.microsoft.com/office/drawing/2014/main" id="{05F1DA43-1D9A-4925-A496-5BBE1E05C905}"/>
                </a:ext>
              </a:extLst>
            </p:cNvPr>
            <p:cNvSpPr/>
            <p:nvPr/>
          </p:nvSpPr>
          <p:spPr>
            <a:xfrm>
              <a:off x="6391686" y="3334798"/>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1" name="Ellipse 40">
              <a:extLst>
                <a:ext uri="{FF2B5EF4-FFF2-40B4-BE49-F238E27FC236}">
                  <a16:creationId xmlns:a16="http://schemas.microsoft.com/office/drawing/2014/main" id="{5A73228C-0F03-FFEC-2F46-762CE41FCF56}"/>
                </a:ext>
              </a:extLst>
            </p:cNvPr>
            <p:cNvSpPr/>
            <p:nvPr/>
          </p:nvSpPr>
          <p:spPr>
            <a:xfrm>
              <a:off x="7479711" y="3334798"/>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Ellipse 41">
              <a:extLst>
                <a:ext uri="{FF2B5EF4-FFF2-40B4-BE49-F238E27FC236}">
                  <a16:creationId xmlns:a16="http://schemas.microsoft.com/office/drawing/2014/main" id="{6E84FD98-B8E5-79D5-3149-54DACB5C1D98}"/>
                </a:ext>
              </a:extLst>
            </p:cNvPr>
            <p:cNvSpPr/>
            <p:nvPr/>
          </p:nvSpPr>
          <p:spPr>
            <a:xfrm>
              <a:off x="6391686" y="4185746"/>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Ellipse 42">
              <a:extLst>
                <a:ext uri="{FF2B5EF4-FFF2-40B4-BE49-F238E27FC236}">
                  <a16:creationId xmlns:a16="http://schemas.microsoft.com/office/drawing/2014/main" id="{DA07C7C5-AB89-FA05-357A-77154D2C91E8}"/>
                </a:ext>
              </a:extLst>
            </p:cNvPr>
            <p:cNvSpPr/>
            <p:nvPr/>
          </p:nvSpPr>
          <p:spPr>
            <a:xfrm>
              <a:off x="7479711" y="4192048"/>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32" name="Groupe 131">
            <a:extLst>
              <a:ext uri="{FF2B5EF4-FFF2-40B4-BE49-F238E27FC236}">
                <a16:creationId xmlns:a16="http://schemas.microsoft.com/office/drawing/2014/main" id="{2220A1A5-1148-BB11-A357-1FF1616DD9E8}"/>
              </a:ext>
            </a:extLst>
          </p:cNvPr>
          <p:cNvGrpSpPr/>
          <p:nvPr/>
        </p:nvGrpSpPr>
        <p:grpSpPr>
          <a:xfrm>
            <a:off x="7924387" y="4784162"/>
            <a:ext cx="1924050" cy="1333500"/>
            <a:chOff x="8020049" y="3216227"/>
            <a:chExt cx="1924050" cy="1333500"/>
          </a:xfrm>
        </p:grpSpPr>
        <p:sp>
          <p:nvSpPr>
            <p:cNvPr id="9" name="Rectangle 8">
              <a:extLst>
                <a:ext uri="{FF2B5EF4-FFF2-40B4-BE49-F238E27FC236}">
                  <a16:creationId xmlns:a16="http://schemas.microsoft.com/office/drawing/2014/main" id="{500F506B-7132-3C27-80AF-FCB1B8AA54FF}"/>
                </a:ext>
              </a:extLst>
            </p:cNvPr>
            <p:cNvSpPr/>
            <p:nvPr/>
          </p:nvSpPr>
          <p:spPr>
            <a:xfrm>
              <a:off x="8020049" y="32162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Ellipse 43">
              <a:extLst>
                <a:ext uri="{FF2B5EF4-FFF2-40B4-BE49-F238E27FC236}">
                  <a16:creationId xmlns:a16="http://schemas.microsoft.com/office/drawing/2014/main" id="{E2A9E0C6-D337-7245-EF4E-B4291C8F3A77}"/>
                </a:ext>
              </a:extLst>
            </p:cNvPr>
            <p:cNvSpPr/>
            <p:nvPr/>
          </p:nvSpPr>
          <p:spPr>
            <a:xfrm>
              <a:off x="8308387" y="3334798"/>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5" name="Ellipse 44">
              <a:extLst>
                <a:ext uri="{FF2B5EF4-FFF2-40B4-BE49-F238E27FC236}">
                  <a16:creationId xmlns:a16="http://schemas.microsoft.com/office/drawing/2014/main" id="{CA05DED0-2731-6F70-D535-B17C7F103C00}"/>
                </a:ext>
              </a:extLst>
            </p:cNvPr>
            <p:cNvSpPr/>
            <p:nvPr/>
          </p:nvSpPr>
          <p:spPr>
            <a:xfrm>
              <a:off x="9396412" y="3334798"/>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Ellipse 45">
              <a:extLst>
                <a:ext uri="{FF2B5EF4-FFF2-40B4-BE49-F238E27FC236}">
                  <a16:creationId xmlns:a16="http://schemas.microsoft.com/office/drawing/2014/main" id="{9FC45DDD-2A29-BFAA-C561-7CDAF24C5949}"/>
                </a:ext>
              </a:extLst>
            </p:cNvPr>
            <p:cNvSpPr/>
            <p:nvPr/>
          </p:nvSpPr>
          <p:spPr>
            <a:xfrm>
              <a:off x="8308387" y="4185746"/>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Ellipse 46">
              <a:extLst>
                <a:ext uri="{FF2B5EF4-FFF2-40B4-BE49-F238E27FC236}">
                  <a16:creationId xmlns:a16="http://schemas.microsoft.com/office/drawing/2014/main" id="{446DEDA0-84CD-67D7-3443-45E555E5D2A1}"/>
                </a:ext>
              </a:extLst>
            </p:cNvPr>
            <p:cNvSpPr/>
            <p:nvPr/>
          </p:nvSpPr>
          <p:spPr>
            <a:xfrm>
              <a:off x="9396412" y="4192048"/>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Ellipse 47">
              <a:extLst>
                <a:ext uri="{FF2B5EF4-FFF2-40B4-BE49-F238E27FC236}">
                  <a16:creationId xmlns:a16="http://schemas.microsoft.com/office/drawing/2014/main" id="{52E7C9C7-C17C-BD8E-AA04-12A6E7CEB317}"/>
                </a:ext>
              </a:extLst>
            </p:cNvPr>
            <p:cNvSpPr/>
            <p:nvPr/>
          </p:nvSpPr>
          <p:spPr>
            <a:xfrm>
              <a:off x="8856074" y="3824779"/>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33" name="Groupe 132">
            <a:extLst>
              <a:ext uri="{FF2B5EF4-FFF2-40B4-BE49-F238E27FC236}">
                <a16:creationId xmlns:a16="http://schemas.microsoft.com/office/drawing/2014/main" id="{3D4B804F-C462-1519-22FD-7492A5EA21F7}"/>
              </a:ext>
            </a:extLst>
          </p:cNvPr>
          <p:cNvGrpSpPr/>
          <p:nvPr/>
        </p:nvGrpSpPr>
        <p:grpSpPr>
          <a:xfrm>
            <a:off x="9856657" y="4794684"/>
            <a:ext cx="1924050" cy="1333500"/>
            <a:chOff x="9944099" y="3216227"/>
            <a:chExt cx="1924050" cy="1333500"/>
          </a:xfrm>
        </p:grpSpPr>
        <p:sp>
          <p:nvSpPr>
            <p:cNvPr id="10" name="Rectangle 9">
              <a:extLst>
                <a:ext uri="{FF2B5EF4-FFF2-40B4-BE49-F238E27FC236}">
                  <a16:creationId xmlns:a16="http://schemas.microsoft.com/office/drawing/2014/main" id="{254D7DC3-2885-149B-9801-9D770BDBDAC6}"/>
                </a:ext>
              </a:extLst>
            </p:cNvPr>
            <p:cNvSpPr/>
            <p:nvPr/>
          </p:nvSpPr>
          <p:spPr>
            <a:xfrm>
              <a:off x="9944099" y="32162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Ellipse 48">
              <a:extLst>
                <a:ext uri="{FF2B5EF4-FFF2-40B4-BE49-F238E27FC236}">
                  <a16:creationId xmlns:a16="http://schemas.microsoft.com/office/drawing/2014/main" id="{F53A8E73-DE66-6F65-A399-D0EBC8387697}"/>
                </a:ext>
              </a:extLst>
            </p:cNvPr>
            <p:cNvSpPr/>
            <p:nvPr/>
          </p:nvSpPr>
          <p:spPr>
            <a:xfrm>
              <a:off x="10351703" y="3334798"/>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0" name="Ellipse 49">
              <a:extLst>
                <a:ext uri="{FF2B5EF4-FFF2-40B4-BE49-F238E27FC236}">
                  <a16:creationId xmlns:a16="http://schemas.microsoft.com/office/drawing/2014/main" id="{FA740AC0-F100-1BD7-B050-935C7E3BA82F}"/>
                </a:ext>
              </a:extLst>
            </p:cNvPr>
            <p:cNvSpPr/>
            <p:nvPr/>
          </p:nvSpPr>
          <p:spPr>
            <a:xfrm>
              <a:off x="11201811" y="3334798"/>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4" name="Ellipse 103">
              <a:extLst>
                <a:ext uri="{FF2B5EF4-FFF2-40B4-BE49-F238E27FC236}">
                  <a16:creationId xmlns:a16="http://schemas.microsoft.com/office/drawing/2014/main" id="{C7B6F8B3-BDDC-99E9-8DCA-4523A8A16714}"/>
                </a:ext>
              </a:extLst>
            </p:cNvPr>
            <p:cNvSpPr/>
            <p:nvPr/>
          </p:nvSpPr>
          <p:spPr>
            <a:xfrm>
              <a:off x="10351703" y="4185746"/>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5" name="Ellipse 104">
              <a:extLst>
                <a:ext uri="{FF2B5EF4-FFF2-40B4-BE49-F238E27FC236}">
                  <a16:creationId xmlns:a16="http://schemas.microsoft.com/office/drawing/2014/main" id="{0215E903-E94C-AF3D-6BC3-8F311CA0B191}"/>
                </a:ext>
              </a:extLst>
            </p:cNvPr>
            <p:cNvSpPr/>
            <p:nvPr/>
          </p:nvSpPr>
          <p:spPr>
            <a:xfrm>
              <a:off x="11201811" y="4192048"/>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6" name="Ellipse 105">
              <a:extLst>
                <a:ext uri="{FF2B5EF4-FFF2-40B4-BE49-F238E27FC236}">
                  <a16:creationId xmlns:a16="http://schemas.microsoft.com/office/drawing/2014/main" id="{0CDDEF1B-0E53-0A47-37AE-F45899FC5B62}"/>
                </a:ext>
              </a:extLst>
            </p:cNvPr>
            <p:cNvSpPr/>
            <p:nvPr/>
          </p:nvSpPr>
          <p:spPr>
            <a:xfrm>
              <a:off x="10359052" y="3761996"/>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7" name="Ellipse 106">
              <a:extLst>
                <a:ext uri="{FF2B5EF4-FFF2-40B4-BE49-F238E27FC236}">
                  <a16:creationId xmlns:a16="http://schemas.microsoft.com/office/drawing/2014/main" id="{82C5505E-EE56-BE88-53B2-F0097775D14E}"/>
                </a:ext>
              </a:extLst>
            </p:cNvPr>
            <p:cNvSpPr/>
            <p:nvPr/>
          </p:nvSpPr>
          <p:spPr>
            <a:xfrm>
              <a:off x="11195077" y="3759865"/>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23" name="Rectangle 22">
            <a:extLst>
              <a:ext uri="{FF2B5EF4-FFF2-40B4-BE49-F238E27FC236}">
                <a16:creationId xmlns:a16="http://schemas.microsoft.com/office/drawing/2014/main" id="{D3768674-F36F-DBC3-F280-73E808E66B9E}"/>
              </a:ext>
            </a:extLst>
          </p:cNvPr>
          <p:cNvSpPr/>
          <p:nvPr/>
        </p:nvSpPr>
        <p:spPr>
          <a:xfrm>
            <a:off x="9832014" y="4773117"/>
            <a:ext cx="1924050" cy="1402952"/>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8" name="Rectangle 137">
            <a:extLst>
              <a:ext uri="{FF2B5EF4-FFF2-40B4-BE49-F238E27FC236}">
                <a16:creationId xmlns:a16="http://schemas.microsoft.com/office/drawing/2014/main" id="{7A0E1E8B-C840-A607-7DCF-59AC13294404}"/>
              </a:ext>
            </a:extLst>
          </p:cNvPr>
          <p:cNvSpPr/>
          <p:nvPr/>
        </p:nvSpPr>
        <p:spPr>
          <a:xfrm>
            <a:off x="7907964" y="4783998"/>
            <a:ext cx="1924050" cy="1402952"/>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Rectangle 3">
            <a:extLst>
              <a:ext uri="{FF2B5EF4-FFF2-40B4-BE49-F238E27FC236}">
                <a16:creationId xmlns:a16="http://schemas.microsoft.com/office/drawing/2014/main" id="{D371E220-8E87-839E-5FDB-D441A530307A}"/>
              </a:ext>
            </a:extLst>
          </p:cNvPr>
          <p:cNvSpPr/>
          <p:nvPr/>
        </p:nvSpPr>
        <p:spPr>
          <a:xfrm>
            <a:off x="237526" y="4821088"/>
            <a:ext cx="1924050" cy="1402952"/>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17">
            <a:extLst>
              <a:ext uri="{FF2B5EF4-FFF2-40B4-BE49-F238E27FC236}">
                <a16:creationId xmlns:a16="http://schemas.microsoft.com/office/drawing/2014/main" id="{5D00F116-C2D7-9D96-9CD5-A8F73649710C}"/>
              </a:ext>
            </a:extLst>
          </p:cNvPr>
          <p:cNvSpPr/>
          <p:nvPr/>
        </p:nvSpPr>
        <p:spPr>
          <a:xfrm>
            <a:off x="2156345" y="4797285"/>
            <a:ext cx="1924050" cy="1402952"/>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18">
            <a:extLst>
              <a:ext uri="{FF2B5EF4-FFF2-40B4-BE49-F238E27FC236}">
                <a16:creationId xmlns:a16="http://schemas.microsoft.com/office/drawing/2014/main" id="{793B4071-B383-6CE5-69D6-64662EFA1FE0}"/>
              </a:ext>
            </a:extLst>
          </p:cNvPr>
          <p:cNvSpPr/>
          <p:nvPr/>
        </p:nvSpPr>
        <p:spPr>
          <a:xfrm>
            <a:off x="4074832" y="4792914"/>
            <a:ext cx="1924050" cy="1402952"/>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ectangle 19">
            <a:extLst>
              <a:ext uri="{FF2B5EF4-FFF2-40B4-BE49-F238E27FC236}">
                <a16:creationId xmlns:a16="http://schemas.microsoft.com/office/drawing/2014/main" id="{D04C101F-854F-9623-308A-770B1E4915B9}"/>
              </a:ext>
            </a:extLst>
          </p:cNvPr>
          <p:cNvSpPr/>
          <p:nvPr/>
        </p:nvSpPr>
        <p:spPr>
          <a:xfrm>
            <a:off x="5966993" y="4794905"/>
            <a:ext cx="1924050" cy="1402952"/>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Flèche : courbe vers la droite 20">
            <a:extLst>
              <a:ext uri="{FF2B5EF4-FFF2-40B4-BE49-F238E27FC236}">
                <a16:creationId xmlns:a16="http://schemas.microsoft.com/office/drawing/2014/main" id="{E45ECD6E-D6F3-EA15-0538-6968D387A091}"/>
              </a:ext>
            </a:extLst>
          </p:cNvPr>
          <p:cNvSpPr/>
          <p:nvPr/>
        </p:nvSpPr>
        <p:spPr>
          <a:xfrm rot="16200000" flipH="1">
            <a:off x="5765015" y="2109862"/>
            <a:ext cx="650577" cy="1771981"/>
          </a:xfrm>
          <a:prstGeom prst="curvedRightArrow">
            <a:avLst>
              <a:gd name="adj1" fmla="val 25000"/>
              <a:gd name="adj2" fmla="val 50000"/>
              <a:gd name="adj3" fmla="val 531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2" name="Flèche : courbe vers la droite 21">
            <a:extLst>
              <a:ext uri="{FF2B5EF4-FFF2-40B4-BE49-F238E27FC236}">
                <a16:creationId xmlns:a16="http://schemas.microsoft.com/office/drawing/2014/main" id="{6FB41597-8FAA-FF65-7C8C-860D2D8D3857}"/>
              </a:ext>
            </a:extLst>
          </p:cNvPr>
          <p:cNvSpPr/>
          <p:nvPr/>
        </p:nvSpPr>
        <p:spPr>
          <a:xfrm rot="5400000">
            <a:off x="3728314" y="2116561"/>
            <a:ext cx="650577" cy="1771981"/>
          </a:xfrm>
          <a:prstGeom prst="curvedRightArrow">
            <a:avLst>
              <a:gd name="adj1" fmla="val 25000"/>
              <a:gd name="adj2" fmla="val 50000"/>
              <a:gd name="adj3" fmla="val 531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grpSp>
        <p:nvGrpSpPr>
          <p:cNvPr id="60" name="Groupe 59">
            <a:extLst>
              <a:ext uri="{FF2B5EF4-FFF2-40B4-BE49-F238E27FC236}">
                <a16:creationId xmlns:a16="http://schemas.microsoft.com/office/drawing/2014/main" id="{3597404B-2695-45F1-8210-66ED35BA2E77}"/>
              </a:ext>
            </a:extLst>
          </p:cNvPr>
          <p:cNvGrpSpPr/>
          <p:nvPr/>
        </p:nvGrpSpPr>
        <p:grpSpPr>
          <a:xfrm>
            <a:off x="838200" y="82998"/>
            <a:ext cx="10325100" cy="1015663"/>
            <a:chOff x="838200" y="163680"/>
            <a:chExt cx="10325100" cy="1015663"/>
          </a:xfrm>
        </p:grpSpPr>
        <p:sp>
          <p:nvSpPr>
            <p:cNvPr id="61" name="Flèche : pentagone 60">
              <a:extLst>
                <a:ext uri="{FF2B5EF4-FFF2-40B4-BE49-F238E27FC236}">
                  <a16:creationId xmlns:a16="http://schemas.microsoft.com/office/drawing/2014/main" id="{E45CC902-EC29-46DB-B2C2-B58478C42D5F}"/>
                </a:ext>
              </a:extLst>
            </p:cNvPr>
            <p:cNvSpPr/>
            <p:nvPr/>
          </p:nvSpPr>
          <p:spPr>
            <a:xfrm>
              <a:off x="838200" y="257175"/>
              <a:ext cx="10325100" cy="828675"/>
            </a:xfrm>
            <a:prstGeom prst="homePlate">
              <a:avLst/>
            </a:prstGeom>
            <a:solidFill>
              <a:srgbClr val="FDE0B8"/>
            </a:solidFill>
            <a:ln>
              <a:solidFill>
                <a:srgbClr val="FDE0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2" name="ZoneTexte 61">
              <a:extLst>
                <a:ext uri="{FF2B5EF4-FFF2-40B4-BE49-F238E27FC236}">
                  <a16:creationId xmlns:a16="http://schemas.microsoft.com/office/drawing/2014/main" id="{082FF61A-DA90-425B-947D-F844607910D2}"/>
                </a:ext>
              </a:extLst>
            </p:cNvPr>
            <p:cNvSpPr txBox="1"/>
            <p:nvPr/>
          </p:nvSpPr>
          <p:spPr>
            <a:xfrm>
              <a:off x="2566987" y="163680"/>
              <a:ext cx="6867525" cy="1015663"/>
            </a:xfrm>
            <a:prstGeom prst="rect">
              <a:avLst/>
            </a:prstGeom>
            <a:noFill/>
          </p:spPr>
          <p:txBody>
            <a:bodyPr wrap="square" rtlCol="0">
              <a:spAutoFit/>
            </a:bodyPr>
            <a:lstStyle/>
            <a:p>
              <a:pPr algn="ctr"/>
              <a:r>
                <a:rPr lang="fr-FR" sz="6000" dirty="0">
                  <a:latin typeface="Acceseditionsscript Normal" panose="00000500000000000000" pitchFamily="50" charset="0"/>
                </a:rPr>
                <a:t>DAY 3</a:t>
              </a:r>
            </a:p>
          </p:txBody>
        </p:sp>
        <p:grpSp>
          <p:nvGrpSpPr>
            <p:cNvPr id="63" name="Groupe 62">
              <a:extLst>
                <a:ext uri="{FF2B5EF4-FFF2-40B4-BE49-F238E27FC236}">
                  <a16:creationId xmlns:a16="http://schemas.microsoft.com/office/drawing/2014/main" id="{7519DEDA-D74C-41E5-91B2-6E6ABCDD2451}"/>
                </a:ext>
              </a:extLst>
            </p:cNvPr>
            <p:cNvGrpSpPr/>
            <p:nvPr/>
          </p:nvGrpSpPr>
          <p:grpSpPr>
            <a:xfrm>
              <a:off x="9854984" y="383338"/>
              <a:ext cx="872400" cy="364090"/>
              <a:chOff x="10999694" y="163680"/>
              <a:chExt cx="872400" cy="364090"/>
            </a:xfrm>
          </p:grpSpPr>
          <p:sp>
            <p:nvSpPr>
              <p:cNvPr id="64" name="Étoile : 5 branches 63">
                <a:extLst>
                  <a:ext uri="{FF2B5EF4-FFF2-40B4-BE49-F238E27FC236}">
                    <a16:creationId xmlns:a16="http://schemas.microsoft.com/office/drawing/2014/main" id="{84706261-03AF-4E2C-84E8-BB7F7CFCF073}"/>
                  </a:ext>
                </a:extLst>
              </p:cNvPr>
              <p:cNvSpPr/>
              <p:nvPr/>
            </p:nvSpPr>
            <p:spPr>
              <a:xfrm>
                <a:off x="10999694" y="16368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65" name="Étoile : 5 branches 64">
                <a:extLst>
                  <a:ext uri="{FF2B5EF4-FFF2-40B4-BE49-F238E27FC236}">
                    <a16:creationId xmlns:a16="http://schemas.microsoft.com/office/drawing/2014/main" id="{3406B11A-9FFD-4DBF-B480-1911B7841B03}"/>
                  </a:ext>
                </a:extLst>
              </p:cNvPr>
              <p:cNvSpPr/>
              <p:nvPr/>
            </p:nvSpPr>
            <p:spPr>
              <a:xfrm>
                <a:off x="11512094" y="16777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grpSp>
      </p:grpSp>
      <p:sp>
        <p:nvSpPr>
          <p:cNvPr id="66" name="ZoneTexte 65">
            <a:extLst>
              <a:ext uri="{FF2B5EF4-FFF2-40B4-BE49-F238E27FC236}">
                <a16:creationId xmlns:a16="http://schemas.microsoft.com/office/drawing/2014/main" id="{5C2616C5-F4C1-4320-AC2D-B9EF8C05F267}"/>
              </a:ext>
            </a:extLst>
          </p:cNvPr>
          <p:cNvSpPr txBox="1"/>
          <p:nvPr/>
        </p:nvSpPr>
        <p:spPr>
          <a:xfrm>
            <a:off x="237525" y="1106884"/>
            <a:ext cx="11690016" cy="892552"/>
          </a:xfrm>
          <a:prstGeom prst="rect">
            <a:avLst/>
          </a:prstGeom>
          <a:noFill/>
        </p:spPr>
        <p:txBody>
          <a:bodyPr wrap="square" rtlCol="0">
            <a:spAutoFit/>
          </a:bodyPr>
          <a:lstStyle/>
          <a:p>
            <a:pPr algn="ctr"/>
            <a:r>
              <a:rPr lang="fr-FR" sz="1600" i="1" u="sng" dirty="0">
                <a:latin typeface="Acceseditionscursive Normal" panose="00000500000000000000" pitchFamily="50" charset="0"/>
              </a:rPr>
              <a:t>Compétence évaluée</a:t>
            </a:r>
            <a:r>
              <a:rPr lang="fr-FR" sz="1600" u="sng" dirty="0">
                <a:latin typeface="Acceseditionscursive Normal" panose="00000500000000000000" pitchFamily="50" charset="0"/>
              </a:rPr>
              <a:t> </a:t>
            </a:r>
            <a:r>
              <a:rPr lang="fr-FR" sz="1600" dirty="0">
                <a:latin typeface="Acceseditionscursive Normal" panose="00000500000000000000" pitchFamily="50" charset="0"/>
              </a:rPr>
              <a:t>: </a:t>
            </a:r>
            <a:r>
              <a:rPr lang="fr-FR" sz="1600" i="1" dirty="0">
                <a:latin typeface="Acceseditionscursive Normal" panose="00000500000000000000" pitchFamily="50" charset="0"/>
              </a:rPr>
              <a:t>Je nomme le chiffre suivant et le chiffre précédant »</a:t>
            </a:r>
          </a:p>
          <a:p>
            <a:pPr algn="ctr"/>
            <a:r>
              <a:rPr lang="fr-FR" b="1" i="1" u="sng" dirty="0">
                <a:latin typeface="Acceseditionsscript Normal" panose="00000500000000000000" pitchFamily="50" charset="0"/>
              </a:rPr>
              <a:t>INPUT</a:t>
            </a:r>
            <a:r>
              <a:rPr lang="fr-FR" b="1" dirty="0">
                <a:latin typeface="Acceseditionsscript Normal" panose="00000500000000000000" pitchFamily="50" charset="0"/>
              </a:rPr>
              <a:t> : « Look at the digital tape</a:t>
            </a:r>
            <a:r>
              <a:rPr lang="en-GB" b="1" dirty="0">
                <a:latin typeface="Acceseditionsscript Normal" panose="00000500000000000000" pitchFamily="50" charset="0"/>
              </a:rPr>
              <a:t>. What number is it? What about the NEXT number? What about the PREVIOUS number? »</a:t>
            </a:r>
          </a:p>
        </p:txBody>
      </p:sp>
    </p:spTree>
    <p:extLst>
      <p:ext uri="{BB962C8B-B14F-4D97-AF65-F5344CB8AC3E}">
        <p14:creationId xmlns:p14="http://schemas.microsoft.com/office/powerpoint/2010/main" val="931455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hidden"/>
                                      </p:to>
                                    </p:set>
                                  </p:childTnLst>
                                </p:cTn>
                              </p:par>
                              <p:par>
                                <p:cTn id="11" presetID="1" presetClass="entr" presetSubtype="0" fill="hold" nodeType="withEffect">
                                  <p:stCondLst>
                                    <p:cond delay="0"/>
                                  </p:stCondLst>
                                  <p:childTnLst>
                                    <p:set>
                                      <p:cBhvr>
                                        <p:cTn id="12" dur="1" fill="hold">
                                          <p:stCondLst>
                                            <p:cond delay="0"/>
                                          </p:stCondLst>
                                        </p:cTn>
                                        <p:tgtEl>
                                          <p:spTgt spid="12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nodeType="clickEffect">
                                  <p:stCondLst>
                                    <p:cond delay="0"/>
                                  </p:stCondLst>
                                  <p:childTnLst>
                                    <p:set>
                                      <p:cBhvr>
                                        <p:cTn id="16" dur="1" fill="hold">
                                          <p:stCondLst>
                                            <p:cond delay="0"/>
                                          </p:stCondLst>
                                        </p:cTn>
                                        <p:tgtEl>
                                          <p:spTgt spid="125"/>
                                        </p:tgtEl>
                                        <p:attrNameLst>
                                          <p:attrName>style.visibility</p:attrName>
                                        </p:attrNameLst>
                                      </p:cBhvr>
                                      <p:to>
                                        <p:strVal val="hidden"/>
                                      </p:to>
                                    </p:set>
                                  </p:childTnLst>
                                </p:cTn>
                              </p:par>
                              <p:par>
                                <p:cTn id="17" presetID="1" presetClass="exit" presetSubtype="0" fill="hold" grpId="1" nodeType="withEffect">
                                  <p:stCondLst>
                                    <p:cond delay="0"/>
                                  </p:stCondLst>
                                  <p:childTnLst>
                                    <p:set>
                                      <p:cBhvr>
                                        <p:cTn id="18" dur="1" fill="hold">
                                          <p:stCondLst>
                                            <p:cond delay="0"/>
                                          </p:stCondLst>
                                        </p:cTn>
                                        <p:tgtEl>
                                          <p:spTgt spid="21"/>
                                        </p:tgtEl>
                                        <p:attrNameLst>
                                          <p:attrName>style.visibility</p:attrName>
                                        </p:attrNameLst>
                                      </p:cBhvr>
                                      <p:to>
                                        <p:strVal val="hidden"/>
                                      </p:to>
                                    </p:set>
                                  </p:childTnLst>
                                </p:cTn>
                              </p:par>
                              <p:par>
                                <p:cTn id="19" presetID="1" presetClass="entr" presetSubtype="0" fill="hold" grpId="1"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0" nodeType="clickEffect">
                                  <p:stCondLst>
                                    <p:cond delay="0"/>
                                  </p:stCondLst>
                                  <p:childTnLst>
                                    <p:set>
                                      <p:cBhvr>
                                        <p:cTn id="28" dur="1" fill="hold">
                                          <p:stCondLst>
                                            <p:cond delay="0"/>
                                          </p:stCondLst>
                                        </p:cTn>
                                        <p:tgtEl>
                                          <p:spTgt spid="18"/>
                                        </p:tgtEl>
                                        <p:attrNameLst>
                                          <p:attrName>style.visibility</p:attrName>
                                        </p:attrNameLst>
                                      </p:cBhvr>
                                      <p:to>
                                        <p:strVal val="hidden"/>
                                      </p:to>
                                    </p:set>
                                  </p:childTnLst>
                                </p:cTn>
                              </p:par>
                              <p:par>
                                <p:cTn id="29" presetID="1" presetClass="entr" presetSubtype="0" fill="hold" nodeType="withEffect">
                                  <p:stCondLst>
                                    <p:cond delay="0"/>
                                  </p:stCondLst>
                                  <p:childTnLst>
                                    <p:set>
                                      <p:cBhvr>
                                        <p:cTn id="30" dur="1" fill="hold">
                                          <p:stCondLst>
                                            <p:cond delay="0"/>
                                          </p:stCondLst>
                                        </p:cTn>
                                        <p:tgtEl>
                                          <p:spTgt spid="12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1" nodeType="clickEffect">
                                  <p:stCondLst>
                                    <p:cond delay="0"/>
                                  </p:stCondLst>
                                  <p:childTnLst>
                                    <p:set>
                                      <p:cBhvr>
                                        <p:cTn id="34" dur="1" fill="hold">
                                          <p:stCondLst>
                                            <p:cond delay="0"/>
                                          </p:stCondLst>
                                        </p:cTn>
                                        <p:tgtEl>
                                          <p:spTgt spid="22"/>
                                        </p:tgtEl>
                                        <p:attrNameLst>
                                          <p:attrName>style.visibility</p:attrName>
                                        </p:attrNameLst>
                                      </p:cBhvr>
                                      <p:to>
                                        <p:strVal val="hidden"/>
                                      </p:to>
                                    </p:set>
                                  </p:childTnLst>
                                </p:cTn>
                              </p:par>
                              <p:par>
                                <p:cTn id="35" presetID="1" presetClass="exit" presetSubtype="0" fill="hold" nodeType="withEffect">
                                  <p:stCondLst>
                                    <p:cond delay="0"/>
                                  </p:stCondLst>
                                  <p:childTnLst>
                                    <p:set>
                                      <p:cBhvr>
                                        <p:cTn id="36" dur="1" fill="hold">
                                          <p:stCondLst>
                                            <p:cond delay="0"/>
                                          </p:stCondLst>
                                        </p:cTn>
                                        <p:tgtEl>
                                          <p:spTgt spid="123"/>
                                        </p:tgtEl>
                                        <p:attrNameLst>
                                          <p:attrName>style.visibility</p:attrName>
                                        </p:attrNameLst>
                                      </p:cBhvr>
                                      <p:to>
                                        <p:strVal val="hidden"/>
                                      </p:to>
                                    </p:set>
                                  </p:childTnLst>
                                </p:cTn>
                              </p:par>
                              <p:par>
                                <p:cTn id="37" presetID="1" presetClass="entr" presetSubtype="0" fill="hold" grpId="1" nodeType="with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8" grpId="1" animBg="1"/>
      <p:bldP spid="20" grpId="0" animBg="1"/>
      <p:bldP spid="20" grpId="1" animBg="1"/>
      <p:bldP spid="21" grpId="0" animBg="1"/>
      <p:bldP spid="21" grpId="1" animBg="1"/>
      <p:bldP spid="22" grpId="0" animBg="1"/>
      <p:bldP spid="22"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ext Box 5">
            <a:extLst>
              <a:ext uri="{FF2B5EF4-FFF2-40B4-BE49-F238E27FC236}">
                <a16:creationId xmlns:a16="http://schemas.microsoft.com/office/drawing/2014/main" id="{5185E585-0CA4-8E95-E0F2-835F59146E23}"/>
              </a:ext>
            </a:extLst>
          </p:cNvPr>
          <p:cNvSpPr txBox="1">
            <a:spLocks noChangeArrowheads="1"/>
          </p:cNvSpPr>
          <p:nvPr/>
        </p:nvSpPr>
        <p:spPr bwMode="auto">
          <a:xfrm>
            <a:off x="9279505" y="6432263"/>
            <a:ext cx="3128345" cy="34710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sng" strike="noStrike" cap="none" normalizeH="0" baseline="0" dirty="0">
                <a:ln>
                  <a:noFill/>
                </a:ln>
                <a:solidFill>
                  <a:srgbClr val="085296"/>
                </a:solidFill>
                <a:effectLst/>
                <a:latin typeface="Calibri" panose="020F0502020204030204" pitchFamily="34" charset="0"/>
              </a:rPr>
              <a:t>https://maitresse-biglouche.over-blog.com/</a:t>
            </a:r>
            <a:r>
              <a:rPr kumimoji="0" lang="fr-FR" altLang="fr-FR" sz="1200" b="0" i="0" u="none" strike="noStrike" cap="none" normalizeH="0" baseline="0" dirty="0">
                <a:ln>
                  <a:noFill/>
                </a:ln>
                <a:solidFill>
                  <a:srgbClr val="00000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grpSp>
        <p:nvGrpSpPr>
          <p:cNvPr id="125" name="Groupe 124">
            <a:extLst>
              <a:ext uri="{FF2B5EF4-FFF2-40B4-BE49-F238E27FC236}">
                <a16:creationId xmlns:a16="http://schemas.microsoft.com/office/drawing/2014/main" id="{9D6EA275-E4EE-253F-8ADB-3F3C0055EE8B}"/>
              </a:ext>
            </a:extLst>
          </p:cNvPr>
          <p:cNvGrpSpPr/>
          <p:nvPr/>
        </p:nvGrpSpPr>
        <p:grpSpPr>
          <a:xfrm>
            <a:off x="6014269" y="2913949"/>
            <a:ext cx="1924050" cy="1476487"/>
            <a:chOff x="6095999" y="1175611"/>
            <a:chExt cx="1924050" cy="1477328"/>
          </a:xfrm>
        </p:grpSpPr>
        <p:sp>
          <p:nvSpPr>
            <p:cNvPr id="14" name="Rectangle 13">
              <a:extLst>
                <a:ext uri="{FF2B5EF4-FFF2-40B4-BE49-F238E27FC236}">
                  <a16:creationId xmlns:a16="http://schemas.microsoft.com/office/drawing/2014/main" id="{E25F1E73-6529-8332-B6BF-AFABF553105A}"/>
                </a:ext>
              </a:extLst>
            </p:cNvPr>
            <p:cNvSpPr/>
            <p:nvPr/>
          </p:nvSpPr>
          <p:spPr>
            <a:xfrm>
              <a:off x="6095999" y="12350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3" name="Ellipse 112">
              <a:extLst>
                <a:ext uri="{FF2B5EF4-FFF2-40B4-BE49-F238E27FC236}">
                  <a16:creationId xmlns:a16="http://schemas.microsoft.com/office/drawing/2014/main" id="{F302B09D-9EA7-AC61-2D7D-F9897A3E0060}"/>
                </a:ext>
              </a:extLst>
            </p:cNvPr>
            <p:cNvSpPr/>
            <p:nvPr/>
          </p:nvSpPr>
          <p:spPr>
            <a:xfrm>
              <a:off x="6458973" y="1380375"/>
              <a:ext cx="1080000" cy="108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0" name="ZoneTexte 119">
              <a:extLst>
                <a:ext uri="{FF2B5EF4-FFF2-40B4-BE49-F238E27FC236}">
                  <a16:creationId xmlns:a16="http://schemas.microsoft.com/office/drawing/2014/main" id="{0B248CCE-08B7-8098-4084-A399AC46F4B0}"/>
                </a:ext>
              </a:extLst>
            </p:cNvPr>
            <p:cNvSpPr txBox="1"/>
            <p:nvPr/>
          </p:nvSpPr>
          <p:spPr>
            <a:xfrm>
              <a:off x="6491732" y="1175611"/>
              <a:ext cx="1028700" cy="1477328"/>
            </a:xfrm>
            <a:prstGeom prst="rect">
              <a:avLst/>
            </a:prstGeom>
            <a:noFill/>
          </p:spPr>
          <p:txBody>
            <a:bodyPr wrap="square" rtlCol="0">
              <a:spAutoFit/>
            </a:bodyPr>
            <a:lstStyle/>
            <a:p>
              <a:pPr algn="ctr"/>
              <a:r>
                <a:rPr lang="fr-FR" sz="9000" b="1" dirty="0">
                  <a:latin typeface="Acceseditionsscript Normal" panose="00000500000000000000" pitchFamily="50" charset="0"/>
                </a:rPr>
                <a:t>4</a:t>
              </a:r>
            </a:p>
          </p:txBody>
        </p:sp>
      </p:grpSp>
      <p:grpSp>
        <p:nvGrpSpPr>
          <p:cNvPr id="126" name="Groupe 125">
            <a:extLst>
              <a:ext uri="{FF2B5EF4-FFF2-40B4-BE49-F238E27FC236}">
                <a16:creationId xmlns:a16="http://schemas.microsoft.com/office/drawing/2014/main" id="{1BA5DC40-B30B-6857-73A0-E7E6B5C8363E}"/>
              </a:ext>
            </a:extLst>
          </p:cNvPr>
          <p:cNvGrpSpPr/>
          <p:nvPr/>
        </p:nvGrpSpPr>
        <p:grpSpPr>
          <a:xfrm>
            <a:off x="7924387" y="2899658"/>
            <a:ext cx="1924050" cy="1476487"/>
            <a:chOff x="8020049" y="1147738"/>
            <a:chExt cx="1924050" cy="1477328"/>
          </a:xfrm>
        </p:grpSpPr>
        <p:sp>
          <p:nvSpPr>
            <p:cNvPr id="15" name="Rectangle 14">
              <a:extLst>
                <a:ext uri="{FF2B5EF4-FFF2-40B4-BE49-F238E27FC236}">
                  <a16:creationId xmlns:a16="http://schemas.microsoft.com/office/drawing/2014/main" id="{58D4CDA7-5C9E-2F94-8A9A-DFE2AC3A86E9}"/>
                </a:ext>
              </a:extLst>
            </p:cNvPr>
            <p:cNvSpPr/>
            <p:nvPr/>
          </p:nvSpPr>
          <p:spPr>
            <a:xfrm>
              <a:off x="8020049" y="12350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4" name="Ellipse 113">
              <a:extLst>
                <a:ext uri="{FF2B5EF4-FFF2-40B4-BE49-F238E27FC236}">
                  <a16:creationId xmlns:a16="http://schemas.microsoft.com/office/drawing/2014/main" id="{FC894AAC-FDD7-3371-F7B2-9D3BB012C8F6}"/>
                </a:ext>
              </a:extLst>
            </p:cNvPr>
            <p:cNvSpPr/>
            <p:nvPr/>
          </p:nvSpPr>
          <p:spPr>
            <a:xfrm>
              <a:off x="8397686" y="1352911"/>
              <a:ext cx="1080000" cy="108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1" name="ZoneTexte 120">
              <a:extLst>
                <a:ext uri="{FF2B5EF4-FFF2-40B4-BE49-F238E27FC236}">
                  <a16:creationId xmlns:a16="http://schemas.microsoft.com/office/drawing/2014/main" id="{75E2A51A-8392-E42F-3348-7989ABECE788}"/>
                </a:ext>
              </a:extLst>
            </p:cNvPr>
            <p:cNvSpPr txBox="1"/>
            <p:nvPr/>
          </p:nvSpPr>
          <p:spPr>
            <a:xfrm>
              <a:off x="8427653" y="1147738"/>
              <a:ext cx="1028700" cy="1477328"/>
            </a:xfrm>
            <a:prstGeom prst="rect">
              <a:avLst/>
            </a:prstGeom>
            <a:noFill/>
          </p:spPr>
          <p:txBody>
            <a:bodyPr wrap="square" rtlCol="0">
              <a:spAutoFit/>
            </a:bodyPr>
            <a:lstStyle/>
            <a:p>
              <a:pPr algn="ctr"/>
              <a:r>
                <a:rPr lang="fr-FR" sz="9000" b="1" dirty="0">
                  <a:latin typeface="Acceseditionsscript Normal" panose="00000500000000000000" pitchFamily="50" charset="0"/>
                </a:rPr>
                <a:t>5</a:t>
              </a:r>
            </a:p>
          </p:txBody>
        </p:sp>
      </p:grpSp>
      <p:grpSp>
        <p:nvGrpSpPr>
          <p:cNvPr id="127" name="Groupe 126">
            <a:extLst>
              <a:ext uri="{FF2B5EF4-FFF2-40B4-BE49-F238E27FC236}">
                <a16:creationId xmlns:a16="http://schemas.microsoft.com/office/drawing/2014/main" id="{6520F2AA-CA14-8E44-AAC1-4996055AB851}"/>
              </a:ext>
            </a:extLst>
          </p:cNvPr>
          <p:cNvGrpSpPr/>
          <p:nvPr/>
        </p:nvGrpSpPr>
        <p:grpSpPr>
          <a:xfrm>
            <a:off x="9856657" y="2871404"/>
            <a:ext cx="1924050" cy="1476487"/>
            <a:chOff x="9944099" y="1133649"/>
            <a:chExt cx="1924050" cy="1477328"/>
          </a:xfrm>
        </p:grpSpPr>
        <p:sp>
          <p:nvSpPr>
            <p:cNvPr id="16" name="Rectangle 15">
              <a:extLst>
                <a:ext uri="{FF2B5EF4-FFF2-40B4-BE49-F238E27FC236}">
                  <a16:creationId xmlns:a16="http://schemas.microsoft.com/office/drawing/2014/main" id="{CFF4B0E8-FD86-468B-91DC-DC70E3654F78}"/>
                </a:ext>
              </a:extLst>
            </p:cNvPr>
            <p:cNvSpPr/>
            <p:nvPr/>
          </p:nvSpPr>
          <p:spPr>
            <a:xfrm>
              <a:off x="9944099" y="12350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5" name="Ellipse 114">
              <a:extLst>
                <a:ext uri="{FF2B5EF4-FFF2-40B4-BE49-F238E27FC236}">
                  <a16:creationId xmlns:a16="http://schemas.microsoft.com/office/drawing/2014/main" id="{5FAE63C9-BF44-7AC9-66AE-F74C0C298CCC}"/>
                </a:ext>
              </a:extLst>
            </p:cNvPr>
            <p:cNvSpPr/>
            <p:nvPr/>
          </p:nvSpPr>
          <p:spPr>
            <a:xfrm>
              <a:off x="10351703" y="1352911"/>
              <a:ext cx="1080000" cy="108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2" name="ZoneTexte 121">
              <a:extLst>
                <a:ext uri="{FF2B5EF4-FFF2-40B4-BE49-F238E27FC236}">
                  <a16:creationId xmlns:a16="http://schemas.microsoft.com/office/drawing/2014/main" id="{676B2D63-45A9-8AF1-BD83-E8D6C52B91E5}"/>
                </a:ext>
              </a:extLst>
            </p:cNvPr>
            <p:cNvSpPr txBox="1"/>
            <p:nvPr/>
          </p:nvSpPr>
          <p:spPr>
            <a:xfrm>
              <a:off x="10384907" y="1133649"/>
              <a:ext cx="1028700" cy="1477328"/>
            </a:xfrm>
            <a:prstGeom prst="rect">
              <a:avLst/>
            </a:prstGeom>
            <a:noFill/>
          </p:spPr>
          <p:txBody>
            <a:bodyPr wrap="square" rtlCol="0">
              <a:spAutoFit/>
            </a:bodyPr>
            <a:lstStyle/>
            <a:p>
              <a:pPr algn="ctr"/>
              <a:r>
                <a:rPr lang="fr-FR" sz="9000" b="1" dirty="0">
                  <a:latin typeface="Acceseditionsscript Normal" panose="00000500000000000000" pitchFamily="50" charset="0"/>
                </a:rPr>
                <a:t>6</a:t>
              </a:r>
            </a:p>
          </p:txBody>
        </p:sp>
      </p:grpSp>
      <p:grpSp>
        <p:nvGrpSpPr>
          <p:cNvPr id="128" name="Groupe 127">
            <a:extLst>
              <a:ext uri="{FF2B5EF4-FFF2-40B4-BE49-F238E27FC236}">
                <a16:creationId xmlns:a16="http://schemas.microsoft.com/office/drawing/2014/main" id="{E956EB80-D6C0-FA5B-58F8-FC02DE045377}"/>
              </a:ext>
            </a:extLst>
          </p:cNvPr>
          <p:cNvGrpSpPr/>
          <p:nvPr/>
        </p:nvGrpSpPr>
        <p:grpSpPr>
          <a:xfrm>
            <a:off x="242757" y="4312780"/>
            <a:ext cx="1924050" cy="1333500"/>
            <a:chOff x="323849" y="3216227"/>
            <a:chExt cx="1924050" cy="1333500"/>
          </a:xfrm>
        </p:grpSpPr>
        <p:sp>
          <p:nvSpPr>
            <p:cNvPr id="5" name="Rectangle 4">
              <a:extLst>
                <a:ext uri="{FF2B5EF4-FFF2-40B4-BE49-F238E27FC236}">
                  <a16:creationId xmlns:a16="http://schemas.microsoft.com/office/drawing/2014/main" id="{AA00CCDA-1C5A-0EB4-BA53-E6C0506D5E15}"/>
                </a:ext>
              </a:extLst>
            </p:cNvPr>
            <p:cNvSpPr/>
            <p:nvPr/>
          </p:nvSpPr>
          <p:spPr>
            <a:xfrm>
              <a:off x="323849" y="32162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Ellipse 24">
              <a:extLst>
                <a:ext uri="{FF2B5EF4-FFF2-40B4-BE49-F238E27FC236}">
                  <a16:creationId xmlns:a16="http://schemas.microsoft.com/office/drawing/2014/main" id="{4395EE1D-484A-3853-5DFD-94B9C569761D}"/>
                </a:ext>
              </a:extLst>
            </p:cNvPr>
            <p:cNvSpPr/>
            <p:nvPr/>
          </p:nvSpPr>
          <p:spPr>
            <a:xfrm>
              <a:off x="1159874" y="3756977"/>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30" name="Groupe 129">
            <a:extLst>
              <a:ext uri="{FF2B5EF4-FFF2-40B4-BE49-F238E27FC236}">
                <a16:creationId xmlns:a16="http://schemas.microsoft.com/office/drawing/2014/main" id="{826AE4F7-2C8E-7684-1DFE-613E75B84D9F}"/>
              </a:ext>
            </a:extLst>
          </p:cNvPr>
          <p:cNvGrpSpPr/>
          <p:nvPr/>
        </p:nvGrpSpPr>
        <p:grpSpPr>
          <a:xfrm>
            <a:off x="4068067" y="4307636"/>
            <a:ext cx="1924050" cy="1333500"/>
            <a:chOff x="4171949" y="3216227"/>
            <a:chExt cx="1924050" cy="1333500"/>
          </a:xfrm>
        </p:grpSpPr>
        <p:sp>
          <p:nvSpPr>
            <p:cNvPr id="7" name="Rectangle 6">
              <a:extLst>
                <a:ext uri="{FF2B5EF4-FFF2-40B4-BE49-F238E27FC236}">
                  <a16:creationId xmlns:a16="http://schemas.microsoft.com/office/drawing/2014/main" id="{F12DC875-64A5-3D95-6EA7-086C224CAC64}"/>
                </a:ext>
              </a:extLst>
            </p:cNvPr>
            <p:cNvSpPr/>
            <p:nvPr/>
          </p:nvSpPr>
          <p:spPr>
            <a:xfrm>
              <a:off x="4171949" y="32162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Ellipse 25">
              <a:extLst>
                <a:ext uri="{FF2B5EF4-FFF2-40B4-BE49-F238E27FC236}">
                  <a16:creationId xmlns:a16="http://schemas.microsoft.com/office/drawing/2014/main" id="{F52A1875-2C77-4F69-2DE3-D778CEC98EFB}"/>
                </a:ext>
              </a:extLst>
            </p:cNvPr>
            <p:cNvSpPr/>
            <p:nvPr/>
          </p:nvSpPr>
          <p:spPr>
            <a:xfrm>
              <a:off x="4460287" y="3303000"/>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Ellipse 26">
              <a:extLst>
                <a:ext uri="{FF2B5EF4-FFF2-40B4-BE49-F238E27FC236}">
                  <a16:creationId xmlns:a16="http://schemas.microsoft.com/office/drawing/2014/main" id="{E1C484E5-E042-5DC7-370A-A6C6C0C509CB}"/>
                </a:ext>
              </a:extLst>
            </p:cNvPr>
            <p:cNvSpPr/>
            <p:nvPr/>
          </p:nvSpPr>
          <p:spPr>
            <a:xfrm>
              <a:off x="5555661" y="4166552"/>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Ellipse 27">
              <a:extLst>
                <a:ext uri="{FF2B5EF4-FFF2-40B4-BE49-F238E27FC236}">
                  <a16:creationId xmlns:a16="http://schemas.microsoft.com/office/drawing/2014/main" id="{6B36E9F9-4376-9FD2-5559-1370D76B34F5}"/>
                </a:ext>
              </a:extLst>
            </p:cNvPr>
            <p:cNvSpPr/>
            <p:nvPr/>
          </p:nvSpPr>
          <p:spPr>
            <a:xfrm>
              <a:off x="5004202" y="3756977"/>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29" name="Groupe 128">
            <a:extLst>
              <a:ext uri="{FF2B5EF4-FFF2-40B4-BE49-F238E27FC236}">
                <a16:creationId xmlns:a16="http://schemas.microsoft.com/office/drawing/2014/main" id="{3ADB66C0-58AD-A435-7B2A-F3065547F20A}"/>
              </a:ext>
            </a:extLst>
          </p:cNvPr>
          <p:cNvGrpSpPr/>
          <p:nvPr/>
        </p:nvGrpSpPr>
        <p:grpSpPr>
          <a:xfrm>
            <a:off x="2159210" y="4308731"/>
            <a:ext cx="1924050" cy="1333500"/>
            <a:chOff x="2247899" y="3216227"/>
            <a:chExt cx="1924050" cy="1333500"/>
          </a:xfrm>
        </p:grpSpPr>
        <p:sp>
          <p:nvSpPr>
            <p:cNvPr id="6" name="Rectangle 5">
              <a:extLst>
                <a:ext uri="{FF2B5EF4-FFF2-40B4-BE49-F238E27FC236}">
                  <a16:creationId xmlns:a16="http://schemas.microsoft.com/office/drawing/2014/main" id="{6EB294D5-834E-1023-351E-BC8A86FDEBFF}"/>
                </a:ext>
              </a:extLst>
            </p:cNvPr>
            <p:cNvSpPr/>
            <p:nvPr/>
          </p:nvSpPr>
          <p:spPr>
            <a:xfrm>
              <a:off x="2247899" y="32162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Ellipse 37">
              <a:extLst>
                <a:ext uri="{FF2B5EF4-FFF2-40B4-BE49-F238E27FC236}">
                  <a16:creationId xmlns:a16="http://schemas.microsoft.com/office/drawing/2014/main" id="{6199396E-AD5A-830C-F41A-6F30EBE48C66}"/>
                </a:ext>
              </a:extLst>
            </p:cNvPr>
            <p:cNvSpPr/>
            <p:nvPr/>
          </p:nvSpPr>
          <p:spPr>
            <a:xfrm>
              <a:off x="2601618" y="3334798"/>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Ellipse 38">
              <a:extLst>
                <a:ext uri="{FF2B5EF4-FFF2-40B4-BE49-F238E27FC236}">
                  <a16:creationId xmlns:a16="http://schemas.microsoft.com/office/drawing/2014/main" id="{9EF90DA9-C793-07D4-FF18-28272D9FC9C5}"/>
                </a:ext>
              </a:extLst>
            </p:cNvPr>
            <p:cNvSpPr/>
            <p:nvPr/>
          </p:nvSpPr>
          <p:spPr>
            <a:xfrm>
              <a:off x="3696992" y="4198350"/>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31" name="Groupe 130">
            <a:extLst>
              <a:ext uri="{FF2B5EF4-FFF2-40B4-BE49-F238E27FC236}">
                <a16:creationId xmlns:a16="http://schemas.microsoft.com/office/drawing/2014/main" id="{673FB89C-ECFD-855D-E2A5-3625405CDB8E}"/>
              </a:ext>
            </a:extLst>
          </p:cNvPr>
          <p:cNvGrpSpPr/>
          <p:nvPr/>
        </p:nvGrpSpPr>
        <p:grpSpPr>
          <a:xfrm>
            <a:off x="5992117" y="4291103"/>
            <a:ext cx="1924050" cy="1333500"/>
            <a:chOff x="6095999" y="3216227"/>
            <a:chExt cx="1924050" cy="1333500"/>
          </a:xfrm>
        </p:grpSpPr>
        <p:sp>
          <p:nvSpPr>
            <p:cNvPr id="8" name="Rectangle 7">
              <a:extLst>
                <a:ext uri="{FF2B5EF4-FFF2-40B4-BE49-F238E27FC236}">
                  <a16:creationId xmlns:a16="http://schemas.microsoft.com/office/drawing/2014/main" id="{79885D84-B23E-30A6-A469-7ACBF821B0D0}"/>
                </a:ext>
              </a:extLst>
            </p:cNvPr>
            <p:cNvSpPr/>
            <p:nvPr/>
          </p:nvSpPr>
          <p:spPr>
            <a:xfrm>
              <a:off x="6095999" y="32162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Ellipse 39">
              <a:extLst>
                <a:ext uri="{FF2B5EF4-FFF2-40B4-BE49-F238E27FC236}">
                  <a16:creationId xmlns:a16="http://schemas.microsoft.com/office/drawing/2014/main" id="{05F1DA43-1D9A-4925-A496-5BBE1E05C905}"/>
                </a:ext>
              </a:extLst>
            </p:cNvPr>
            <p:cNvSpPr/>
            <p:nvPr/>
          </p:nvSpPr>
          <p:spPr>
            <a:xfrm>
              <a:off x="6391686" y="3334798"/>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1" name="Ellipse 40">
              <a:extLst>
                <a:ext uri="{FF2B5EF4-FFF2-40B4-BE49-F238E27FC236}">
                  <a16:creationId xmlns:a16="http://schemas.microsoft.com/office/drawing/2014/main" id="{5A73228C-0F03-FFEC-2F46-762CE41FCF56}"/>
                </a:ext>
              </a:extLst>
            </p:cNvPr>
            <p:cNvSpPr/>
            <p:nvPr/>
          </p:nvSpPr>
          <p:spPr>
            <a:xfrm>
              <a:off x="7479711" y="3334798"/>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Ellipse 41">
              <a:extLst>
                <a:ext uri="{FF2B5EF4-FFF2-40B4-BE49-F238E27FC236}">
                  <a16:creationId xmlns:a16="http://schemas.microsoft.com/office/drawing/2014/main" id="{6E84FD98-B8E5-79D5-3149-54DACB5C1D98}"/>
                </a:ext>
              </a:extLst>
            </p:cNvPr>
            <p:cNvSpPr/>
            <p:nvPr/>
          </p:nvSpPr>
          <p:spPr>
            <a:xfrm>
              <a:off x="6391686" y="4185746"/>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Ellipse 42">
              <a:extLst>
                <a:ext uri="{FF2B5EF4-FFF2-40B4-BE49-F238E27FC236}">
                  <a16:creationId xmlns:a16="http://schemas.microsoft.com/office/drawing/2014/main" id="{DA07C7C5-AB89-FA05-357A-77154D2C91E8}"/>
                </a:ext>
              </a:extLst>
            </p:cNvPr>
            <p:cNvSpPr/>
            <p:nvPr/>
          </p:nvSpPr>
          <p:spPr>
            <a:xfrm>
              <a:off x="7479711" y="4192048"/>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32" name="Groupe 131">
            <a:extLst>
              <a:ext uri="{FF2B5EF4-FFF2-40B4-BE49-F238E27FC236}">
                <a16:creationId xmlns:a16="http://schemas.microsoft.com/office/drawing/2014/main" id="{2220A1A5-1148-BB11-A357-1FF1616DD9E8}"/>
              </a:ext>
            </a:extLst>
          </p:cNvPr>
          <p:cNvGrpSpPr/>
          <p:nvPr/>
        </p:nvGrpSpPr>
        <p:grpSpPr>
          <a:xfrm>
            <a:off x="7924387" y="4291103"/>
            <a:ext cx="1924050" cy="1333500"/>
            <a:chOff x="8020049" y="3216227"/>
            <a:chExt cx="1924050" cy="1333500"/>
          </a:xfrm>
        </p:grpSpPr>
        <p:sp>
          <p:nvSpPr>
            <p:cNvPr id="9" name="Rectangle 8">
              <a:extLst>
                <a:ext uri="{FF2B5EF4-FFF2-40B4-BE49-F238E27FC236}">
                  <a16:creationId xmlns:a16="http://schemas.microsoft.com/office/drawing/2014/main" id="{500F506B-7132-3C27-80AF-FCB1B8AA54FF}"/>
                </a:ext>
              </a:extLst>
            </p:cNvPr>
            <p:cNvSpPr/>
            <p:nvPr/>
          </p:nvSpPr>
          <p:spPr>
            <a:xfrm>
              <a:off x="8020049" y="32162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Ellipse 43">
              <a:extLst>
                <a:ext uri="{FF2B5EF4-FFF2-40B4-BE49-F238E27FC236}">
                  <a16:creationId xmlns:a16="http://schemas.microsoft.com/office/drawing/2014/main" id="{E2A9E0C6-D337-7245-EF4E-B4291C8F3A77}"/>
                </a:ext>
              </a:extLst>
            </p:cNvPr>
            <p:cNvSpPr/>
            <p:nvPr/>
          </p:nvSpPr>
          <p:spPr>
            <a:xfrm>
              <a:off x="8308387" y="3334798"/>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5" name="Ellipse 44">
              <a:extLst>
                <a:ext uri="{FF2B5EF4-FFF2-40B4-BE49-F238E27FC236}">
                  <a16:creationId xmlns:a16="http://schemas.microsoft.com/office/drawing/2014/main" id="{CA05DED0-2731-6F70-D535-B17C7F103C00}"/>
                </a:ext>
              </a:extLst>
            </p:cNvPr>
            <p:cNvSpPr/>
            <p:nvPr/>
          </p:nvSpPr>
          <p:spPr>
            <a:xfrm>
              <a:off x="9396412" y="3334798"/>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Ellipse 45">
              <a:extLst>
                <a:ext uri="{FF2B5EF4-FFF2-40B4-BE49-F238E27FC236}">
                  <a16:creationId xmlns:a16="http://schemas.microsoft.com/office/drawing/2014/main" id="{9FC45DDD-2A29-BFAA-C561-7CDAF24C5949}"/>
                </a:ext>
              </a:extLst>
            </p:cNvPr>
            <p:cNvSpPr/>
            <p:nvPr/>
          </p:nvSpPr>
          <p:spPr>
            <a:xfrm>
              <a:off x="8308387" y="4185746"/>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Ellipse 46">
              <a:extLst>
                <a:ext uri="{FF2B5EF4-FFF2-40B4-BE49-F238E27FC236}">
                  <a16:creationId xmlns:a16="http://schemas.microsoft.com/office/drawing/2014/main" id="{446DEDA0-84CD-67D7-3443-45E555E5D2A1}"/>
                </a:ext>
              </a:extLst>
            </p:cNvPr>
            <p:cNvSpPr/>
            <p:nvPr/>
          </p:nvSpPr>
          <p:spPr>
            <a:xfrm>
              <a:off x="9396412" y="4192048"/>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Ellipse 47">
              <a:extLst>
                <a:ext uri="{FF2B5EF4-FFF2-40B4-BE49-F238E27FC236}">
                  <a16:creationId xmlns:a16="http://schemas.microsoft.com/office/drawing/2014/main" id="{52E7C9C7-C17C-BD8E-AA04-12A6E7CEB317}"/>
                </a:ext>
              </a:extLst>
            </p:cNvPr>
            <p:cNvSpPr/>
            <p:nvPr/>
          </p:nvSpPr>
          <p:spPr>
            <a:xfrm>
              <a:off x="8856074" y="3824779"/>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33" name="Groupe 132">
            <a:extLst>
              <a:ext uri="{FF2B5EF4-FFF2-40B4-BE49-F238E27FC236}">
                <a16:creationId xmlns:a16="http://schemas.microsoft.com/office/drawing/2014/main" id="{3D4B804F-C462-1519-22FD-7492A5EA21F7}"/>
              </a:ext>
            </a:extLst>
          </p:cNvPr>
          <p:cNvGrpSpPr/>
          <p:nvPr/>
        </p:nvGrpSpPr>
        <p:grpSpPr>
          <a:xfrm>
            <a:off x="9856657" y="4301625"/>
            <a:ext cx="1924050" cy="1333500"/>
            <a:chOff x="9944099" y="3216227"/>
            <a:chExt cx="1924050" cy="1333500"/>
          </a:xfrm>
        </p:grpSpPr>
        <p:sp>
          <p:nvSpPr>
            <p:cNvPr id="10" name="Rectangle 9">
              <a:extLst>
                <a:ext uri="{FF2B5EF4-FFF2-40B4-BE49-F238E27FC236}">
                  <a16:creationId xmlns:a16="http://schemas.microsoft.com/office/drawing/2014/main" id="{254D7DC3-2885-149B-9801-9D770BDBDAC6}"/>
                </a:ext>
              </a:extLst>
            </p:cNvPr>
            <p:cNvSpPr/>
            <p:nvPr/>
          </p:nvSpPr>
          <p:spPr>
            <a:xfrm>
              <a:off x="9944099" y="32162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Ellipse 48">
              <a:extLst>
                <a:ext uri="{FF2B5EF4-FFF2-40B4-BE49-F238E27FC236}">
                  <a16:creationId xmlns:a16="http://schemas.microsoft.com/office/drawing/2014/main" id="{F53A8E73-DE66-6F65-A399-D0EBC8387697}"/>
                </a:ext>
              </a:extLst>
            </p:cNvPr>
            <p:cNvSpPr/>
            <p:nvPr/>
          </p:nvSpPr>
          <p:spPr>
            <a:xfrm>
              <a:off x="10351703" y="3334798"/>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0" name="Ellipse 49">
              <a:extLst>
                <a:ext uri="{FF2B5EF4-FFF2-40B4-BE49-F238E27FC236}">
                  <a16:creationId xmlns:a16="http://schemas.microsoft.com/office/drawing/2014/main" id="{FA740AC0-F100-1BD7-B050-935C7E3BA82F}"/>
                </a:ext>
              </a:extLst>
            </p:cNvPr>
            <p:cNvSpPr/>
            <p:nvPr/>
          </p:nvSpPr>
          <p:spPr>
            <a:xfrm>
              <a:off x="11201811" y="3334798"/>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4" name="Ellipse 103">
              <a:extLst>
                <a:ext uri="{FF2B5EF4-FFF2-40B4-BE49-F238E27FC236}">
                  <a16:creationId xmlns:a16="http://schemas.microsoft.com/office/drawing/2014/main" id="{C7B6F8B3-BDDC-99E9-8DCA-4523A8A16714}"/>
                </a:ext>
              </a:extLst>
            </p:cNvPr>
            <p:cNvSpPr/>
            <p:nvPr/>
          </p:nvSpPr>
          <p:spPr>
            <a:xfrm>
              <a:off x="10351703" y="4185746"/>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5" name="Ellipse 104">
              <a:extLst>
                <a:ext uri="{FF2B5EF4-FFF2-40B4-BE49-F238E27FC236}">
                  <a16:creationId xmlns:a16="http://schemas.microsoft.com/office/drawing/2014/main" id="{0215E903-E94C-AF3D-6BC3-8F311CA0B191}"/>
                </a:ext>
              </a:extLst>
            </p:cNvPr>
            <p:cNvSpPr/>
            <p:nvPr/>
          </p:nvSpPr>
          <p:spPr>
            <a:xfrm>
              <a:off x="11201811" y="4192048"/>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6" name="Ellipse 105">
              <a:extLst>
                <a:ext uri="{FF2B5EF4-FFF2-40B4-BE49-F238E27FC236}">
                  <a16:creationId xmlns:a16="http://schemas.microsoft.com/office/drawing/2014/main" id="{0CDDEF1B-0E53-0A47-37AE-F45899FC5B62}"/>
                </a:ext>
              </a:extLst>
            </p:cNvPr>
            <p:cNvSpPr/>
            <p:nvPr/>
          </p:nvSpPr>
          <p:spPr>
            <a:xfrm>
              <a:off x="10359052" y="3761996"/>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7" name="Ellipse 106">
              <a:extLst>
                <a:ext uri="{FF2B5EF4-FFF2-40B4-BE49-F238E27FC236}">
                  <a16:creationId xmlns:a16="http://schemas.microsoft.com/office/drawing/2014/main" id="{82C5505E-EE56-BE88-53B2-F0097775D14E}"/>
                </a:ext>
              </a:extLst>
            </p:cNvPr>
            <p:cNvSpPr/>
            <p:nvPr/>
          </p:nvSpPr>
          <p:spPr>
            <a:xfrm>
              <a:off x="11195077" y="3759865"/>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23" name="Rectangle 22">
            <a:extLst>
              <a:ext uri="{FF2B5EF4-FFF2-40B4-BE49-F238E27FC236}">
                <a16:creationId xmlns:a16="http://schemas.microsoft.com/office/drawing/2014/main" id="{D3768674-F36F-DBC3-F280-73E808E66B9E}"/>
              </a:ext>
            </a:extLst>
          </p:cNvPr>
          <p:cNvSpPr/>
          <p:nvPr/>
        </p:nvSpPr>
        <p:spPr>
          <a:xfrm>
            <a:off x="9832014" y="4280058"/>
            <a:ext cx="1924050" cy="1402952"/>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8" name="Rectangle 137">
            <a:extLst>
              <a:ext uri="{FF2B5EF4-FFF2-40B4-BE49-F238E27FC236}">
                <a16:creationId xmlns:a16="http://schemas.microsoft.com/office/drawing/2014/main" id="{7A0E1E8B-C840-A607-7DCF-59AC13294404}"/>
              </a:ext>
            </a:extLst>
          </p:cNvPr>
          <p:cNvSpPr/>
          <p:nvPr/>
        </p:nvSpPr>
        <p:spPr>
          <a:xfrm>
            <a:off x="7907964" y="4290939"/>
            <a:ext cx="1924050" cy="1402952"/>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Rectangle 3">
            <a:extLst>
              <a:ext uri="{FF2B5EF4-FFF2-40B4-BE49-F238E27FC236}">
                <a16:creationId xmlns:a16="http://schemas.microsoft.com/office/drawing/2014/main" id="{D371E220-8E87-839E-5FDB-D441A530307A}"/>
              </a:ext>
            </a:extLst>
          </p:cNvPr>
          <p:cNvSpPr/>
          <p:nvPr/>
        </p:nvSpPr>
        <p:spPr>
          <a:xfrm>
            <a:off x="237526" y="4328029"/>
            <a:ext cx="1924050" cy="1402952"/>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17">
            <a:extLst>
              <a:ext uri="{FF2B5EF4-FFF2-40B4-BE49-F238E27FC236}">
                <a16:creationId xmlns:a16="http://schemas.microsoft.com/office/drawing/2014/main" id="{5D00F116-C2D7-9D96-9CD5-A8F73649710C}"/>
              </a:ext>
            </a:extLst>
          </p:cNvPr>
          <p:cNvSpPr/>
          <p:nvPr/>
        </p:nvSpPr>
        <p:spPr>
          <a:xfrm>
            <a:off x="2156345" y="4304226"/>
            <a:ext cx="1924050" cy="1402952"/>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18">
            <a:extLst>
              <a:ext uri="{FF2B5EF4-FFF2-40B4-BE49-F238E27FC236}">
                <a16:creationId xmlns:a16="http://schemas.microsoft.com/office/drawing/2014/main" id="{793B4071-B383-6CE5-69D6-64662EFA1FE0}"/>
              </a:ext>
            </a:extLst>
          </p:cNvPr>
          <p:cNvSpPr/>
          <p:nvPr/>
        </p:nvSpPr>
        <p:spPr>
          <a:xfrm>
            <a:off x="4074832" y="4299855"/>
            <a:ext cx="1924050" cy="1402952"/>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ectangle 19">
            <a:extLst>
              <a:ext uri="{FF2B5EF4-FFF2-40B4-BE49-F238E27FC236}">
                <a16:creationId xmlns:a16="http://schemas.microsoft.com/office/drawing/2014/main" id="{D04C101F-854F-9623-308A-770B1E4915B9}"/>
              </a:ext>
            </a:extLst>
          </p:cNvPr>
          <p:cNvSpPr/>
          <p:nvPr/>
        </p:nvSpPr>
        <p:spPr>
          <a:xfrm>
            <a:off x="5966993" y="4301846"/>
            <a:ext cx="1924050" cy="1402952"/>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Flèche : courbe vers la droite 20">
            <a:extLst>
              <a:ext uri="{FF2B5EF4-FFF2-40B4-BE49-F238E27FC236}">
                <a16:creationId xmlns:a16="http://schemas.microsoft.com/office/drawing/2014/main" id="{E45ECD6E-D6F3-EA15-0538-6968D387A091}"/>
              </a:ext>
            </a:extLst>
          </p:cNvPr>
          <p:cNvSpPr/>
          <p:nvPr/>
        </p:nvSpPr>
        <p:spPr>
          <a:xfrm rot="16200000" flipH="1">
            <a:off x="9840207" y="1682856"/>
            <a:ext cx="650577" cy="1771981"/>
          </a:xfrm>
          <a:prstGeom prst="curvedRightArrow">
            <a:avLst>
              <a:gd name="adj1" fmla="val 25000"/>
              <a:gd name="adj2" fmla="val 50000"/>
              <a:gd name="adj3" fmla="val 531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2" name="Flèche : courbe vers la droite 21">
            <a:extLst>
              <a:ext uri="{FF2B5EF4-FFF2-40B4-BE49-F238E27FC236}">
                <a16:creationId xmlns:a16="http://schemas.microsoft.com/office/drawing/2014/main" id="{6FB41597-8FAA-FF65-7C8C-860D2D8D3857}"/>
              </a:ext>
            </a:extLst>
          </p:cNvPr>
          <p:cNvSpPr/>
          <p:nvPr/>
        </p:nvSpPr>
        <p:spPr>
          <a:xfrm rot="5400000">
            <a:off x="7302540" y="1654850"/>
            <a:ext cx="650577" cy="1771981"/>
          </a:xfrm>
          <a:prstGeom prst="curvedRightArrow">
            <a:avLst>
              <a:gd name="adj1" fmla="val 25000"/>
              <a:gd name="adj2" fmla="val 50000"/>
              <a:gd name="adj3" fmla="val 531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grpSp>
        <p:nvGrpSpPr>
          <p:cNvPr id="66" name="Groupe 65">
            <a:extLst>
              <a:ext uri="{FF2B5EF4-FFF2-40B4-BE49-F238E27FC236}">
                <a16:creationId xmlns:a16="http://schemas.microsoft.com/office/drawing/2014/main" id="{449BF0CE-356E-4F4F-97FE-C19BD72B1352}"/>
              </a:ext>
            </a:extLst>
          </p:cNvPr>
          <p:cNvGrpSpPr/>
          <p:nvPr/>
        </p:nvGrpSpPr>
        <p:grpSpPr>
          <a:xfrm>
            <a:off x="838200" y="82998"/>
            <a:ext cx="10325100" cy="1015663"/>
            <a:chOff x="838200" y="163680"/>
            <a:chExt cx="10325100" cy="1015663"/>
          </a:xfrm>
        </p:grpSpPr>
        <p:sp>
          <p:nvSpPr>
            <p:cNvPr id="67" name="Flèche : pentagone 66">
              <a:extLst>
                <a:ext uri="{FF2B5EF4-FFF2-40B4-BE49-F238E27FC236}">
                  <a16:creationId xmlns:a16="http://schemas.microsoft.com/office/drawing/2014/main" id="{EBAB18AF-B292-459E-BCB5-F20C4BAA1554}"/>
                </a:ext>
              </a:extLst>
            </p:cNvPr>
            <p:cNvSpPr/>
            <p:nvPr/>
          </p:nvSpPr>
          <p:spPr>
            <a:xfrm>
              <a:off x="838200" y="257175"/>
              <a:ext cx="10325100" cy="828675"/>
            </a:xfrm>
            <a:prstGeom prst="homePlate">
              <a:avLst/>
            </a:prstGeom>
            <a:solidFill>
              <a:srgbClr val="FDE0B8"/>
            </a:solidFill>
            <a:ln>
              <a:solidFill>
                <a:srgbClr val="FDE0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8" name="ZoneTexte 67">
              <a:extLst>
                <a:ext uri="{FF2B5EF4-FFF2-40B4-BE49-F238E27FC236}">
                  <a16:creationId xmlns:a16="http://schemas.microsoft.com/office/drawing/2014/main" id="{273443B6-B0F0-46F1-8157-C91A128E5442}"/>
                </a:ext>
              </a:extLst>
            </p:cNvPr>
            <p:cNvSpPr txBox="1"/>
            <p:nvPr/>
          </p:nvSpPr>
          <p:spPr>
            <a:xfrm>
              <a:off x="2566987" y="163680"/>
              <a:ext cx="6867525" cy="1015663"/>
            </a:xfrm>
            <a:prstGeom prst="rect">
              <a:avLst/>
            </a:prstGeom>
            <a:noFill/>
          </p:spPr>
          <p:txBody>
            <a:bodyPr wrap="square" rtlCol="0">
              <a:spAutoFit/>
            </a:bodyPr>
            <a:lstStyle/>
            <a:p>
              <a:pPr algn="ctr"/>
              <a:r>
                <a:rPr lang="fr-FR" sz="6000" dirty="0">
                  <a:latin typeface="Acceseditionsscript Normal" panose="00000500000000000000" pitchFamily="50" charset="0"/>
                </a:rPr>
                <a:t>DAY 3</a:t>
              </a:r>
            </a:p>
          </p:txBody>
        </p:sp>
        <p:grpSp>
          <p:nvGrpSpPr>
            <p:cNvPr id="69" name="Groupe 68">
              <a:extLst>
                <a:ext uri="{FF2B5EF4-FFF2-40B4-BE49-F238E27FC236}">
                  <a16:creationId xmlns:a16="http://schemas.microsoft.com/office/drawing/2014/main" id="{C4808411-DA2A-408F-9234-2C0C8A25A977}"/>
                </a:ext>
              </a:extLst>
            </p:cNvPr>
            <p:cNvGrpSpPr/>
            <p:nvPr/>
          </p:nvGrpSpPr>
          <p:grpSpPr>
            <a:xfrm>
              <a:off x="9854984" y="383338"/>
              <a:ext cx="872400" cy="364090"/>
              <a:chOff x="10999694" y="163680"/>
              <a:chExt cx="872400" cy="364090"/>
            </a:xfrm>
          </p:grpSpPr>
          <p:sp>
            <p:nvSpPr>
              <p:cNvPr id="70" name="Étoile : 5 branches 69">
                <a:extLst>
                  <a:ext uri="{FF2B5EF4-FFF2-40B4-BE49-F238E27FC236}">
                    <a16:creationId xmlns:a16="http://schemas.microsoft.com/office/drawing/2014/main" id="{08451B2B-1D9B-47B6-AB39-F96B8D11BBFD}"/>
                  </a:ext>
                </a:extLst>
              </p:cNvPr>
              <p:cNvSpPr/>
              <p:nvPr/>
            </p:nvSpPr>
            <p:spPr>
              <a:xfrm>
                <a:off x="10999694" y="16368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71" name="Étoile : 5 branches 70">
                <a:extLst>
                  <a:ext uri="{FF2B5EF4-FFF2-40B4-BE49-F238E27FC236}">
                    <a16:creationId xmlns:a16="http://schemas.microsoft.com/office/drawing/2014/main" id="{010A1A16-2D1E-47D0-A577-BB331157CF4D}"/>
                  </a:ext>
                </a:extLst>
              </p:cNvPr>
              <p:cNvSpPr/>
              <p:nvPr/>
            </p:nvSpPr>
            <p:spPr>
              <a:xfrm>
                <a:off x="11512094" y="16777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grpSp>
      </p:grpSp>
      <p:sp>
        <p:nvSpPr>
          <p:cNvPr id="73" name="ZoneTexte 72">
            <a:extLst>
              <a:ext uri="{FF2B5EF4-FFF2-40B4-BE49-F238E27FC236}">
                <a16:creationId xmlns:a16="http://schemas.microsoft.com/office/drawing/2014/main" id="{D2EE8412-E751-4F84-9D19-683CE1006D5D}"/>
              </a:ext>
            </a:extLst>
          </p:cNvPr>
          <p:cNvSpPr txBox="1"/>
          <p:nvPr/>
        </p:nvSpPr>
        <p:spPr>
          <a:xfrm>
            <a:off x="237525" y="1106884"/>
            <a:ext cx="11543182" cy="892552"/>
          </a:xfrm>
          <a:prstGeom prst="rect">
            <a:avLst/>
          </a:prstGeom>
          <a:noFill/>
        </p:spPr>
        <p:txBody>
          <a:bodyPr wrap="square" rtlCol="0">
            <a:spAutoFit/>
          </a:bodyPr>
          <a:lstStyle/>
          <a:p>
            <a:pPr algn="ctr"/>
            <a:r>
              <a:rPr lang="fr-FR" sz="1600" i="1" u="sng" dirty="0">
                <a:latin typeface="Acceseditionscursive Normal" panose="00000500000000000000" pitchFamily="50" charset="0"/>
              </a:rPr>
              <a:t>Compétence évaluée</a:t>
            </a:r>
            <a:r>
              <a:rPr lang="fr-FR" sz="1600" u="sng" dirty="0">
                <a:latin typeface="Acceseditionscursive Normal" panose="00000500000000000000" pitchFamily="50" charset="0"/>
              </a:rPr>
              <a:t> </a:t>
            </a:r>
            <a:r>
              <a:rPr lang="fr-FR" sz="1600" dirty="0">
                <a:latin typeface="Acceseditionscursive Normal" panose="00000500000000000000" pitchFamily="50" charset="0"/>
              </a:rPr>
              <a:t>: </a:t>
            </a:r>
            <a:r>
              <a:rPr lang="fr-FR" sz="1600" i="1" dirty="0">
                <a:latin typeface="Acceseditionscursive Normal" panose="00000500000000000000" pitchFamily="50" charset="0"/>
              </a:rPr>
              <a:t>Je nomme le chiffre suivant et le chiffre précédant »</a:t>
            </a:r>
          </a:p>
          <a:p>
            <a:pPr algn="ctr"/>
            <a:r>
              <a:rPr lang="fr-FR" b="1" i="1" u="sng" dirty="0">
                <a:latin typeface="Acceseditionsscript Normal" panose="00000500000000000000" pitchFamily="50" charset="0"/>
              </a:rPr>
              <a:t>INPUT</a:t>
            </a:r>
            <a:r>
              <a:rPr lang="fr-FR" b="1" dirty="0">
                <a:latin typeface="Acceseditionsscript Normal" panose="00000500000000000000" pitchFamily="50" charset="0"/>
              </a:rPr>
              <a:t> : « Look at the digital tape</a:t>
            </a:r>
            <a:r>
              <a:rPr lang="en-GB" b="1" dirty="0">
                <a:latin typeface="Acceseditionsscript Normal" panose="00000500000000000000" pitchFamily="50" charset="0"/>
              </a:rPr>
              <a:t>. What number is it ? What about the NEXT number? What about the PREVIOUS number? »</a:t>
            </a:r>
          </a:p>
        </p:txBody>
      </p:sp>
    </p:spTree>
    <p:extLst>
      <p:ext uri="{BB962C8B-B14F-4D97-AF65-F5344CB8AC3E}">
        <p14:creationId xmlns:p14="http://schemas.microsoft.com/office/powerpoint/2010/main" val="2505961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38"/>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12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hidden"/>
                                      </p:to>
                                    </p:set>
                                  </p:childTnLst>
                                </p:cTn>
                              </p:par>
                              <p:par>
                                <p:cTn id="17" presetID="1" presetClass="entr" presetSubtype="0" fill="hold" nodeType="withEffect">
                                  <p:stCondLst>
                                    <p:cond delay="0"/>
                                  </p:stCondLst>
                                  <p:childTnLst>
                                    <p:set>
                                      <p:cBhvr>
                                        <p:cTn id="18" dur="1" fill="hold">
                                          <p:stCondLst>
                                            <p:cond delay="0"/>
                                          </p:stCondLst>
                                        </p:cTn>
                                        <p:tgtEl>
                                          <p:spTgt spid="1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21"/>
                                        </p:tgtEl>
                                        <p:attrNameLst>
                                          <p:attrName>style.visibility</p:attrName>
                                        </p:attrNameLst>
                                      </p:cBhvr>
                                      <p:to>
                                        <p:strVal val="hidden"/>
                                      </p:to>
                                    </p:set>
                                  </p:childTnLst>
                                </p:cTn>
                              </p:par>
                              <p:par>
                                <p:cTn id="23" presetID="1" presetClass="exit" presetSubtype="0" fill="hold" nodeType="withEffect">
                                  <p:stCondLst>
                                    <p:cond delay="0"/>
                                  </p:stCondLst>
                                  <p:childTnLst>
                                    <p:set>
                                      <p:cBhvr>
                                        <p:cTn id="24" dur="1" fill="hold">
                                          <p:stCondLst>
                                            <p:cond delay="0"/>
                                          </p:stCondLst>
                                        </p:cTn>
                                        <p:tgtEl>
                                          <p:spTgt spid="127"/>
                                        </p:tgtEl>
                                        <p:attrNameLst>
                                          <p:attrName>style.visibility</p:attrName>
                                        </p:attrNameLst>
                                      </p:cBhvr>
                                      <p:to>
                                        <p:strVal val="hidden"/>
                                      </p:to>
                                    </p:set>
                                  </p:childTnLst>
                                </p:cTn>
                              </p:par>
                              <p:par>
                                <p:cTn id="25" presetID="1" presetClass="entr" presetSubtype="0" fill="hold" grpId="1" nodeType="with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hidden"/>
                                      </p:to>
                                    </p:set>
                                  </p:childTnLst>
                                </p:cTn>
                              </p:par>
                              <p:par>
                                <p:cTn id="35" presetID="1" presetClass="entr" presetSubtype="0" fill="hold" nodeType="withEffect">
                                  <p:stCondLst>
                                    <p:cond delay="0"/>
                                  </p:stCondLst>
                                  <p:childTnLst>
                                    <p:set>
                                      <p:cBhvr>
                                        <p:cTn id="36" dur="1" fill="hold">
                                          <p:stCondLst>
                                            <p:cond delay="0"/>
                                          </p:stCondLst>
                                        </p:cTn>
                                        <p:tgtEl>
                                          <p:spTgt spid="12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1" nodeType="clickEffect">
                                  <p:stCondLst>
                                    <p:cond delay="0"/>
                                  </p:stCondLst>
                                  <p:childTnLst>
                                    <p:set>
                                      <p:cBhvr>
                                        <p:cTn id="40" dur="1" fill="hold">
                                          <p:stCondLst>
                                            <p:cond delay="0"/>
                                          </p:stCondLst>
                                        </p:cTn>
                                        <p:tgtEl>
                                          <p:spTgt spid="22"/>
                                        </p:tgtEl>
                                        <p:attrNameLst>
                                          <p:attrName>style.visibility</p:attrName>
                                        </p:attrNameLst>
                                      </p:cBhvr>
                                      <p:to>
                                        <p:strVal val="hidden"/>
                                      </p:to>
                                    </p:set>
                                  </p:childTnLst>
                                </p:cTn>
                              </p:par>
                              <p:par>
                                <p:cTn id="41" presetID="1" presetClass="exit" presetSubtype="0" fill="hold" nodeType="withEffect">
                                  <p:stCondLst>
                                    <p:cond delay="0"/>
                                  </p:stCondLst>
                                  <p:childTnLst>
                                    <p:set>
                                      <p:cBhvr>
                                        <p:cTn id="42" dur="1" fill="hold">
                                          <p:stCondLst>
                                            <p:cond delay="0"/>
                                          </p:stCondLst>
                                        </p:cTn>
                                        <p:tgtEl>
                                          <p:spTgt spid="125"/>
                                        </p:tgtEl>
                                        <p:attrNameLst>
                                          <p:attrName>style.visibility</p:attrName>
                                        </p:attrNameLst>
                                      </p:cBhvr>
                                      <p:to>
                                        <p:strVal val="hidden"/>
                                      </p:to>
                                    </p:set>
                                  </p:childTnLst>
                                </p:cTn>
                              </p:par>
                              <p:par>
                                <p:cTn id="43" presetID="1" presetClass="entr" presetSubtype="0" fill="hold" grpId="1" nodeType="withEffect">
                                  <p:stCondLst>
                                    <p:cond delay="0"/>
                                  </p:stCondLst>
                                  <p:childTnLst>
                                    <p:set>
                                      <p:cBhvr>
                                        <p:cTn id="4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3" grpId="1" animBg="1"/>
      <p:bldP spid="138" grpId="0" animBg="1"/>
      <p:bldP spid="20" grpId="0" animBg="1"/>
      <p:bldP spid="20" grpId="1" animBg="1"/>
      <p:bldP spid="21" grpId="0" animBg="1"/>
      <p:bldP spid="21" grpId="1" animBg="1"/>
      <p:bldP spid="22" grpId="0" animBg="1"/>
      <p:bldP spid="22"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5">
            <a:extLst>
              <a:ext uri="{FF2B5EF4-FFF2-40B4-BE49-F238E27FC236}">
                <a16:creationId xmlns:a16="http://schemas.microsoft.com/office/drawing/2014/main" id="{10DC6278-F722-1699-065B-71905FD28C4D}"/>
              </a:ext>
            </a:extLst>
          </p:cNvPr>
          <p:cNvSpPr txBox="1">
            <a:spLocks noChangeArrowheads="1"/>
          </p:cNvSpPr>
          <p:nvPr/>
        </p:nvSpPr>
        <p:spPr bwMode="auto">
          <a:xfrm>
            <a:off x="9279505" y="6432263"/>
            <a:ext cx="3128345" cy="34710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sng" strike="noStrike" cap="none" normalizeH="0" baseline="0" dirty="0">
                <a:ln>
                  <a:noFill/>
                </a:ln>
                <a:solidFill>
                  <a:srgbClr val="085296"/>
                </a:solidFill>
                <a:effectLst/>
                <a:latin typeface="Calibri" panose="020F0502020204030204" pitchFamily="34" charset="0"/>
              </a:rPr>
              <a:t>https://maitresse-biglouche.over-blog.com/</a:t>
            </a:r>
            <a:r>
              <a:rPr kumimoji="0" lang="fr-FR" altLang="fr-FR" sz="1200" b="0" i="0" u="none" strike="noStrike" cap="none" normalizeH="0" baseline="0" dirty="0">
                <a:ln>
                  <a:noFill/>
                </a:ln>
                <a:solidFill>
                  <a:srgbClr val="00000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11" name="Flèche : pentagone 10">
            <a:extLst>
              <a:ext uri="{FF2B5EF4-FFF2-40B4-BE49-F238E27FC236}">
                <a16:creationId xmlns:a16="http://schemas.microsoft.com/office/drawing/2014/main" id="{09F8A17C-242F-1F4E-C8B6-C10F230C732F}"/>
              </a:ext>
            </a:extLst>
          </p:cNvPr>
          <p:cNvSpPr/>
          <p:nvPr/>
        </p:nvSpPr>
        <p:spPr>
          <a:xfrm>
            <a:off x="962025" y="649941"/>
            <a:ext cx="10325100" cy="828675"/>
          </a:xfrm>
          <a:prstGeom prst="homePlate">
            <a:avLst/>
          </a:prstGeom>
          <a:solidFill>
            <a:srgbClr val="EDEDA6"/>
          </a:solidFill>
          <a:ln>
            <a:solidFill>
              <a:srgbClr val="FDE0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Flèche : pentagone 11">
            <a:extLst>
              <a:ext uri="{FF2B5EF4-FFF2-40B4-BE49-F238E27FC236}">
                <a16:creationId xmlns:a16="http://schemas.microsoft.com/office/drawing/2014/main" id="{2AD86306-0889-DA67-23DB-B87E2BB2084E}"/>
              </a:ext>
            </a:extLst>
          </p:cNvPr>
          <p:cNvSpPr/>
          <p:nvPr/>
        </p:nvSpPr>
        <p:spPr>
          <a:xfrm>
            <a:off x="962025" y="2059641"/>
            <a:ext cx="10325100" cy="828675"/>
          </a:xfrm>
          <a:prstGeom prst="homePlate">
            <a:avLst/>
          </a:prstGeom>
          <a:solidFill>
            <a:srgbClr val="EDEDA6"/>
          </a:solidFill>
          <a:ln>
            <a:solidFill>
              <a:srgbClr val="FDE0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Flèche : pentagone 13">
            <a:extLst>
              <a:ext uri="{FF2B5EF4-FFF2-40B4-BE49-F238E27FC236}">
                <a16:creationId xmlns:a16="http://schemas.microsoft.com/office/drawing/2014/main" id="{6E7AEBBE-EC60-79AE-2248-0D04BF48568B}"/>
              </a:ext>
            </a:extLst>
          </p:cNvPr>
          <p:cNvSpPr/>
          <p:nvPr/>
        </p:nvSpPr>
        <p:spPr>
          <a:xfrm>
            <a:off x="962025" y="3562836"/>
            <a:ext cx="10325100" cy="828675"/>
          </a:xfrm>
          <a:prstGeom prst="homePlate">
            <a:avLst/>
          </a:prstGeom>
          <a:solidFill>
            <a:srgbClr val="EDEDA6"/>
          </a:solidFill>
          <a:ln>
            <a:solidFill>
              <a:srgbClr val="FDE0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Flèche : pentagone 14">
            <a:extLst>
              <a:ext uri="{FF2B5EF4-FFF2-40B4-BE49-F238E27FC236}">
                <a16:creationId xmlns:a16="http://schemas.microsoft.com/office/drawing/2014/main" id="{B43E039F-9346-47C4-3E0F-DA660D99FF7A}"/>
              </a:ext>
            </a:extLst>
          </p:cNvPr>
          <p:cNvSpPr/>
          <p:nvPr/>
        </p:nvSpPr>
        <p:spPr>
          <a:xfrm>
            <a:off x="847725" y="5066031"/>
            <a:ext cx="10325100" cy="828675"/>
          </a:xfrm>
          <a:prstGeom prst="homePlate">
            <a:avLst/>
          </a:prstGeom>
          <a:solidFill>
            <a:srgbClr val="EDEDA6"/>
          </a:solidFill>
          <a:ln>
            <a:solidFill>
              <a:srgbClr val="FDE0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ZoneTexte 16">
            <a:extLst>
              <a:ext uri="{FF2B5EF4-FFF2-40B4-BE49-F238E27FC236}">
                <a16:creationId xmlns:a16="http://schemas.microsoft.com/office/drawing/2014/main" id="{7DB2B901-C99F-4741-71D0-A72CDAF6EF66}"/>
              </a:ext>
            </a:extLst>
          </p:cNvPr>
          <p:cNvSpPr txBox="1"/>
          <p:nvPr/>
        </p:nvSpPr>
        <p:spPr>
          <a:xfrm>
            <a:off x="1006569" y="485656"/>
            <a:ext cx="4533620" cy="1015663"/>
          </a:xfrm>
          <a:prstGeom prst="rect">
            <a:avLst/>
          </a:prstGeom>
          <a:noFill/>
        </p:spPr>
        <p:txBody>
          <a:bodyPr wrap="square" rtlCol="0">
            <a:spAutoFit/>
          </a:bodyPr>
          <a:lstStyle/>
          <a:p>
            <a:pPr algn="ctr"/>
            <a:r>
              <a:rPr lang="fr-FR" sz="6000" dirty="0">
                <a:latin typeface="Acceseditionsscript Normal" panose="00000500000000000000" pitchFamily="50" charset="0"/>
                <a:hlinkClick r:id="rId3" action="ppaction://hlinksldjump"/>
              </a:rPr>
              <a:t>DAY 1</a:t>
            </a:r>
            <a:r>
              <a:rPr lang="fr-FR" sz="6000" dirty="0">
                <a:latin typeface="Acceseditionsscript Normal" panose="00000500000000000000" pitchFamily="50" charset="0"/>
              </a:rPr>
              <a:t> - MS</a:t>
            </a:r>
          </a:p>
        </p:txBody>
      </p:sp>
      <p:sp>
        <p:nvSpPr>
          <p:cNvPr id="20" name="ZoneTexte 19">
            <a:extLst>
              <a:ext uri="{FF2B5EF4-FFF2-40B4-BE49-F238E27FC236}">
                <a16:creationId xmlns:a16="http://schemas.microsoft.com/office/drawing/2014/main" id="{87A89510-5928-43FF-B326-770701B4CD34}"/>
              </a:ext>
            </a:extLst>
          </p:cNvPr>
          <p:cNvSpPr txBox="1"/>
          <p:nvPr/>
        </p:nvSpPr>
        <p:spPr>
          <a:xfrm>
            <a:off x="6095999" y="510994"/>
            <a:ext cx="4533620" cy="1015663"/>
          </a:xfrm>
          <a:prstGeom prst="rect">
            <a:avLst/>
          </a:prstGeom>
          <a:noFill/>
        </p:spPr>
        <p:txBody>
          <a:bodyPr wrap="square" rtlCol="0">
            <a:spAutoFit/>
          </a:bodyPr>
          <a:lstStyle/>
          <a:p>
            <a:pPr algn="ctr"/>
            <a:r>
              <a:rPr lang="fr-FR" sz="6000" dirty="0">
                <a:latin typeface="Acceseditionsscript Normal" panose="00000500000000000000" pitchFamily="50" charset="0"/>
                <a:hlinkClick r:id="rId4" action="ppaction://hlinksldjump"/>
              </a:rPr>
              <a:t>DAY 1</a:t>
            </a:r>
            <a:r>
              <a:rPr lang="fr-FR" sz="6000" dirty="0">
                <a:latin typeface="Acceseditionsscript Normal" panose="00000500000000000000" pitchFamily="50" charset="0"/>
              </a:rPr>
              <a:t> - GS</a:t>
            </a:r>
          </a:p>
        </p:txBody>
      </p:sp>
      <p:sp>
        <p:nvSpPr>
          <p:cNvPr id="21" name="ZoneTexte 20">
            <a:extLst>
              <a:ext uri="{FF2B5EF4-FFF2-40B4-BE49-F238E27FC236}">
                <a16:creationId xmlns:a16="http://schemas.microsoft.com/office/drawing/2014/main" id="{E0C82AFA-BA90-474C-8703-55F7EE0E56BD}"/>
              </a:ext>
            </a:extLst>
          </p:cNvPr>
          <p:cNvSpPr txBox="1"/>
          <p:nvPr/>
        </p:nvSpPr>
        <p:spPr>
          <a:xfrm>
            <a:off x="1006569" y="1867953"/>
            <a:ext cx="4533620" cy="1015663"/>
          </a:xfrm>
          <a:prstGeom prst="rect">
            <a:avLst/>
          </a:prstGeom>
          <a:noFill/>
        </p:spPr>
        <p:txBody>
          <a:bodyPr wrap="square" rtlCol="0">
            <a:spAutoFit/>
          </a:bodyPr>
          <a:lstStyle/>
          <a:p>
            <a:pPr algn="ctr"/>
            <a:r>
              <a:rPr lang="fr-FR" sz="6000" dirty="0">
                <a:latin typeface="Acceseditionsscript Normal" panose="00000500000000000000" pitchFamily="50" charset="0"/>
                <a:hlinkClick r:id="rId5" action="ppaction://hlinksldjump"/>
              </a:rPr>
              <a:t>DAY 2</a:t>
            </a:r>
            <a:r>
              <a:rPr lang="fr-FR" sz="6000" dirty="0">
                <a:latin typeface="Acceseditionsscript Normal" panose="00000500000000000000" pitchFamily="50" charset="0"/>
              </a:rPr>
              <a:t> - MS</a:t>
            </a:r>
          </a:p>
        </p:txBody>
      </p:sp>
      <p:sp>
        <p:nvSpPr>
          <p:cNvPr id="22" name="ZoneTexte 21">
            <a:extLst>
              <a:ext uri="{FF2B5EF4-FFF2-40B4-BE49-F238E27FC236}">
                <a16:creationId xmlns:a16="http://schemas.microsoft.com/office/drawing/2014/main" id="{605C6ADC-7CAA-4742-A1FB-1112CF06C8DF}"/>
              </a:ext>
            </a:extLst>
          </p:cNvPr>
          <p:cNvSpPr txBox="1"/>
          <p:nvPr/>
        </p:nvSpPr>
        <p:spPr>
          <a:xfrm>
            <a:off x="6095999" y="1893291"/>
            <a:ext cx="4533620" cy="1015663"/>
          </a:xfrm>
          <a:prstGeom prst="rect">
            <a:avLst/>
          </a:prstGeom>
          <a:noFill/>
        </p:spPr>
        <p:txBody>
          <a:bodyPr wrap="square" rtlCol="0">
            <a:spAutoFit/>
          </a:bodyPr>
          <a:lstStyle/>
          <a:p>
            <a:pPr algn="ctr"/>
            <a:r>
              <a:rPr lang="fr-FR" sz="6000" dirty="0">
                <a:latin typeface="Acceseditionsscript Normal" panose="00000500000000000000" pitchFamily="50" charset="0"/>
                <a:hlinkClick r:id="rId5" action="ppaction://hlinksldjump"/>
              </a:rPr>
              <a:t>DAY 2</a:t>
            </a:r>
            <a:r>
              <a:rPr lang="fr-FR" sz="6000" dirty="0">
                <a:latin typeface="Acceseditionsscript Normal" panose="00000500000000000000" pitchFamily="50" charset="0"/>
              </a:rPr>
              <a:t> - GS</a:t>
            </a:r>
          </a:p>
        </p:txBody>
      </p:sp>
      <p:sp>
        <p:nvSpPr>
          <p:cNvPr id="25" name="ZoneTexte 24">
            <a:extLst>
              <a:ext uri="{FF2B5EF4-FFF2-40B4-BE49-F238E27FC236}">
                <a16:creationId xmlns:a16="http://schemas.microsoft.com/office/drawing/2014/main" id="{C4EEAB6E-7554-4269-AD44-DB78B13A6B96}"/>
              </a:ext>
            </a:extLst>
          </p:cNvPr>
          <p:cNvSpPr txBox="1"/>
          <p:nvPr/>
        </p:nvSpPr>
        <p:spPr>
          <a:xfrm>
            <a:off x="1006569" y="3458002"/>
            <a:ext cx="4533620" cy="1015663"/>
          </a:xfrm>
          <a:prstGeom prst="rect">
            <a:avLst/>
          </a:prstGeom>
          <a:noFill/>
        </p:spPr>
        <p:txBody>
          <a:bodyPr wrap="square" rtlCol="0">
            <a:spAutoFit/>
          </a:bodyPr>
          <a:lstStyle/>
          <a:p>
            <a:pPr algn="ctr"/>
            <a:r>
              <a:rPr lang="fr-FR" sz="6000" dirty="0">
                <a:latin typeface="Acceseditionsscript Normal" panose="00000500000000000000" pitchFamily="50" charset="0"/>
                <a:hlinkClick r:id="rId6" action="ppaction://hlinksldjump"/>
              </a:rPr>
              <a:t>DAY 3</a:t>
            </a:r>
            <a:r>
              <a:rPr lang="fr-FR" sz="6000" dirty="0">
                <a:latin typeface="Acceseditionsscript Normal" panose="00000500000000000000" pitchFamily="50" charset="0"/>
              </a:rPr>
              <a:t> - MS</a:t>
            </a:r>
          </a:p>
        </p:txBody>
      </p:sp>
      <p:sp>
        <p:nvSpPr>
          <p:cNvPr id="26" name="ZoneTexte 25">
            <a:extLst>
              <a:ext uri="{FF2B5EF4-FFF2-40B4-BE49-F238E27FC236}">
                <a16:creationId xmlns:a16="http://schemas.microsoft.com/office/drawing/2014/main" id="{F551F453-020F-4A58-9845-C6600A68F95C}"/>
              </a:ext>
            </a:extLst>
          </p:cNvPr>
          <p:cNvSpPr txBox="1"/>
          <p:nvPr/>
        </p:nvSpPr>
        <p:spPr>
          <a:xfrm>
            <a:off x="6095999" y="3483340"/>
            <a:ext cx="4533620" cy="1015663"/>
          </a:xfrm>
          <a:prstGeom prst="rect">
            <a:avLst/>
          </a:prstGeom>
          <a:noFill/>
        </p:spPr>
        <p:txBody>
          <a:bodyPr wrap="square" rtlCol="0">
            <a:spAutoFit/>
          </a:bodyPr>
          <a:lstStyle/>
          <a:p>
            <a:pPr algn="ctr"/>
            <a:r>
              <a:rPr lang="fr-FR" sz="6000" dirty="0">
                <a:latin typeface="Acceseditionsscript Normal" panose="00000500000000000000" pitchFamily="50" charset="0"/>
                <a:hlinkClick r:id="rId7" action="ppaction://hlinksldjump"/>
              </a:rPr>
              <a:t>DAY 3</a:t>
            </a:r>
            <a:r>
              <a:rPr lang="fr-FR" sz="6000" dirty="0">
                <a:latin typeface="Acceseditionsscript Normal" panose="00000500000000000000" pitchFamily="50" charset="0"/>
              </a:rPr>
              <a:t> - GS</a:t>
            </a:r>
          </a:p>
        </p:txBody>
      </p:sp>
      <p:sp>
        <p:nvSpPr>
          <p:cNvPr id="27" name="ZoneTexte 26">
            <a:extLst>
              <a:ext uri="{FF2B5EF4-FFF2-40B4-BE49-F238E27FC236}">
                <a16:creationId xmlns:a16="http://schemas.microsoft.com/office/drawing/2014/main" id="{A215E959-A081-43C8-B2AC-E8757640104F}"/>
              </a:ext>
            </a:extLst>
          </p:cNvPr>
          <p:cNvSpPr txBox="1"/>
          <p:nvPr/>
        </p:nvSpPr>
        <p:spPr>
          <a:xfrm>
            <a:off x="933450" y="4905410"/>
            <a:ext cx="4533620" cy="1015663"/>
          </a:xfrm>
          <a:prstGeom prst="rect">
            <a:avLst/>
          </a:prstGeom>
          <a:noFill/>
        </p:spPr>
        <p:txBody>
          <a:bodyPr wrap="square" rtlCol="0">
            <a:spAutoFit/>
          </a:bodyPr>
          <a:lstStyle/>
          <a:p>
            <a:pPr algn="ctr"/>
            <a:r>
              <a:rPr lang="fr-FR" sz="6000" dirty="0">
                <a:latin typeface="Acceseditionsscript Normal" panose="00000500000000000000" pitchFamily="50" charset="0"/>
                <a:hlinkClick r:id="rId8" action="ppaction://hlinksldjump"/>
              </a:rPr>
              <a:t>DAY 4</a:t>
            </a:r>
            <a:r>
              <a:rPr lang="fr-FR" sz="6000" dirty="0">
                <a:latin typeface="Acceseditionsscript Normal" panose="00000500000000000000" pitchFamily="50" charset="0"/>
              </a:rPr>
              <a:t> - MS</a:t>
            </a:r>
          </a:p>
        </p:txBody>
      </p:sp>
      <p:sp>
        <p:nvSpPr>
          <p:cNvPr id="28" name="ZoneTexte 27">
            <a:extLst>
              <a:ext uri="{FF2B5EF4-FFF2-40B4-BE49-F238E27FC236}">
                <a16:creationId xmlns:a16="http://schemas.microsoft.com/office/drawing/2014/main" id="{440C1612-EA1A-4CEF-9B54-8489C7A17409}"/>
              </a:ext>
            </a:extLst>
          </p:cNvPr>
          <p:cNvSpPr txBox="1"/>
          <p:nvPr/>
        </p:nvSpPr>
        <p:spPr>
          <a:xfrm>
            <a:off x="6022880" y="4930748"/>
            <a:ext cx="4533620" cy="1015663"/>
          </a:xfrm>
          <a:prstGeom prst="rect">
            <a:avLst/>
          </a:prstGeom>
          <a:noFill/>
        </p:spPr>
        <p:txBody>
          <a:bodyPr wrap="square" rtlCol="0">
            <a:spAutoFit/>
          </a:bodyPr>
          <a:lstStyle/>
          <a:p>
            <a:pPr algn="ctr"/>
            <a:r>
              <a:rPr lang="fr-FR" sz="6000" dirty="0">
                <a:latin typeface="Acceseditionsscript Normal" panose="00000500000000000000" pitchFamily="50" charset="0"/>
                <a:hlinkClick r:id="rId9" action="ppaction://hlinksldjump"/>
              </a:rPr>
              <a:t>DAY 4</a:t>
            </a:r>
            <a:r>
              <a:rPr lang="fr-FR" sz="6000" dirty="0">
                <a:latin typeface="Acceseditionsscript Normal" panose="00000500000000000000" pitchFamily="50" charset="0"/>
              </a:rPr>
              <a:t> - GS</a:t>
            </a:r>
          </a:p>
        </p:txBody>
      </p:sp>
    </p:spTree>
    <p:extLst>
      <p:ext uri="{BB962C8B-B14F-4D97-AF65-F5344CB8AC3E}">
        <p14:creationId xmlns:p14="http://schemas.microsoft.com/office/powerpoint/2010/main" val="22873630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ext Box 5">
            <a:extLst>
              <a:ext uri="{FF2B5EF4-FFF2-40B4-BE49-F238E27FC236}">
                <a16:creationId xmlns:a16="http://schemas.microsoft.com/office/drawing/2014/main" id="{5185E585-0CA4-8E95-E0F2-835F59146E23}"/>
              </a:ext>
            </a:extLst>
          </p:cNvPr>
          <p:cNvSpPr txBox="1">
            <a:spLocks noChangeArrowheads="1"/>
          </p:cNvSpPr>
          <p:nvPr/>
        </p:nvSpPr>
        <p:spPr bwMode="auto">
          <a:xfrm>
            <a:off x="9279505" y="6432263"/>
            <a:ext cx="3128345" cy="34710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sng" strike="noStrike" cap="none" normalizeH="0" baseline="0" dirty="0">
                <a:ln>
                  <a:noFill/>
                </a:ln>
                <a:solidFill>
                  <a:srgbClr val="085296"/>
                </a:solidFill>
                <a:effectLst/>
                <a:latin typeface="Calibri" panose="020F0502020204030204" pitchFamily="34" charset="0"/>
              </a:rPr>
              <a:t>https://maitresse-biglouche.over-blog.com/</a:t>
            </a:r>
            <a:r>
              <a:rPr kumimoji="0" lang="fr-FR" altLang="fr-FR" sz="1200" b="0" i="0" u="none" strike="noStrike" cap="none" normalizeH="0" baseline="0" dirty="0">
                <a:ln>
                  <a:noFill/>
                </a:ln>
                <a:solidFill>
                  <a:srgbClr val="00000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grpSp>
        <p:nvGrpSpPr>
          <p:cNvPr id="139" name="Groupe 138">
            <a:extLst>
              <a:ext uri="{FF2B5EF4-FFF2-40B4-BE49-F238E27FC236}">
                <a16:creationId xmlns:a16="http://schemas.microsoft.com/office/drawing/2014/main" id="{ABBDB7F5-D6D2-CD2D-C7AB-80409CFC8FE8}"/>
              </a:ext>
            </a:extLst>
          </p:cNvPr>
          <p:cNvGrpSpPr/>
          <p:nvPr/>
        </p:nvGrpSpPr>
        <p:grpSpPr>
          <a:xfrm>
            <a:off x="242757" y="2967739"/>
            <a:ext cx="1924050" cy="1477328"/>
            <a:chOff x="308849" y="1210781"/>
            <a:chExt cx="1924050" cy="1477328"/>
          </a:xfrm>
        </p:grpSpPr>
        <p:sp>
          <p:nvSpPr>
            <p:cNvPr id="11" name="Rectangle 10">
              <a:extLst>
                <a:ext uri="{FF2B5EF4-FFF2-40B4-BE49-F238E27FC236}">
                  <a16:creationId xmlns:a16="http://schemas.microsoft.com/office/drawing/2014/main" id="{502AC123-0108-B45E-6372-B4519AB8B126}"/>
                </a:ext>
              </a:extLst>
            </p:cNvPr>
            <p:cNvSpPr/>
            <p:nvPr/>
          </p:nvSpPr>
          <p:spPr>
            <a:xfrm>
              <a:off x="308849" y="1265937"/>
              <a:ext cx="1924050" cy="1332741"/>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8" name="Ellipse 107">
              <a:extLst>
                <a:ext uri="{FF2B5EF4-FFF2-40B4-BE49-F238E27FC236}">
                  <a16:creationId xmlns:a16="http://schemas.microsoft.com/office/drawing/2014/main" id="{751C89ED-64E5-BF58-5A44-B2567F3C3E18}"/>
                </a:ext>
              </a:extLst>
            </p:cNvPr>
            <p:cNvSpPr/>
            <p:nvPr/>
          </p:nvSpPr>
          <p:spPr>
            <a:xfrm>
              <a:off x="696074" y="1418259"/>
              <a:ext cx="1080000" cy="1079385"/>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9" name="ZoneTexte 108">
              <a:extLst>
                <a:ext uri="{FF2B5EF4-FFF2-40B4-BE49-F238E27FC236}">
                  <a16:creationId xmlns:a16="http://schemas.microsoft.com/office/drawing/2014/main" id="{B49A6387-6439-1042-3A88-45B47F06F0A0}"/>
                </a:ext>
              </a:extLst>
            </p:cNvPr>
            <p:cNvSpPr txBox="1"/>
            <p:nvPr/>
          </p:nvSpPr>
          <p:spPr>
            <a:xfrm>
              <a:off x="765870" y="1210781"/>
              <a:ext cx="1028700" cy="1477328"/>
            </a:xfrm>
            <a:prstGeom prst="rect">
              <a:avLst/>
            </a:prstGeom>
            <a:noFill/>
          </p:spPr>
          <p:txBody>
            <a:bodyPr wrap="square" rtlCol="0">
              <a:spAutoFit/>
            </a:bodyPr>
            <a:lstStyle/>
            <a:p>
              <a:pPr algn="ctr"/>
              <a:r>
                <a:rPr lang="fr-FR" sz="9000" b="1" dirty="0">
                  <a:latin typeface="Acceseditionsscript Normal" panose="00000500000000000000" pitchFamily="50" charset="0"/>
                </a:rPr>
                <a:t>1</a:t>
              </a:r>
            </a:p>
          </p:txBody>
        </p:sp>
      </p:grpSp>
      <p:grpSp>
        <p:nvGrpSpPr>
          <p:cNvPr id="123" name="Groupe 122">
            <a:extLst>
              <a:ext uri="{FF2B5EF4-FFF2-40B4-BE49-F238E27FC236}">
                <a16:creationId xmlns:a16="http://schemas.microsoft.com/office/drawing/2014/main" id="{01576035-26D1-9926-A235-C62FBB840F2E}"/>
              </a:ext>
            </a:extLst>
          </p:cNvPr>
          <p:cNvGrpSpPr/>
          <p:nvPr/>
        </p:nvGrpSpPr>
        <p:grpSpPr>
          <a:xfrm>
            <a:off x="2166807" y="2939573"/>
            <a:ext cx="1924050" cy="1505494"/>
            <a:chOff x="2247899" y="1175611"/>
            <a:chExt cx="1924050" cy="1477328"/>
          </a:xfrm>
        </p:grpSpPr>
        <p:sp>
          <p:nvSpPr>
            <p:cNvPr id="12" name="Rectangle 11">
              <a:extLst>
                <a:ext uri="{FF2B5EF4-FFF2-40B4-BE49-F238E27FC236}">
                  <a16:creationId xmlns:a16="http://schemas.microsoft.com/office/drawing/2014/main" id="{89C0D55F-1FE7-28BF-79E4-5A33466E8639}"/>
                </a:ext>
              </a:extLst>
            </p:cNvPr>
            <p:cNvSpPr/>
            <p:nvPr/>
          </p:nvSpPr>
          <p:spPr>
            <a:xfrm>
              <a:off x="2247899" y="12350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1" name="Ellipse 110">
              <a:extLst>
                <a:ext uri="{FF2B5EF4-FFF2-40B4-BE49-F238E27FC236}">
                  <a16:creationId xmlns:a16="http://schemas.microsoft.com/office/drawing/2014/main" id="{8BD53927-4D72-D15E-0990-08ECA3B1D516}"/>
                </a:ext>
              </a:extLst>
            </p:cNvPr>
            <p:cNvSpPr/>
            <p:nvPr/>
          </p:nvSpPr>
          <p:spPr>
            <a:xfrm>
              <a:off x="2662236" y="1366612"/>
              <a:ext cx="1080000" cy="108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8" name="ZoneTexte 117">
              <a:extLst>
                <a:ext uri="{FF2B5EF4-FFF2-40B4-BE49-F238E27FC236}">
                  <a16:creationId xmlns:a16="http://schemas.microsoft.com/office/drawing/2014/main" id="{18A46557-F8DB-9207-45E1-E847109D996F}"/>
                </a:ext>
              </a:extLst>
            </p:cNvPr>
            <p:cNvSpPr txBox="1"/>
            <p:nvPr/>
          </p:nvSpPr>
          <p:spPr>
            <a:xfrm>
              <a:off x="2676258" y="1175611"/>
              <a:ext cx="1028700" cy="1477328"/>
            </a:xfrm>
            <a:prstGeom prst="rect">
              <a:avLst/>
            </a:prstGeom>
            <a:noFill/>
          </p:spPr>
          <p:txBody>
            <a:bodyPr wrap="square" rtlCol="0">
              <a:spAutoFit/>
            </a:bodyPr>
            <a:lstStyle/>
            <a:p>
              <a:pPr algn="ctr"/>
              <a:r>
                <a:rPr lang="fr-FR" sz="9000" b="1" dirty="0">
                  <a:latin typeface="Acceseditionsscript Normal" panose="00000500000000000000" pitchFamily="50" charset="0"/>
                </a:rPr>
                <a:t>2</a:t>
              </a:r>
            </a:p>
          </p:txBody>
        </p:sp>
      </p:grpSp>
      <p:grpSp>
        <p:nvGrpSpPr>
          <p:cNvPr id="124" name="Groupe 123">
            <a:extLst>
              <a:ext uri="{FF2B5EF4-FFF2-40B4-BE49-F238E27FC236}">
                <a16:creationId xmlns:a16="http://schemas.microsoft.com/office/drawing/2014/main" id="{67C13916-D340-FCE1-6971-5986B36AFF90}"/>
              </a:ext>
            </a:extLst>
          </p:cNvPr>
          <p:cNvGrpSpPr/>
          <p:nvPr/>
        </p:nvGrpSpPr>
        <p:grpSpPr>
          <a:xfrm>
            <a:off x="4078233" y="2969974"/>
            <a:ext cx="1924050" cy="1476487"/>
            <a:chOff x="4171949" y="1179647"/>
            <a:chExt cx="1924050" cy="1477328"/>
          </a:xfrm>
        </p:grpSpPr>
        <p:sp>
          <p:nvSpPr>
            <p:cNvPr id="13" name="Rectangle 12">
              <a:extLst>
                <a:ext uri="{FF2B5EF4-FFF2-40B4-BE49-F238E27FC236}">
                  <a16:creationId xmlns:a16="http://schemas.microsoft.com/office/drawing/2014/main" id="{73E80251-8D80-558B-10CC-ACE5B4010061}"/>
                </a:ext>
              </a:extLst>
            </p:cNvPr>
            <p:cNvSpPr/>
            <p:nvPr/>
          </p:nvSpPr>
          <p:spPr>
            <a:xfrm>
              <a:off x="4171949" y="12350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2" name="Ellipse 111">
              <a:extLst>
                <a:ext uri="{FF2B5EF4-FFF2-40B4-BE49-F238E27FC236}">
                  <a16:creationId xmlns:a16="http://schemas.microsoft.com/office/drawing/2014/main" id="{82BD9A44-F10B-913B-44B3-ADD43A1FB364}"/>
                </a:ext>
              </a:extLst>
            </p:cNvPr>
            <p:cNvSpPr/>
            <p:nvPr/>
          </p:nvSpPr>
          <p:spPr>
            <a:xfrm>
              <a:off x="4504956" y="1380375"/>
              <a:ext cx="1080000" cy="108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9" name="ZoneTexte 118">
              <a:extLst>
                <a:ext uri="{FF2B5EF4-FFF2-40B4-BE49-F238E27FC236}">
                  <a16:creationId xmlns:a16="http://schemas.microsoft.com/office/drawing/2014/main" id="{29E2BDDB-AC45-81B2-8541-E6E2B08EBE8D}"/>
                </a:ext>
              </a:extLst>
            </p:cNvPr>
            <p:cNvSpPr txBox="1"/>
            <p:nvPr/>
          </p:nvSpPr>
          <p:spPr>
            <a:xfrm>
              <a:off x="4489852" y="1179647"/>
              <a:ext cx="1028700" cy="1477328"/>
            </a:xfrm>
            <a:prstGeom prst="rect">
              <a:avLst/>
            </a:prstGeom>
            <a:noFill/>
          </p:spPr>
          <p:txBody>
            <a:bodyPr wrap="square" rtlCol="0">
              <a:spAutoFit/>
            </a:bodyPr>
            <a:lstStyle/>
            <a:p>
              <a:pPr algn="ctr"/>
              <a:r>
                <a:rPr lang="fr-FR" sz="9000" b="1" dirty="0">
                  <a:latin typeface="Acceseditionsscript Normal" panose="00000500000000000000" pitchFamily="50" charset="0"/>
                </a:rPr>
                <a:t>3</a:t>
              </a:r>
            </a:p>
          </p:txBody>
        </p:sp>
      </p:grpSp>
      <p:grpSp>
        <p:nvGrpSpPr>
          <p:cNvPr id="128" name="Groupe 127">
            <a:extLst>
              <a:ext uri="{FF2B5EF4-FFF2-40B4-BE49-F238E27FC236}">
                <a16:creationId xmlns:a16="http://schemas.microsoft.com/office/drawing/2014/main" id="{E956EB80-D6C0-FA5B-58F8-FC02DE045377}"/>
              </a:ext>
            </a:extLst>
          </p:cNvPr>
          <p:cNvGrpSpPr/>
          <p:nvPr/>
        </p:nvGrpSpPr>
        <p:grpSpPr>
          <a:xfrm>
            <a:off x="242757" y="4366570"/>
            <a:ext cx="1924050" cy="1333500"/>
            <a:chOff x="323849" y="3216227"/>
            <a:chExt cx="1924050" cy="1333500"/>
          </a:xfrm>
        </p:grpSpPr>
        <p:sp>
          <p:nvSpPr>
            <p:cNvPr id="5" name="Rectangle 4">
              <a:extLst>
                <a:ext uri="{FF2B5EF4-FFF2-40B4-BE49-F238E27FC236}">
                  <a16:creationId xmlns:a16="http://schemas.microsoft.com/office/drawing/2014/main" id="{AA00CCDA-1C5A-0EB4-BA53-E6C0506D5E15}"/>
                </a:ext>
              </a:extLst>
            </p:cNvPr>
            <p:cNvSpPr/>
            <p:nvPr/>
          </p:nvSpPr>
          <p:spPr>
            <a:xfrm>
              <a:off x="323849" y="32162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Ellipse 24">
              <a:extLst>
                <a:ext uri="{FF2B5EF4-FFF2-40B4-BE49-F238E27FC236}">
                  <a16:creationId xmlns:a16="http://schemas.microsoft.com/office/drawing/2014/main" id="{4395EE1D-484A-3853-5DFD-94B9C569761D}"/>
                </a:ext>
              </a:extLst>
            </p:cNvPr>
            <p:cNvSpPr/>
            <p:nvPr/>
          </p:nvSpPr>
          <p:spPr>
            <a:xfrm>
              <a:off x="1159874" y="3756977"/>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30" name="Groupe 129">
            <a:extLst>
              <a:ext uri="{FF2B5EF4-FFF2-40B4-BE49-F238E27FC236}">
                <a16:creationId xmlns:a16="http://schemas.microsoft.com/office/drawing/2014/main" id="{826AE4F7-2C8E-7684-1DFE-613E75B84D9F}"/>
              </a:ext>
            </a:extLst>
          </p:cNvPr>
          <p:cNvGrpSpPr/>
          <p:nvPr/>
        </p:nvGrpSpPr>
        <p:grpSpPr>
          <a:xfrm>
            <a:off x="4068067" y="4361426"/>
            <a:ext cx="1924050" cy="1333500"/>
            <a:chOff x="4171949" y="3216227"/>
            <a:chExt cx="1924050" cy="1333500"/>
          </a:xfrm>
        </p:grpSpPr>
        <p:sp>
          <p:nvSpPr>
            <p:cNvPr id="7" name="Rectangle 6">
              <a:extLst>
                <a:ext uri="{FF2B5EF4-FFF2-40B4-BE49-F238E27FC236}">
                  <a16:creationId xmlns:a16="http://schemas.microsoft.com/office/drawing/2014/main" id="{F12DC875-64A5-3D95-6EA7-086C224CAC64}"/>
                </a:ext>
              </a:extLst>
            </p:cNvPr>
            <p:cNvSpPr/>
            <p:nvPr/>
          </p:nvSpPr>
          <p:spPr>
            <a:xfrm>
              <a:off x="4171949" y="32162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Ellipse 25">
              <a:extLst>
                <a:ext uri="{FF2B5EF4-FFF2-40B4-BE49-F238E27FC236}">
                  <a16:creationId xmlns:a16="http://schemas.microsoft.com/office/drawing/2014/main" id="{F52A1875-2C77-4F69-2DE3-D778CEC98EFB}"/>
                </a:ext>
              </a:extLst>
            </p:cNvPr>
            <p:cNvSpPr/>
            <p:nvPr/>
          </p:nvSpPr>
          <p:spPr>
            <a:xfrm>
              <a:off x="4460287" y="3303000"/>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Ellipse 26">
              <a:extLst>
                <a:ext uri="{FF2B5EF4-FFF2-40B4-BE49-F238E27FC236}">
                  <a16:creationId xmlns:a16="http://schemas.microsoft.com/office/drawing/2014/main" id="{E1C484E5-E042-5DC7-370A-A6C6C0C509CB}"/>
                </a:ext>
              </a:extLst>
            </p:cNvPr>
            <p:cNvSpPr/>
            <p:nvPr/>
          </p:nvSpPr>
          <p:spPr>
            <a:xfrm>
              <a:off x="5555661" y="4166552"/>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Ellipse 27">
              <a:extLst>
                <a:ext uri="{FF2B5EF4-FFF2-40B4-BE49-F238E27FC236}">
                  <a16:creationId xmlns:a16="http://schemas.microsoft.com/office/drawing/2014/main" id="{6B36E9F9-4376-9FD2-5559-1370D76B34F5}"/>
                </a:ext>
              </a:extLst>
            </p:cNvPr>
            <p:cNvSpPr/>
            <p:nvPr/>
          </p:nvSpPr>
          <p:spPr>
            <a:xfrm>
              <a:off x="5004202" y="3756977"/>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29" name="Groupe 128">
            <a:extLst>
              <a:ext uri="{FF2B5EF4-FFF2-40B4-BE49-F238E27FC236}">
                <a16:creationId xmlns:a16="http://schemas.microsoft.com/office/drawing/2014/main" id="{3ADB66C0-58AD-A435-7B2A-F3065547F20A}"/>
              </a:ext>
            </a:extLst>
          </p:cNvPr>
          <p:cNvGrpSpPr/>
          <p:nvPr/>
        </p:nvGrpSpPr>
        <p:grpSpPr>
          <a:xfrm>
            <a:off x="2159210" y="4362521"/>
            <a:ext cx="1924050" cy="1333500"/>
            <a:chOff x="2247899" y="3216227"/>
            <a:chExt cx="1924050" cy="1333500"/>
          </a:xfrm>
        </p:grpSpPr>
        <p:sp>
          <p:nvSpPr>
            <p:cNvPr id="6" name="Rectangle 5">
              <a:extLst>
                <a:ext uri="{FF2B5EF4-FFF2-40B4-BE49-F238E27FC236}">
                  <a16:creationId xmlns:a16="http://schemas.microsoft.com/office/drawing/2014/main" id="{6EB294D5-834E-1023-351E-BC8A86FDEBFF}"/>
                </a:ext>
              </a:extLst>
            </p:cNvPr>
            <p:cNvSpPr/>
            <p:nvPr/>
          </p:nvSpPr>
          <p:spPr>
            <a:xfrm>
              <a:off x="2247899" y="32162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Ellipse 37">
              <a:extLst>
                <a:ext uri="{FF2B5EF4-FFF2-40B4-BE49-F238E27FC236}">
                  <a16:creationId xmlns:a16="http://schemas.microsoft.com/office/drawing/2014/main" id="{6199396E-AD5A-830C-F41A-6F30EBE48C66}"/>
                </a:ext>
              </a:extLst>
            </p:cNvPr>
            <p:cNvSpPr/>
            <p:nvPr/>
          </p:nvSpPr>
          <p:spPr>
            <a:xfrm>
              <a:off x="2601618" y="3334798"/>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Ellipse 38">
              <a:extLst>
                <a:ext uri="{FF2B5EF4-FFF2-40B4-BE49-F238E27FC236}">
                  <a16:creationId xmlns:a16="http://schemas.microsoft.com/office/drawing/2014/main" id="{9EF90DA9-C793-07D4-FF18-28272D9FC9C5}"/>
                </a:ext>
              </a:extLst>
            </p:cNvPr>
            <p:cNvSpPr/>
            <p:nvPr/>
          </p:nvSpPr>
          <p:spPr>
            <a:xfrm>
              <a:off x="3696992" y="4198350"/>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31" name="Groupe 130">
            <a:extLst>
              <a:ext uri="{FF2B5EF4-FFF2-40B4-BE49-F238E27FC236}">
                <a16:creationId xmlns:a16="http://schemas.microsoft.com/office/drawing/2014/main" id="{673FB89C-ECFD-855D-E2A5-3625405CDB8E}"/>
              </a:ext>
            </a:extLst>
          </p:cNvPr>
          <p:cNvGrpSpPr/>
          <p:nvPr/>
        </p:nvGrpSpPr>
        <p:grpSpPr>
          <a:xfrm>
            <a:off x="5992117" y="4344893"/>
            <a:ext cx="1924050" cy="1333500"/>
            <a:chOff x="6095999" y="3216227"/>
            <a:chExt cx="1924050" cy="1333500"/>
          </a:xfrm>
        </p:grpSpPr>
        <p:sp>
          <p:nvSpPr>
            <p:cNvPr id="8" name="Rectangle 7">
              <a:extLst>
                <a:ext uri="{FF2B5EF4-FFF2-40B4-BE49-F238E27FC236}">
                  <a16:creationId xmlns:a16="http://schemas.microsoft.com/office/drawing/2014/main" id="{79885D84-B23E-30A6-A469-7ACBF821B0D0}"/>
                </a:ext>
              </a:extLst>
            </p:cNvPr>
            <p:cNvSpPr/>
            <p:nvPr/>
          </p:nvSpPr>
          <p:spPr>
            <a:xfrm>
              <a:off x="6095999" y="32162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Ellipse 39">
              <a:extLst>
                <a:ext uri="{FF2B5EF4-FFF2-40B4-BE49-F238E27FC236}">
                  <a16:creationId xmlns:a16="http://schemas.microsoft.com/office/drawing/2014/main" id="{05F1DA43-1D9A-4925-A496-5BBE1E05C905}"/>
                </a:ext>
              </a:extLst>
            </p:cNvPr>
            <p:cNvSpPr/>
            <p:nvPr/>
          </p:nvSpPr>
          <p:spPr>
            <a:xfrm>
              <a:off x="6391686" y="3334798"/>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1" name="Ellipse 40">
              <a:extLst>
                <a:ext uri="{FF2B5EF4-FFF2-40B4-BE49-F238E27FC236}">
                  <a16:creationId xmlns:a16="http://schemas.microsoft.com/office/drawing/2014/main" id="{5A73228C-0F03-FFEC-2F46-762CE41FCF56}"/>
                </a:ext>
              </a:extLst>
            </p:cNvPr>
            <p:cNvSpPr/>
            <p:nvPr/>
          </p:nvSpPr>
          <p:spPr>
            <a:xfrm>
              <a:off x="7479711" y="3334798"/>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Ellipse 41">
              <a:extLst>
                <a:ext uri="{FF2B5EF4-FFF2-40B4-BE49-F238E27FC236}">
                  <a16:creationId xmlns:a16="http://schemas.microsoft.com/office/drawing/2014/main" id="{6E84FD98-B8E5-79D5-3149-54DACB5C1D98}"/>
                </a:ext>
              </a:extLst>
            </p:cNvPr>
            <p:cNvSpPr/>
            <p:nvPr/>
          </p:nvSpPr>
          <p:spPr>
            <a:xfrm>
              <a:off x="6391686" y="4185746"/>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Ellipse 42">
              <a:extLst>
                <a:ext uri="{FF2B5EF4-FFF2-40B4-BE49-F238E27FC236}">
                  <a16:creationId xmlns:a16="http://schemas.microsoft.com/office/drawing/2014/main" id="{DA07C7C5-AB89-FA05-357A-77154D2C91E8}"/>
                </a:ext>
              </a:extLst>
            </p:cNvPr>
            <p:cNvSpPr/>
            <p:nvPr/>
          </p:nvSpPr>
          <p:spPr>
            <a:xfrm>
              <a:off x="7479711" y="4192048"/>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32" name="Groupe 131">
            <a:extLst>
              <a:ext uri="{FF2B5EF4-FFF2-40B4-BE49-F238E27FC236}">
                <a16:creationId xmlns:a16="http://schemas.microsoft.com/office/drawing/2014/main" id="{2220A1A5-1148-BB11-A357-1FF1616DD9E8}"/>
              </a:ext>
            </a:extLst>
          </p:cNvPr>
          <p:cNvGrpSpPr/>
          <p:nvPr/>
        </p:nvGrpSpPr>
        <p:grpSpPr>
          <a:xfrm>
            <a:off x="7924387" y="4344893"/>
            <a:ext cx="1924050" cy="1333500"/>
            <a:chOff x="8020049" y="3216227"/>
            <a:chExt cx="1924050" cy="1333500"/>
          </a:xfrm>
        </p:grpSpPr>
        <p:sp>
          <p:nvSpPr>
            <p:cNvPr id="9" name="Rectangle 8">
              <a:extLst>
                <a:ext uri="{FF2B5EF4-FFF2-40B4-BE49-F238E27FC236}">
                  <a16:creationId xmlns:a16="http://schemas.microsoft.com/office/drawing/2014/main" id="{500F506B-7132-3C27-80AF-FCB1B8AA54FF}"/>
                </a:ext>
              </a:extLst>
            </p:cNvPr>
            <p:cNvSpPr/>
            <p:nvPr/>
          </p:nvSpPr>
          <p:spPr>
            <a:xfrm>
              <a:off x="8020049" y="32162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Ellipse 43">
              <a:extLst>
                <a:ext uri="{FF2B5EF4-FFF2-40B4-BE49-F238E27FC236}">
                  <a16:creationId xmlns:a16="http://schemas.microsoft.com/office/drawing/2014/main" id="{E2A9E0C6-D337-7245-EF4E-B4291C8F3A77}"/>
                </a:ext>
              </a:extLst>
            </p:cNvPr>
            <p:cNvSpPr/>
            <p:nvPr/>
          </p:nvSpPr>
          <p:spPr>
            <a:xfrm>
              <a:off x="8308387" y="3334798"/>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5" name="Ellipse 44">
              <a:extLst>
                <a:ext uri="{FF2B5EF4-FFF2-40B4-BE49-F238E27FC236}">
                  <a16:creationId xmlns:a16="http://schemas.microsoft.com/office/drawing/2014/main" id="{CA05DED0-2731-6F70-D535-B17C7F103C00}"/>
                </a:ext>
              </a:extLst>
            </p:cNvPr>
            <p:cNvSpPr/>
            <p:nvPr/>
          </p:nvSpPr>
          <p:spPr>
            <a:xfrm>
              <a:off x="9396412" y="3334798"/>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Ellipse 45">
              <a:extLst>
                <a:ext uri="{FF2B5EF4-FFF2-40B4-BE49-F238E27FC236}">
                  <a16:creationId xmlns:a16="http://schemas.microsoft.com/office/drawing/2014/main" id="{9FC45DDD-2A29-BFAA-C561-7CDAF24C5949}"/>
                </a:ext>
              </a:extLst>
            </p:cNvPr>
            <p:cNvSpPr/>
            <p:nvPr/>
          </p:nvSpPr>
          <p:spPr>
            <a:xfrm>
              <a:off x="8308387" y="4185746"/>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Ellipse 46">
              <a:extLst>
                <a:ext uri="{FF2B5EF4-FFF2-40B4-BE49-F238E27FC236}">
                  <a16:creationId xmlns:a16="http://schemas.microsoft.com/office/drawing/2014/main" id="{446DEDA0-84CD-67D7-3443-45E555E5D2A1}"/>
                </a:ext>
              </a:extLst>
            </p:cNvPr>
            <p:cNvSpPr/>
            <p:nvPr/>
          </p:nvSpPr>
          <p:spPr>
            <a:xfrm>
              <a:off x="9396412" y="4192048"/>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Ellipse 47">
              <a:extLst>
                <a:ext uri="{FF2B5EF4-FFF2-40B4-BE49-F238E27FC236}">
                  <a16:creationId xmlns:a16="http://schemas.microsoft.com/office/drawing/2014/main" id="{52E7C9C7-C17C-BD8E-AA04-12A6E7CEB317}"/>
                </a:ext>
              </a:extLst>
            </p:cNvPr>
            <p:cNvSpPr/>
            <p:nvPr/>
          </p:nvSpPr>
          <p:spPr>
            <a:xfrm>
              <a:off x="8856074" y="3824779"/>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33" name="Groupe 132">
            <a:extLst>
              <a:ext uri="{FF2B5EF4-FFF2-40B4-BE49-F238E27FC236}">
                <a16:creationId xmlns:a16="http://schemas.microsoft.com/office/drawing/2014/main" id="{3D4B804F-C462-1519-22FD-7492A5EA21F7}"/>
              </a:ext>
            </a:extLst>
          </p:cNvPr>
          <p:cNvGrpSpPr/>
          <p:nvPr/>
        </p:nvGrpSpPr>
        <p:grpSpPr>
          <a:xfrm>
            <a:off x="9856657" y="4355415"/>
            <a:ext cx="1924050" cy="1333500"/>
            <a:chOff x="9944099" y="3216227"/>
            <a:chExt cx="1924050" cy="1333500"/>
          </a:xfrm>
        </p:grpSpPr>
        <p:sp>
          <p:nvSpPr>
            <p:cNvPr id="10" name="Rectangle 9">
              <a:extLst>
                <a:ext uri="{FF2B5EF4-FFF2-40B4-BE49-F238E27FC236}">
                  <a16:creationId xmlns:a16="http://schemas.microsoft.com/office/drawing/2014/main" id="{254D7DC3-2885-149B-9801-9D770BDBDAC6}"/>
                </a:ext>
              </a:extLst>
            </p:cNvPr>
            <p:cNvSpPr/>
            <p:nvPr/>
          </p:nvSpPr>
          <p:spPr>
            <a:xfrm>
              <a:off x="9944099" y="32162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Ellipse 48">
              <a:extLst>
                <a:ext uri="{FF2B5EF4-FFF2-40B4-BE49-F238E27FC236}">
                  <a16:creationId xmlns:a16="http://schemas.microsoft.com/office/drawing/2014/main" id="{F53A8E73-DE66-6F65-A399-D0EBC8387697}"/>
                </a:ext>
              </a:extLst>
            </p:cNvPr>
            <p:cNvSpPr/>
            <p:nvPr/>
          </p:nvSpPr>
          <p:spPr>
            <a:xfrm>
              <a:off x="10351703" y="3334798"/>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0" name="Ellipse 49">
              <a:extLst>
                <a:ext uri="{FF2B5EF4-FFF2-40B4-BE49-F238E27FC236}">
                  <a16:creationId xmlns:a16="http://schemas.microsoft.com/office/drawing/2014/main" id="{FA740AC0-F100-1BD7-B050-935C7E3BA82F}"/>
                </a:ext>
              </a:extLst>
            </p:cNvPr>
            <p:cNvSpPr/>
            <p:nvPr/>
          </p:nvSpPr>
          <p:spPr>
            <a:xfrm>
              <a:off x="11201811" y="3334798"/>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4" name="Ellipse 103">
              <a:extLst>
                <a:ext uri="{FF2B5EF4-FFF2-40B4-BE49-F238E27FC236}">
                  <a16:creationId xmlns:a16="http://schemas.microsoft.com/office/drawing/2014/main" id="{C7B6F8B3-BDDC-99E9-8DCA-4523A8A16714}"/>
                </a:ext>
              </a:extLst>
            </p:cNvPr>
            <p:cNvSpPr/>
            <p:nvPr/>
          </p:nvSpPr>
          <p:spPr>
            <a:xfrm>
              <a:off x="10351703" y="4185746"/>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5" name="Ellipse 104">
              <a:extLst>
                <a:ext uri="{FF2B5EF4-FFF2-40B4-BE49-F238E27FC236}">
                  <a16:creationId xmlns:a16="http://schemas.microsoft.com/office/drawing/2014/main" id="{0215E903-E94C-AF3D-6BC3-8F311CA0B191}"/>
                </a:ext>
              </a:extLst>
            </p:cNvPr>
            <p:cNvSpPr/>
            <p:nvPr/>
          </p:nvSpPr>
          <p:spPr>
            <a:xfrm>
              <a:off x="11201811" y="4192048"/>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6" name="Ellipse 105">
              <a:extLst>
                <a:ext uri="{FF2B5EF4-FFF2-40B4-BE49-F238E27FC236}">
                  <a16:creationId xmlns:a16="http://schemas.microsoft.com/office/drawing/2014/main" id="{0CDDEF1B-0E53-0A47-37AE-F45899FC5B62}"/>
                </a:ext>
              </a:extLst>
            </p:cNvPr>
            <p:cNvSpPr/>
            <p:nvPr/>
          </p:nvSpPr>
          <p:spPr>
            <a:xfrm>
              <a:off x="10359052" y="3761996"/>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7" name="Ellipse 106">
              <a:extLst>
                <a:ext uri="{FF2B5EF4-FFF2-40B4-BE49-F238E27FC236}">
                  <a16:creationId xmlns:a16="http://schemas.microsoft.com/office/drawing/2014/main" id="{82C5505E-EE56-BE88-53B2-F0097775D14E}"/>
                </a:ext>
              </a:extLst>
            </p:cNvPr>
            <p:cNvSpPr/>
            <p:nvPr/>
          </p:nvSpPr>
          <p:spPr>
            <a:xfrm>
              <a:off x="11195077" y="3759865"/>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23" name="Rectangle 22">
            <a:extLst>
              <a:ext uri="{FF2B5EF4-FFF2-40B4-BE49-F238E27FC236}">
                <a16:creationId xmlns:a16="http://schemas.microsoft.com/office/drawing/2014/main" id="{D3768674-F36F-DBC3-F280-73E808E66B9E}"/>
              </a:ext>
            </a:extLst>
          </p:cNvPr>
          <p:cNvSpPr/>
          <p:nvPr/>
        </p:nvSpPr>
        <p:spPr>
          <a:xfrm>
            <a:off x="9832014" y="4333848"/>
            <a:ext cx="1924050" cy="1402952"/>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8" name="Rectangle 137">
            <a:extLst>
              <a:ext uri="{FF2B5EF4-FFF2-40B4-BE49-F238E27FC236}">
                <a16:creationId xmlns:a16="http://schemas.microsoft.com/office/drawing/2014/main" id="{7A0E1E8B-C840-A607-7DCF-59AC13294404}"/>
              </a:ext>
            </a:extLst>
          </p:cNvPr>
          <p:cNvSpPr/>
          <p:nvPr/>
        </p:nvSpPr>
        <p:spPr>
          <a:xfrm>
            <a:off x="7907964" y="4344729"/>
            <a:ext cx="1924050" cy="1402952"/>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Rectangle 3">
            <a:extLst>
              <a:ext uri="{FF2B5EF4-FFF2-40B4-BE49-F238E27FC236}">
                <a16:creationId xmlns:a16="http://schemas.microsoft.com/office/drawing/2014/main" id="{D371E220-8E87-839E-5FDB-D441A530307A}"/>
              </a:ext>
            </a:extLst>
          </p:cNvPr>
          <p:cNvSpPr/>
          <p:nvPr/>
        </p:nvSpPr>
        <p:spPr>
          <a:xfrm>
            <a:off x="237526" y="4381819"/>
            <a:ext cx="1924050" cy="1402952"/>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17">
            <a:extLst>
              <a:ext uri="{FF2B5EF4-FFF2-40B4-BE49-F238E27FC236}">
                <a16:creationId xmlns:a16="http://schemas.microsoft.com/office/drawing/2014/main" id="{5D00F116-C2D7-9D96-9CD5-A8F73649710C}"/>
              </a:ext>
            </a:extLst>
          </p:cNvPr>
          <p:cNvSpPr/>
          <p:nvPr/>
        </p:nvSpPr>
        <p:spPr>
          <a:xfrm>
            <a:off x="2156345" y="4358016"/>
            <a:ext cx="1924050" cy="1402952"/>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18">
            <a:extLst>
              <a:ext uri="{FF2B5EF4-FFF2-40B4-BE49-F238E27FC236}">
                <a16:creationId xmlns:a16="http://schemas.microsoft.com/office/drawing/2014/main" id="{793B4071-B383-6CE5-69D6-64662EFA1FE0}"/>
              </a:ext>
            </a:extLst>
          </p:cNvPr>
          <p:cNvSpPr/>
          <p:nvPr/>
        </p:nvSpPr>
        <p:spPr>
          <a:xfrm>
            <a:off x="4074832" y="4353645"/>
            <a:ext cx="1924050" cy="1402952"/>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ectangle 19">
            <a:extLst>
              <a:ext uri="{FF2B5EF4-FFF2-40B4-BE49-F238E27FC236}">
                <a16:creationId xmlns:a16="http://schemas.microsoft.com/office/drawing/2014/main" id="{D04C101F-854F-9623-308A-770B1E4915B9}"/>
              </a:ext>
            </a:extLst>
          </p:cNvPr>
          <p:cNvSpPr/>
          <p:nvPr/>
        </p:nvSpPr>
        <p:spPr>
          <a:xfrm>
            <a:off x="5966993" y="4355636"/>
            <a:ext cx="1924050" cy="1402952"/>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Flèche : courbe vers la droite 20">
            <a:extLst>
              <a:ext uri="{FF2B5EF4-FFF2-40B4-BE49-F238E27FC236}">
                <a16:creationId xmlns:a16="http://schemas.microsoft.com/office/drawing/2014/main" id="{E45ECD6E-D6F3-EA15-0538-6968D387A091}"/>
              </a:ext>
            </a:extLst>
          </p:cNvPr>
          <p:cNvSpPr/>
          <p:nvPr/>
        </p:nvSpPr>
        <p:spPr>
          <a:xfrm rot="16200000" flipH="1">
            <a:off x="4031116" y="1698019"/>
            <a:ext cx="650577" cy="1771981"/>
          </a:xfrm>
          <a:prstGeom prst="curvedRightArrow">
            <a:avLst>
              <a:gd name="adj1" fmla="val 25000"/>
              <a:gd name="adj2" fmla="val 50000"/>
              <a:gd name="adj3" fmla="val 531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2" name="Flèche : courbe vers la droite 21">
            <a:extLst>
              <a:ext uri="{FF2B5EF4-FFF2-40B4-BE49-F238E27FC236}">
                <a16:creationId xmlns:a16="http://schemas.microsoft.com/office/drawing/2014/main" id="{6FB41597-8FAA-FF65-7C8C-860D2D8D3857}"/>
              </a:ext>
            </a:extLst>
          </p:cNvPr>
          <p:cNvSpPr/>
          <p:nvPr/>
        </p:nvSpPr>
        <p:spPr>
          <a:xfrm rot="5400000">
            <a:off x="1452239" y="1689413"/>
            <a:ext cx="650577" cy="1771981"/>
          </a:xfrm>
          <a:prstGeom prst="curvedRightArrow">
            <a:avLst>
              <a:gd name="adj1" fmla="val 25000"/>
              <a:gd name="adj2" fmla="val 50000"/>
              <a:gd name="adj3" fmla="val 531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grpSp>
        <p:nvGrpSpPr>
          <p:cNvPr id="74" name="Groupe 73">
            <a:extLst>
              <a:ext uri="{FF2B5EF4-FFF2-40B4-BE49-F238E27FC236}">
                <a16:creationId xmlns:a16="http://schemas.microsoft.com/office/drawing/2014/main" id="{10394EFE-102D-4C60-9546-E33A222F260B}"/>
              </a:ext>
            </a:extLst>
          </p:cNvPr>
          <p:cNvGrpSpPr/>
          <p:nvPr/>
        </p:nvGrpSpPr>
        <p:grpSpPr>
          <a:xfrm>
            <a:off x="838200" y="82998"/>
            <a:ext cx="10325100" cy="1015663"/>
            <a:chOff x="838200" y="163680"/>
            <a:chExt cx="10325100" cy="1015663"/>
          </a:xfrm>
        </p:grpSpPr>
        <p:sp>
          <p:nvSpPr>
            <p:cNvPr id="75" name="Flèche : pentagone 74">
              <a:extLst>
                <a:ext uri="{FF2B5EF4-FFF2-40B4-BE49-F238E27FC236}">
                  <a16:creationId xmlns:a16="http://schemas.microsoft.com/office/drawing/2014/main" id="{895FF264-B3AC-4D43-887D-72471CC81C30}"/>
                </a:ext>
              </a:extLst>
            </p:cNvPr>
            <p:cNvSpPr/>
            <p:nvPr/>
          </p:nvSpPr>
          <p:spPr>
            <a:xfrm>
              <a:off x="838200" y="257175"/>
              <a:ext cx="10325100" cy="828675"/>
            </a:xfrm>
            <a:prstGeom prst="homePlate">
              <a:avLst/>
            </a:prstGeom>
            <a:solidFill>
              <a:srgbClr val="FDE0B8"/>
            </a:solidFill>
            <a:ln>
              <a:solidFill>
                <a:srgbClr val="FDE0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ZoneTexte 75">
              <a:extLst>
                <a:ext uri="{FF2B5EF4-FFF2-40B4-BE49-F238E27FC236}">
                  <a16:creationId xmlns:a16="http://schemas.microsoft.com/office/drawing/2014/main" id="{D514DDB6-3E2A-4A33-B5CB-39A685F2C066}"/>
                </a:ext>
              </a:extLst>
            </p:cNvPr>
            <p:cNvSpPr txBox="1"/>
            <p:nvPr/>
          </p:nvSpPr>
          <p:spPr>
            <a:xfrm>
              <a:off x="2566987" y="163680"/>
              <a:ext cx="6867525" cy="1015663"/>
            </a:xfrm>
            <a:prstGeom prst="rect">
              <a:avLst/>
            </a:prstGeom>
            <a:noFill/>
          </p:spPr>
          <p:txBody>
            <a:bodyPr wrap="square" rtlCol="0">
              <a:spAutoFit/>
            </a:bodyPr>
            <a:lstStyle/>
            <a:p>
              <a:pPr algn="ctr"/>
              <a:r>
                <a:rPr lang="fr-FR" sz="6000" dirty="0">
                  <a:latin typeface="Acceseditionsscript Normal" panose="00000500000000000000" pitchFamily="50" charset="0"/>
                </a:rPr>
                <a:t>DAY 3</a:t>
              </a:r>
            </a:p>
          </p:txBody>
        </p:sp>
        <p:grpSp>
          <p:nvGrpSpPr>
            <p:cNvPr id="77" name="Groupe 76">
              <a:extLst>
                <a:ext uri="{FF2B5EF4-FFF2-40B4-BE49-F238E27FC236}">
                  <a16:creationId xmlns:a16="http://schemas.microsoft.com/office/drawing/2014/main" id="{08BB6D47-DC01-47C8-A196-A1592B61673F}"/>
                </a:ext>
              </a:extLst>
            </p:cNvPr>
            <p:cNvGrpSpPr/>
            <p:nvPr/>
          </p:nvGrpSpPr>
          <p:grpSpPr>
            <a:xfrm>
              <a:off x="9854984" y="383338"/>
              <a:ext cx="872400" cy="364090"/>
              <a:chOff x="10999694" y="163680"/>
              <a:chExt cx="872400" cy="364090"/>
            </a:xfrm>
          </p:grpSpPr>
          <p:sp>
            <p:nvSpPr>
              <p:cNvPr id="78" name="Étoile : 5 branches 77">
                <a:extLst>
                  <a:ext uri="{FF2B5EF4-FFF2-40B4-BE49-F238E27FC236}">
                    <a16:creationId xmlns:a16="http://schemas.microsoft.com/office/drawing/2014/main" id="{D54AB1E2-C433-4D94-89F4-A2D4A2CBFD60}"/>
                  </a:ext>
                </a:extLst>
              </p:cNvPr>
              <p:cNvSpPr/>
              <p:nvPr/>
            </p:nvSpPr>
            <p:spPr>
              <a:xfrm>
                <a:off x="10999694" y="16368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79" name="Étoile : 5 branches 78">
                <a:extLst>
                  <a:ext uri="{FF2B5EF4-FFF2-40B4-BE49-F238E27FC236}">
                    <a16:creationId xmlns:a16="http://schemas.microsoft.com/office/drawing/2014/main" id="{E2AC2587-BC91-4FA6-8A1E-AB693AE18D5A}"/>
                  </a:ext>
                </a:extLst>
              </p:cNvPr>
              <p:cNvSpPr/>
              <p:nvPr/>
            </p:nvSpPr>
            <p:spPr>
              <a:xfrm>
                <a:off x="11512094" y="16777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grpSp>
      </p:grpSp>
      <p:sp>
        <p:nvSpPr>
          <p:cNvPr id="80" name="ZoneTexte 79">
            <a:extLst>
              <a:ext uri="{FF2B5EF4-FFF2-40B4-BE49-F238E27FC236}">
                <a16:creationId xmlns:a16="http://schemas.microsoft.com/office/drawing/2014/main" id="{7E062D3B-175A-4792-AA8E-FB722531BB6B}"/>
              </a:ext>
            </a:extLst>
          </p:cNvPr>
          <p:cNvSpPr txBox="1"/>
          <p:nvPr/>
        </p:nvSpPr>
        <p:spPr>
          <a:xfrm>
            <a:off x="237525" y="1106884"/>
            <a:ext cx="11649675" cy="892552"/>
          </a:xfrm>
          <a:prstGeom prst="rect">
            <a:avLst/>
          </a:prstGeom>
          <a:noFill/>
        </p:spPr>
        <p:txBody>
          <a:bodyPr wrap="square" rtlCol="0">
            <a:spAutoFit/>
          </a:bodyPr>
          <a:lstStyle/>
          <a:p>
            <a:pPr algn="ctr"/>
            <a:r>
              <a:rPr lang="fr-FR" sz="1600" i="1" u="sng" dirty="0">
                <a:latin typeface="Acceseditionscursive Normal" panose="00000500000000000000" pitchFamily="50" charset="0"/>
              </a:rPr>
              <a:t>Compétence évaluée</a:t>
            </a:r>
            <a:r>
              <a:rPr lang="fr-FR" sz="1600" u="sng" dirty="0">
                <a:latin typeface="Acceseditionscursive Normal" panose="00000500000000000000" pitchFamily="50" charset="0"/>
              </a:rPr>
              <a:t> </a:t>
            </a:r>
            <a:r>
              <a:rPr lang="fr-FR" sz="1600" dirty="0">
                <a:latin typeface="Acceseditionscursive Normal" panose="00000500000000000000" pitchFamily="50" charset="0"/>
              </a:rPr>
              <a:t>: </a:t>
            </a:r>
            <a:r>
              <a:rPr lang="fr-FR" sz="1600" i="1" dirty="0">
                <a:latin typeface="Acceseditionscursive Normal" panose="00000500000000000000" pitchFamily="50" charset="0"/>
              </a:rPr>
              <a:t>Je nomme le chiffre suivant et le chiffre précédant »</a:t>
            </a:r>
          </a:p>
          <a:p>
            <a:pPr algn="ctr"/>
            <a:r>
              <a:rPr lang="fr-FR" b="1" i="1" u="sng" dirty="0">
                <a:latin typeface="Acceseditionsscript Normal" panose="00000500000000000000" pitchFamily="50" charset="0"/>
              </a:rPr>
              <a:t>INPUT</a:t>
            </a:r>
            <a:r>
              <a:rPr lang="fr-FR" b="1" dirty="0">
                <a:latin typeface="Acceseditionsscript Normal" panose="00000500000000000000" pitchFamily="50" charset="0"/>
              </a:rPr>
              <a:t> : « Look at the digital tape</a:t>
            </a:r>
            <a:r>
              <a:rPr lang="en-GB" b="1" dirty="0">
                <a:latin typeface="Acceseditionsscript Normal" panose="00000500000000000000" pitchFamily="50" charset="0"/>
              </a:rPr>
              <a:t>. What number is it? What about the NEXT number? What about the PREVIOUS number? »</a:t>
            </a:r>
          </a:p>
        </p:txBody>
      </p:sp>
    </p:spTree>
    <p:extLst>
      <p:ext uri="{BB962C8B-B14F-4D97-AF65-F5344CB8AC3E}">
        <p14:creationId xmlns:p14="http://schemas.microsoft.com/office/powerpoint/2010/main" val="2902101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12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hidden"/>
                                      </p:to>
                                    </p:set>
                                  </p:childTnLst>
                                </p:cTn>
                              </p:par>
                              <p:par>
                                <p:cTn id="17" presetID="1" presetClass="entr" presetSubtype="0" fill="hold" nodeType="withEffect">
                                  <p:stCondLst>
                                    <p:cond delay="0"/>
                                  </p:stCondLst>
                                  <p:childTnLst>
                                    <p:set>
                                      <p:cBhvr>
                                        <p:cTn id="18" dur="1" fill="hold">
                                          <p:stCondLst>
                                            <p:cond delay="0"/>
                                          </p:stCondLst>
                                        </p:cTn>
                                        <p:tgtEl>
                                          <p:spTgt spid="1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xit" presetSubtype="0" fill="hold" grpId="1" nodeType="withEffect">
                                  <p:stCondLst>
                                    <p:cond delay="0"/>
                                  </p:stCondLst>
                                  <p:childTnLst>
                                    <p:set>
                                      <p:cBhvr>
                                        <p:cTn id="24" dur="1" fill="hold">
                                          <p:stCondLst>
                                            <p:cond delay="0"/>
                                          </p:stCondLst>
                                        </p:cTn>
                                        <p:tgtEl>
                                          <p:spTgt spid="21"/>
                                        </p:tgtEl>
                                        <p:attrNameLst>
                                          <p:attrName>style.visibility</p:attrName>
                                        </p:attrNameLst>
                                      </p:cBhvr>
                                      <p:to>
                                        <p:strVal val="hidden"/>
                                      </p:to>
                                    </p:set>
                                  </p:childTnLst>
                                </p:cTn>
                              </p:par>
                              <p:par>
                                <p:cTn id="25" presetID="1" presetClass="exit" presetSubtype="0" fill="hold" nodeType="withEffect">
                                  <p:stCondLst>
                                    <p:cond delay="0"/>
                                  </p:stCondLst>
                                  <p:childTnLst>
                                    <p:set>
                                      <p:cBhvr>
                                        <p:cTn id="26" dur="1" fill="hold">
                                          <p:stCondLst>
                                            <p:cond delay="0"/>
                                          </p:stCondLst>
                                        </p:cTn>
                                        <p:tgtEl>
                                          <p:spTgt spid="124"/>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hidden"/>
                                      </p:to>
                                    </p:set>
                                  </p:childTnLst>
                                </p:cTn>
                              </p:par>
                              <p:par>
                                <p:cTn id="35" presetID="1" presetClass="entr" presetSubtype="0" fill="hold" nodeType="withEffect">
                                  <p:stCondLst>
                                    <p:cond delay="0"/>
                                  </p:stCondLst>
                                  <p:childTnLst>
                                    <p:set>
                                      <p:cBhvr>
                                        <p:cTn id="36" dur="1" fill="hold">
                                          <p:stCondLst>
                                            <p:cond delay="0"/>
                                          </p:stCondLst>
                                        </p:cTn>
                                        <p:tgtEl>
                                          <p:spTgt spid="1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8" grpId="0" animBg="1"/>
      <p:bldP spid="19" grpId="0" animBg="1"/>
      <p:bldP spid="19" grpId="1" animBg="1"/>
      <p:bldP spid="21" grpId="0" animBg="1"/>
      <p:bldP spid="21" grpId="1" animBg="1"/>
      <p:bldP spid="2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a:extLst>
              <a:ext uri="{FF2B5EF4-FFF2-40B4-BE49-F238E27FC236}">
                <a16:creationId xmlns:a16="http://schemas.microsoft.com/office/drawing/2014/main" id="{6BE0973A-D167-B766-C9EB-2182ED067201}"/>
              </a:ext>
            </a:extLst>
          </p:cNvPr>
          <p:cNvGrpSpPr/>
          <p:nvPr/>
        </p:nvGrpSpPr>
        <p:grpSpPr>
          <a:xfrm>
            <a:off x="2795069" y="1733550"/>
            <a:ext cx="6601862" cy="3390900"/>
            <a:chOff x="4942438" y="598333"/>
            <a:chExt cx="6601862" cy="3390900"/>
          </a:xfrm>
          <a:solidFill>
            <a:srgbClr val="EDEDA6"/>
          </a:solidFill>
        </p:grpSpPr>
        <p:sp>
          <p:nvSpPr>
            <p:cNvPr id="5" name="Organigramme : Bande perforée 4">
              <a:extLst>
                <a:ext uri="{FF2B5EF4-FFF2-40B4-BE49-F238E27FC236}">
                  <a16:creationId xmlns:a16="http://schemas.microsoft.com/office/drawing/2014/main" id="{A2C7B257-2F29-C24A-A981-8AB329968B1B}"/>
                </a:ext>
              </a:extLst>
            </p:cNvPr>
            <p:cNvSpPr/>
            <p:nvPr/>
          </p:nvSpPr>
          <p:spPr>
            <a:xfrm>
              <a:off x="4942438" y="598333"/>
              <a:ext cx="6601862" cy="3390900"/>
            </a:xfrm>
            <a:prstGeom prst="flowChartPunchedTape">
              <a:avLst/>
            </a:prstGeom>
            <a:grpFill/>
            <a:ln>
              <a:solidFill>
                <a:srgbClr val="F1B5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a:extLst>
                <a:ext uri="{FF2B5EF4-FFF2-40B4-BE49-F238E27FC236}">
                  <a16:creationId xmlns:a16="http://schemas.microsoft.com/office/drawing/2014/main" id="{0C5B9576-1EB4-314E-E864-C73BD7AA8DCD}"/>
                </a:ext>
              </a:extLst>
            </p:cNvPr>
            <p:cNvSpPr txBox="1"/>
            <p:nvPr/>
          </p:nvSpPr>
          <p:spPr>
            <a:xfrm>
              <a:off x="5104881" y="1739785"/>
              <a:ext cx="6276975" cy="1107996"/>
            </a:xfrm>
            <a:prstGeom prst="rect">
              <a:avLst/>
            </a:prstGeom>
            <a:grpFill/>
          </p:spPr>
          <p:txBody>
            <a:bodyPr wrap="square" rtlCol="0">
              <a:spAutoFit/>
            </a:bodyPr>
            <a:lstStyle/>
            <a:p>
              <a:pPr algn="ctr"/>
              <a:r>
                <a:rPr lang="fr-FR" sz="6600" b="1" dirty="0">
                  <a:latin typeface="Acceseditionsscript Normal" panose="00000500000000000000" pitchFamily="50" charset="0"/>
                </a:rPr>
                <a:t>Day 3</a:t>
              </a:r>
            </a:p>
          </p:txBody>
        </p:sp>
      </p:grpSp>
      <p:sp>
        <p:nvSpPr>
          <p:cNvPr id="7" name="Étoile : 5 branches 6">
            <a:extLst>
              <a:ext uri="{FF2B5EF4-FFF2-40B4-BE49-F238E27FC236}">
                <a16:creationId xmlns:a16="http://schemas.microsoft.com/office/drawing/2014/main" id="{064C902D-4872-4321-A836-F160F672EAB5}"/>
              </a:ext>
            </a:extLst>
          </p:cNvPr>
          <p:cNvSpPr/>
          <p:nvPr/>
        </p:nvSpPr>
        <p:spPr>
          <a:xfrm>
            <a:off x="9816459" y="348031"/>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8" name="Étoile : 5 branches 7">
            <a:extLst>
              <a:ext uri="{FF2B5EF4-FFF2-40B4-BE49-F238E27FC236}">
                <a16:creationId xmlns:a16="http://schemas.microsoft.com/office/drawing/2014/main" id="{A17AAC1C-72CB-4B3B-A750-467F5440811D}"/>
              </a:ext>
            </a:extLst>
          </p:cNvPr>
          <p:cNvSpPr/>
          <p:nvPr/>
        </p:nvSpPr>
        <p:spPr>
          <a:xfrm>
            <a:off x="10328859" y="352121"/>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9" name="Étoile : 5 branches 8">
            <a:extLst>
              <a:ext uri="{FF2B5EF4-FFF2-40B4-BE49-F238E27FC236}">
                <a16:creationId xmlns:a16="http://schemas.microsoft.com/office/drawing/2014/main" id="{98B9129E-5874-4C68-8A0D-A66A13A598AA}"/>
              </a:ext>
            </a:extLst>
          </p:cNvPr>
          <p:cNvSpPr/>
          <p:nvPr/>
        </p:nvSpPr>
        <p:spPr>
          <a:xfrm>
            <a:off x="10072659" y="63499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0164432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769B8F6A-80A2-4E1D-97A0-E669E0994101}"/>
              </a:ext>
            </a:extLst>
          </p:cNvPr>
          <p:cNvSpPr txBox="1"/>
          <p:nvPr/>
        </p:nvSpPr>
        <p:spPr>
          <a:xfrm>
            <a:off x="0" y="3072348"/>
            <a:ext cx="12192000" cy="3785652"/>
          </a:xfrm>
          <a:prstGeom prst="rect">
            <a:avLst/>
          </a:prstGeom>
          <a:noFill/>
        </p:spPr>
        <p:txBody>
          <a:bodyPr wrap="square" rtlCol="0">
            <a:spAutoFit/>
          </a:bodyPr>
          <a:lstStyle/>
          <a:p>
            <a:r>
              <a:rPr lang="fr-FR" sz="2000" b="1" i="1" dirty="0">
                <a:latin typeface="Acceseditionsscript Normal" panose="00000500000000000000" pitchFamily="50" charset="0"/>
              </a:rPr>
              <a:t>INPUT</a:t>
            </a:r>
            <a:r>
              <a:rPr lang="fr-FR" sz="2000" i="1" dirty="0">
                <a:latin typeface="Acceseditionsscript Normal" panose="00000500000000000000" pitchFamily="50" charset="0"/>
              </a:rPr>
              <a:t> : </a:t>
            </a:r>
            <a:r>
              <a:rPr lang="fr-FR" sz="2000" b="1" dirty="0">
                <a:latin typeface="Acceseditionsscript Normal" panose="00000500000000000000" pitchFamily="50" charset="0"/>
              </a:rPr>
              <a:t>« </a:t>
            </a:r>
            <a:r>
              <a:rPr lang="en-GB" sz="2000" b="1" dirty="0">
                <a:latin typeface="Acceseditionsscript Normal" panose="00000500000000000000" pitchFamily="50" charset="0"/>
              </a:rPr>
              <a:t>Let’s THINK and LEARN in English! </a:t>
            </a:r>
            <a:r>
              <a:rPr lang="fr-FR" sz="2000" b="1" dirty="0">
                <a:latin typeface="Acceseditionsscript Normal" panose="00000500000000000000" pitchFamily="50" charset="0"/>
              </a:rPr>
              <a:t>Look at the digital tape</a:t>
            </a:r>
            <a:r>
              <a:rPr lang="en-GB" sz="2000" b="1" dirty="0">
                <a:latin typeface="Acceseditionsscript Normal" panose="00000500000000000000" pitchFamily="50" charset="0"/>
              </a:rPr>
              <a:t>. </a:t>
            </a:r>
          </a:p>
          <a:p>
            <a:r>
              <a:rPr lang="en-GB" sz="2000" b="1" dirty="0">
                <a:latin typeface="Acceseditionsscript Normal" panose="00000500000000000000" pitchFamily="50" charset="0"/>
              </a:rPr>
              <a:t>What number is it? / What about the NEXT number? / What about the PREVIOUS number?  »</a:t>
            </a:r>
          </a:p>
          <a:p>
            <a:endParaRPr lang="en-GB" sz="2000" b="1" i="1" dirty="0">
              <a:latin typeface="Acceseditionsscript Normal" panose="00000500000000000000" pitchFamily="50" charset="0"/>
            </a:endParaRPr>
          </a:p>
          <a:p>
            <a:endParaRPr lang="fr-FR" sz="2000" i="1" dirty="0">
              <a:latin typeface="Acceseditionsscript Normal" panose="00000500000000000000" pitchFamily="50" charset="0"/>
            </a:endParaRPr>
          </a:p>
          <a:p>
            <a:r>
              <a:rPr lang="fr-FR" sz="2000" b="1" i="1" dirty="0">
                <a:latin typeface="Acceseditionsscript Normal" panose="00000500000000000000" pitchFamily="50" charset="0"/>
              </a:rPr>
              <a:t>OUTPUT</a:t>
            </a:r>
            <a:r>
              <a:rPr lang="fr-FR" sz="2000" i="1" dirty="0">
                <a:latin typeface="Acceseditionsscript Normal" panose="00000500000000000000" pitchFamily="50" charset="0"/>
              </a:rPr>
              <a:t> : « </a:t>
            </a:r>
            <a:r>
              <a:rPr lang="fr-FR" sz="2000" i="1" dirty="0" err="1">
                <a:latin typeface="Acceseditionsscript Normal" panose="00000500000000000000" pitchFamily="50" charset="0"/>
              </a:rPr>
              <a:t>It’s</a:t>
            </a:r>
            <a:r>
              <a:rPr lang="fr-FR" sz="2000" i="1" dirty="0">
                <a:latin typeface="Acceseditionsscript Normal" panose="00000500000000000000" pitchFamily="50" charset="0"/>
              </a:rPr>
              <a:t> </a:t>
            </a:r>
            <a:r>
              <a:rPr lang="fr-FR" sz="2000" i="1" dirty="0" err="1">
                <a:latin typeface="Acceseditionsscript Normal" panose="00000500000000000000" pitchFamily="50" charset="0"/>
              </a:rPr>
              <a:t>number</a:t>
            </a:r>
            <a:r>
              <a:rPr lang="fr-FR" sz="2000" i="1" dirty="0">
                <a:latin typeface="Acceseditionsscript Normal" panose="00000500000000000000" pitchFamily="50" charset="0"/>
              </a:rPr>
              <a:t> 2. / </a:t>
            </a:r>
            <a:r>
              <a:rPr lang="fr-FR" sz="2000" i="1" dirty="0" err="1">
                <a:latin typeface="Acceseditionsscript Normal" panose="00000500000000000000" pitchFamily="50" charset="0"/>
              </a:rPr>
              <a:t>It’s</a:t>
            </a:r>
            <a:r>
              <a:rPr lang="fr-FR" sz="2000" i="1" dirty="0">
                <a:latin typeface="Acceseditionsscript Normal" panose="00000500000000000000" pitchFamily="50" charset="0"/>
              </a:rPr>
              <a:t> </a:t>
            </a:r>
            <a:r>
              <a:rPr lang="fr-FR" sz="2000" i="1" dirty="0" err="1">
                <a:latin typeface="Acceseditionsscript Normal" panose="00000500000000000000" pitchFamily="50" charset="0"/>
              </a:rPr>
              <a:t>number</a:t>
            </a:r>
            <a:r>
              <a:rPr lang="fr-FR" sz="2000" i="1" dirty="0">
                <a:latin typeface="Acceseditionsscript Normal" panose="00000500000000000000" pitchFamily="50" charset="0"/>
              </a:rPr>
              <a:t> 3. / </a:t>
            </a:r>
            <a:r>
              <a:rPr lang="fr-FR" sz="2000" i="1" dirty="0" err="1">
                <a:latin typeface="Acceseditionsscript Normal" panose="00000500000000000000" pitchFamily="50" charset="0"/>
              </a:rPr>
              <a:t>It’s</a:t>
            </a:r>
            <a:r>
              <a:rPr lang="fr-FR" sz="2000" i="1" dirty="0">
                <a:latin typeface="Acceseditionsscript Normal" panose="00000500000000000000" pitchFamily="50" charset="0"/>
              </a:rPr>
              <a:t> </a:t>
            </a:r>
            <a:r>
              <a:rPr lang="fr-FR" sz="2000" i="1" dirty="0" err="1">
                <a:latin typeface="Acceseditionsscript Normal" panose="00000500000000000000" pitchFamily="50" charset="0"/>
              </a:rPr>
              <a:t>number</a:t>
            </a:r>
            <a:r>
              <a:rPr lang="fr-FR" sz="2000" i="1" dirty="0">
                <a:latin typeface="Acceseditionsscript Normal" panose="00000500000000000000" pitchFamily="50" charset="0"/>
              </a:rPr>
              <a:t> 1. »</a:t>
            </a:r>
          </a:p>
          <a:p>
            <a:endParaRPr lang="fr-FR" sz="2000" i="1" dirty="0">
              <a:latin typeface="Acceseditionsscript Normal" panose="00000500000000000000" pitchFamily="50" charset="0"/>
            </a:endParaRPr>
          </a:p>
          <a:p>
            <a:endParaRPr lang="fr-FR" sz="2000" i="1" dirty="0">
              <a:latin typeface="Acceseditionsscript Normal" panose="00000500000000000000" pitchFamily="50" charset="0"/>
            </a:endParaRPr>
          </a:p>
          <a:p>
            <a:r>
              <a:rPr lang="fr-FR" sz="2000" i="1" dirty="0">
                <a:solidFill>
                  <a:schemeClr val="bg1">
                    <a:lumMod val="50000"/>
                  </a:schemeClr>
                </a:solidFill>
                <a:latin typeface="Acceseditionsscript Normal" panose="00000500000000000000" pitchFamily="50" charset="0"/>
              </a:rPr>
              <a:t>Conseil : L’élève qui annonce le nombre suivant ou le nombre précédent vient cliquer avec le stylet sur le VPI (glisser la slide) pour faire apparaitre la réponse. L’enseignant peut poser la question au reste du groupe « Do </a:t>
            </a:r>
            <a:r>
              <a:rPr lang="fr-FR" sz="2000" i="1" dirty="0" err="1">
                <a:solidFill>
                  <a:schemeClr val="bg1">
                    <a:lumMod val="50000"/>
                  </a:schemeClr>
                </a:solidFill>
                <a:latin typeface="Acceseditionsscript Normal" panose="00000500000000000000" pitchFamily="50" charset="0"/>
              </a:rPr>
              <a:t>you</a:t>
            </a:r>
            <a:r>
              <a:rPr lang="fr-FR" sz="2000" i="1" dirty="0">
                <a:solidFill>
                  <a:schemeClr val="bg1">
                    <a:lumMod val="50000"/>
                  </a:schemeClr>
                </a:solidFill>
                <a:latin typeface="Acceseditionsscript Normal" panose="00000500000000000000" pitchFamily="50" charset="0"/>
              </a:rPr>
              <a:t> </a:t>
            </a:r>
            <a:r>
              <a:rPr lang="fr-FR" sz="2000" i="1" dirty="0" err="1">
                <a:solidFill>
                  <a:schemeClr val="bg1">
                    <a:lumMod val="50000"/>
                  </a:schemeClr>
                </a:solidFill>
                <a:latin typeface="Acceseditionsscript Normal" panose="00000500000000000000" pitchFamily="50" charset="0"/>
              </a:rPr>
              <a:t>agree</a:t>
            </a:r>
            <a:r>
              <a:rPr lang="fr-FR" sz="2000" i="1" dirty="0">
                <a:solidFill>
                  <a:schemeClr val="bg1">
                    <a:lumMod val="50000"/>
                  </a:schemeClr>
                </a:solidFill>
                <a:latin typeface="Acceseditionsscript Normal" panose="00000500000000000000" pitchFamily="50" charset="0"/>
              </a:rPr>
              <a:t>? Is </a:t>
            </a:r>
            <a:r>
              <a:rPr lang="fr-FR" sz="2000" i="1" dirty="0" err="1">
                <a:solidFill>
                  <a:schemeClr val="bg1">
                    <a:lumMod val="50000"/>
                  </a:schemeClr>
                </a:solidFill>
                <a:latin typeface="Acceseditionsscript Normal" panose="00000500000000000000" pitchFamily="50" charset="0"/>
              </a:rPr>
              <a:t>it</a:t>
            </a:r>
            <a:r>
              <a:rPr lang="fr-FR" sz="2000" i="1" dirty="0">
                <a:solidFill>
                  <a:schemeClr val="bg1">
                    <a:lumMod val="50000"/>
                  </a:schemeClr>
                </a:solidFill>
                <a:latin typeface="Acceseditionsscript Normal" panose="00000500000000000000" pitchFamily="50" charset="0"/>
              </a:rPr>
              <a:t> </a:t>
            </a:r>
            <a:r>
              <a:rPr lang="fr-FR" sz="2000" i="1" dirty="0" err="1">
                <a:solidFill>
                  <a:schemeClr val="bg1">
                    <a:lumMod val="50000"/>
                  </a:schemeClr>
                </a:solidFill>
                <a:latin typeface="Acceseditionsscript Normal" panose="00000500000000000000" pitchFamily="50" charset="0"/>
              </a:rPr>
              <a:t>number</a:t>
            </a:r>
            <a:r>
              <a:rPr lang="fr-FR" sz="2000" i="1" dirty="0">
                <a:solidFill>
                  <a:schemeClr val="bg1">
                    <a:lumMod val="50000"/>
                  </a:schemeClr>
                </a:solidFill>
                <a:latin typeface="Acceseditionsscript Normal" panose="00000500000000000000" pitchFamily="50" charset="0"/>
              </a:rPr>
              <a:t>...? » et le groupe classe de répondre « Yes » ou « No ».</a:t>
            </a:r>
          </a:p>
          <a:p>
            <a:endParaRPr lang="fr-FR" sz="2000" i="1" dirty="0">
              <a:solidFill>
                <a:schemeClr val="bg1">
                  <a:lumMod val="50000"/>
                </a:schemeClr>
              </a:solidFill>
              <a:latin typeface="Acceseditionsscript Normal" panose="00000500000000000000" pitchFamily="50" charset="0"/>
            </a:endParaRPr>
          </a:p>
        </p:txBody>
      </p:sp>
      <p:sp>
        <p:nvSpPr>
          <p:cNvPr id="5" name="Étoile : 5 branches 4">
            <a:extLst>
              <a:ext uri="{FF2B5EF4-FFF2-40B4-BE49-F238E27FC236}">
                <a16:creationId xmlns:a16="http://schemas.microsoft.com/office/drawing/2014/main" id="{E0C29684-6E5F-466E-B483-3420542CE607}"/>
              </a:ext>
            </a:extLst>
          </p:cNvPr>
          <p:cNvSpPr/>
          <p:nvPr/>
        </p:nvSpPr>
        <p:spPr>
          <a:xfrm>
            <a:off x="9816459" y="348031"/>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6" name="Étoile : 5 branches 5">
            <a:extLst>
              <a:ext uri="{FF2B5EF4-FFF2-40B4-BE49-F238E27FC236}">
                <a16:creationId xmlns:a16="http://schemas.microsoft.com/office/drawing/2014/main" id="{ADF815BA-AA25-4021-A233-13993C5803AF}"/>
              </a:ext>
            </a:extLst>
          </p:cNvPr>
          <p:cNvSpPr/>
          <p:nvPr/>
        </p:nvSpPr>
        <p:spPr>
          <a:xfrm>
            <a:off x="10328859" y="352121"/>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7" name="Étoile : 5 branches 6">
            <a:extLst>
              <a:ext uri="{FF2B5EF4-FFF2-40B4-BE49-F238E27FC236}">
                <a16:creationId xmlns:a16="http://schemas.microsoft.com/office/drawing/2014/main" id="{BA2D02D8-09C6-4E15-80F0-4C37C22DC343}"/>
              </a:ext>
            </a:extLst>
          </p:cNvPr>
          <p:cNvSpPr/>
          <p:nvPr/>
        </p:nvSpPr>
        <p:spPr>
          <a:xfrm>
            <a:off x="10072659" y="63499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4371332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ext Box 5">
            <a:extLst>
              <a:ext uri="{FF2B5EF4-FFF2-40B4-BE49-F238E27FC236}">
                <a16:creationId xmlns:a16="http://schemas.microsoft.com/office/drawing/2014/main" id="{5185E585-0CA4-8E95-E0F2-835F59146E23}"/>
              </a:ext>
            </a:extLst>
          </p:cNvPr>
          <p:cNvSpPr txBox="1">
            <a:spLocks noChangeArrowheads="1"/>
          </p:cNvSpPr>
          <p:nvPr/>
        </p:nvSpPr>
        <p:spPr bwMode="auto">
          <a:xfrm>
            <a:off x="9279505" y="6432263"/>
            <a:ext cx="3128345" cy="34710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sng" strike="noStrike" cap="none" normalizeH="0" baseline="0" dirty="0">
                <a:ln>
                  <a:noFill/>
                </a:ln>
                <a:solidFill>
                  <a:srgbClr val="085296"/>
                </a:solidFill>
                <a:effectLst/>
                <a:latin typeface="Calibri" panose="020F0502020204030204" pitchFamily="34" charset="0"/>
              </a:rPr>
              <a:t>https://maitresse-biglouche.over-blog.com/</a:t>
            </a:r>
            <a:r>
              <a:rPr kumimoji="0" lang="fr-FR" altLang="fr-FR" sz="1200" b="0" i="0" u="none" strike="noStrike" cap="none" normalizeH="0" baseline="0" dirty="0">
                <a:ln>
                  <a:noFill/>
                </a:ln>
                <a:solidFill>
                  <a:srgbClr val="00000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grpSp>
        <p:nvGrpSpPr>
          <p:cNvPr id="30" name="Groupe 29">
            <a:extLst>
              <a:ext uri="{FF2B5EF4-FFF2-40B4-BE49-F238E27FC236}">
                <a16:creationId xmlns:a16="http://schemas.microsoft.com/office/drawing/2014/main" id="{8415C87F-5E7C-EACD-E525-EC82C2265A8B}"/>
              </a:ext>
            </a:extLst>
          </p:cNvPr>
          <p:cNvGrpSpPr/>
          <p:nvPr/>
        </p:nvGrpSpPr>
        <p:grpSpPr>
          <a:xfrm>
            <a:off x="324665" y="3429000"/>
            <a:ext cx="11542670" cy="1511829"/>
            <a:chOff x="305871" y="3560690"/>
            <a:chExt cx="11542670" cy="1511829"/>
          </a:xfrm>
        </p:grpSpPr>
        <p:sp>
          <p:nvSpPr>
            <p:cNvPr id="17" name="ZoneTexte 16">
              <a:extLst>
                <a:ext uri="{FF2B5EF4-FFF2-40B4-BE49-F238E27FC236}">
                  <a16:creationId xmlns:a16="http://schemas.microsoft.com/office/drawing/2014/main" id="{0336607E-290E-1DA8-EAA5-5EF02600910A}"/>
                </a:ext>
              </a:extLst>
            </p:cNvPr>
            <p:cNvSpPr txBox="1"/>
            <p:nvPr/>
          </p:nvSpPr>
          <p:spPr>
            <a:xfrm>
              <a:off x="3667725" y="3676954"/>
              <a:ext cx="4707531" cy="369332"/>
            </a:xfrm>
            <a:prstGeom prst="rect">
              <a:avLst/>
            </a:prstGeom>
            <a:noFill/>
          </p:spPr>
          <p:txBody>
            <a:bodyPr wrap="square" rtlCol="0">
              <a:spAutoFit/>
            </a:bodyPr>
            <a:lstStyle/>
            <a:p>
              <a:pPr algn="ctr"/>
              <a:r>
                <a:rPr lang="fr-FR" dirty="0"/>
                <a:t>Je découvre la bande articulée</a:t>
              </a:r>
            </a:p>
          </p:txBody>
        </p:sp>
        <p:sp>
          <p:nvSpPr>
            <p:cNvPr id="11" name="Rectangle 10">
              <a:extLst>
                <a:ext uri="{FF2B5EF4-FFF2-40B4-BE49-F238E27FC236}">
                  <a16:creationId xmlns:a16="http://schemas.microsoft.com/office/drawing/2014/main" id="{502AC123-0108-B45E-6372-B4519AB8B126}"/>
                </a:ext>
              </a:extLst>
            </p:cNvPr>
            <p:cNvSpPr/>
            <p:nvPr/>
          </p:nvSpPr>
          <p:spPr>
            <a:xfrm>
              <a:off x="305871" y="3660244"/>
              <a:ext cx="1924050" cy="1332741"/>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8" name="Ellipse 107">
              <a:extLst>
                <a:ext uri="{FF2B5EF4-FFF2-40B4-BE49-F238E27FC236}">
                  <a16:creationId xmlns:a16="http://schemas.microsoft.com/office/drawing/2014/main" id="{751C89ED-64E5-BF58-5A44-B2567F3C3E18}"/>
                </a:ext>
              </a:extLst>
            </p:cNvPr>
            <p:cNvSpPr/>
            <p:nvPr/>
          </p:nvSpPr>
          <p:spPr>
            <a:xfrm>
              <a:off x="700452" y="3743559"/>
              <a:ext cx="1080000" cy="1079385"/>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9" name="ZoneTexte 108">
              <a:extLst>
                <a:ext uri="{FF2B5EF4-FFF2-40B4-BE49-F238E27FC236}">
                  <a16:creationId xmlns:a16="http://schemas.microsoft.com/office/drawing/2014/main" id="{B49A6387-6439-1042-3A88-45B47F06F0A0}"/>
                </a:ext>
              </a:extLst>
            </p:cNvPr>
            <p:cNvSpPr txBox="1"/>
            <p:nvPr/>
          </p:nvSpPr>
          <p:spPr>
            <a:xfrm>
              <a:off x="753330" y="3579086"/>
              <a:ext cx="1028700" cy="1477328"/>
            </a:xfrm>
            <a:prstGeom prst="rect">
              <a:avLst/>
            </a:prstGeom>
            <a:noFill/>
          </p:spPr>
          <p:txBody>
            <a:bodyPr wrap="square" rtlCol="0">
              <a:spAutoFit/>
            </a:bodyPr>
            <a:lstStyle/>
            <a:p>
              <a:pPr algn="ctr"/>
              <a:r>
                <a:rPr lang="fr-FR" sz="9000" b="1" dirty="0">
                  <a:latin typeface="Acceseditionsscript Normal" panose="00000500000000000000" pitchFamily="50" charset="0"/>
                </a:rPr>
                <a:t>1</a:t>
              </a:r>
            </a:p>
          </p:txBody>
        </p:sp>
        <p:grpSp>
          <p:nvGrpSpPr>
            <p:cNvPr id="123" name="Groupe 122">
              <a:extLst>
                <a:ext uri="{FF2B5EF4-FFF2-40B4-BE49-F238E27FC236}">
                  <a16:creationId xmlns:a16="http://schemas.microsoft.com/office/drawing/2014/main" id="{01576035-26D1-9926-A235-C62FBB840F2E}"/>
                </a:ext>
              </a:extLst>
            </p:cNvPr>
            <p:cNvGrpSpPr/>
            <p:nvPr/>
          </p:nvGrpSpPr>
          <p:grpSpPr>
            <a:xfrm>
              <a:off x="2231332" y="3596031"/>
              <a:ext cx="1924050" cy="1476487"/>
              <a:chOff x="2247899" y="1175611"/>
              <a:chExt cx="1924050" cy="1477328"/>
            </a:xfrm>
          </p:grpSpPr>
          <p:sp>
            <p:nvSpPr>
              <p:cNvPr id="12" name="Rectangle 11">
                <a:extLst>
                  <a:ext uri="{FF2B5EF4-FFF2-40B4-BE49-F238E27FC236}">
                    <a16:creationId xmlns:a16="http://schemas.microsoft.com/office/drawing/2014/main" id="{89C0D55F-1FE7-28BF-79E4-5A33466E8639}"/>
                  </a:ext>
                </a:extLst>
              </p:cNvPr>
              <p:cNvSpPr/>
              <p:nvPr/>
            </p:nvSpPr>
            <p:spPr>
              <a:xfrm>
                <a:off x="2247899" y="12350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1" name="Ellipse 110">
                <a:extLst>
                  <a:ext uri="{FF2B5EF4-FFF2-40B4-BE49-F238E27FC236}">
                    <a16:creationId xmlns:a16="http://schemas.microsoft.com/office/drawing/2014/main" id="{8BD53927-4D72-D15E-0990-08ECA3B1D516}"/>
                  </a:ext>
                </a:extLst>
              </p:cNvPr>
              <p:cNvSpPr/>
              <p:nvPr/>
            </p:nvSpPr>
            <p:spPr>
              <a:xfrm>
                <a:off x="2662236" y="1366612"/>
                <a:ext cx="1080000" cy="108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8" name="ZoneTexte 117">
                <a:extLst>
                  <a:ext uri="{FF2B5EF4-FFF2-40B4-BE49-F238E27FC236}">
                    <a16:creationId xmlns:a16="http://schemas.microsoft.com/office/drawing/2014/main" id="{18A46557-F8DB-9207-45E1-E847109D996F}"/>
                  </a:ext>
                </a:extLst>
              </p:cNvPr>
              <p:cNvSpPr txBox="1"/>
              <p:nvPr/>
            </p:nvSpPr>
            <p:spPr>
              <a:xfrm>
                <a:off x="2676258" y="1175611"/>
                <a:ext cx="1028700" cy="1477328"/>
              </a:xfrm>
              <a:prstGeom prst="rect">
                <a:avLst/>
              </a:prstGeom>
              <a:noFill/>
            </p:spPr>
            <p:txBody>
              <a:bodyPr wrap="square" rtlCol="0">
                <a:spAutoFit/>
              </a:bodyPr>
              <a:lstStyle/>
              <a:p>
                <a:pPr algn="ctr"/>
                <a:r>
                  <a:rPr lang="fr-FR" sz="9000" b="1" dirty="0">
                    <a:latin typeface="Acceseditionsscript Normal" panose="00000500000000000000" pitchFamily="50" charset="0"/>
                  </a:rPr>
                  <a:t>2</a:t>
                </a:r>
              </a:p>
            </p:txBody>
          </p:sp>
        </p:grpSp>
        <p:grpSp>
          <p:nvGrpSpPr>
            <p:cNvPr id="124" name="Groupe 123">
              <a:extLst>
                <a:ext uri="{FF2B5EF4-FFF2-40B4-BE49-F238E27FC236}">
                  <a16:creationId xmlns:a16="http://schemas.microsoft.com/office/drawing/2014/main" id="{67C13916-D340-FCE1-6971-5986B36AFF90}"/>
                </a:ext>
              </a:extLst>
            </p:cNvPr>
            <p:cNvGrpSpPr/>
            <p:nvPr/>
          </p:nvGrpSpPr>
          <p:grpSpPr>
            <a:xfrm>
              <a:off x="4166772" y="3596032"/>
              <a:ext cx="1924050" cy="1476487"/>
              <a:chOff x="4171949" y="1179647"/>
              <a:chExt cx="1924050" cy="1477328"/>
            </a:xfrm>
          </p:grpSpPr>
          <p:sp>
            <p:nvSpPr>
              <p:cNvPr id="13" name="Rectangle 12">
                <a:extLst>
                  <a:ext uri="{FF2B5EF4-FFF2-40B4-BE49-F238E27FC236}">
                    <a16:creationId xmlns:a16="http://schemas.microsoft.com/office/drawing/2014/main" id="{73E80251-8D80-558B-10CC-ACE5B4010061}"/>
                  </a:ext>
                </a:extLst>
              </p:cNvPr>
              <p:cNvSpPr/>
              <p:nvPr/>
            </p:nvSpPr>
            <p:spPr>
              <a:xfrm>
                <a:off x="4171949" y="12350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2" name="Ellipse 111">
                <a:extLst>
                  <a:ext uri="{FF2B5EF4-FFF2-40B4-BE49-F238E27FC236}">
                    <a16:creationId xmlns:a16="http://schemas.microsoft.com/office/drawing/2014/main" id="{82BD9A44-F10B-913B-44B3-ADD43A1FB364}"/>
                  </a:ext>
                </a:extLst>
              </p:cNvPr>
              <p:cNvSpPr/>
              <p:nvPr/>
            </p:nvSpPr>
            <p:spPr>
              <a:xfrm>
                <a:off x="4504956" y="1380375"/>
                <a:ext cx="1080000" cy="108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9" name="ZoneTexte 118">
                <a:extLst>
                  <a:ext uri="{FF2B5EF4-FFF2-40B4-BE49-F238E27FC236}">
                    <a16:creationId xmlns:a16="http://schemas.microsoft.com/office/drawing/2014/main" id="{29E2BDDB-AC45-81B2-8541-E6E2B08EBE8D}"/>
                  </a:ext>
                </a:extLst>
              </p:cNvPr>
              <p:cNvSpPr txBox="1"/>
              <p:nvPr/>
            </p:nvSpPr>
            <p:spPr>
              <a:xfrm>
                <a:off x="4489852" y="1179647"/>
                <a:ext cx="1028700" cy="1477328"/>
              </a:xfrm>
              <a:prstGeom prst="rect">
                <a:avLst/>
              </a:prstGeom>
              <a:noFill/>
            </p:spPr>
            <p:txBody>
              <a:bodyPr wrap="square" rtlCol="0">
                <a:spAutoFit/>
              </a:bodyPr>
              <a:lstStyle/>
              <a:p>
                <a:pPr algn="ctr"/>
                <a:r>
                  <a:rPr lang="fr-FR" sz="9000" b="1" dirty="0">
                    <a:latin typeface="Acceseditionsscript Normal" panose="00000500000000000000" pitchFamily="50" charset="0"/>
                  </a:rPr>
                  <a:t>3</a:t>
                </a:r>
              </a:p>
            </p:txBody>
          </p:sp>
        </p:grpSp>
        <p:grpSp>
          <p:nvGrpSpPr>
            <p:cNvPr id="125" name="Groupe 124">
              <a:extLst>
                <a:ext uri="{FF2B5EF4-FFF2-40B4-BE49-F238E27FC236}">
                  <a16:creationId xmlns:a16="http://schemas.microsoft.com/office/drawing/2014/main" id="{9D6EA275-E4EE-253F-8ADB-3F3C0055EE8B}"/>
                </a:ext>
              </a:extLst>
            </p:cNvPr>
            <p:cNvGrpSpPr/>
            <p:nvPr/>
          </p:nvGrpSpPr>
          <p:grpSpPr>
            <a:xfrm>
              <a:off x="6085768" y="3596030"/>
              <a:ext cx="1924050" cy="1476487"/>
              <a:chOff x="6095999" y="1175611"/>
              <a:chExt cx="1924050" cy="1477328"/>
            </a:xfrm>
          </p:grpSpPr>
          <p:sp>
            <p:nvSpPr>
              <p:cNvPr id="14" name="Rectangle 13">
                <a:extLst>
                  <a:ext uri="{FF2B5EF4-FFF2-40B4-BE49-F238E27FC236}">
                    <a16:creationId xmlns:a16="http://schemas.microsoft.com/office/drawing/2014/main" id="{E25F1E73-6529-8332-B6BF-AFABF553105A}"/>
                  </a:ext>
                </a:extLst>
              </p:cNvPr>
              <p:cNvSpPr/>
              <p:nvPr/>
            </p:nvSpPr>
            <p:spPr>
              <a:xfrm>
                <a:off x="6095999" y="12350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3" name="Ellipse 112">
                <a:extLst>
                  <a:ext uri="{FF2B5EF4-FFF2-40B4-BE49-F238E27FC236}">
                    <a16:creationId xmlns:a16="http://schemas.microsoft.com/office/drawing/2014/main" id="{F302B09D-9EA7-AC61-2D7D-F9897A3E0060}"/>
                  </a:ext>
                </a:extLst>
              </p:cNvPr>
              <p:cNvSpPr/>
              <p:nvPr/>
            </p:nvSpPr>
            <p:spPr>
              <a:xfrm>
                <a:off x="6458973" y="1380375"/>
                <a:ext cx="1080000" cy="108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0" name="ZoneTexte 119">
                <a:extLst>
                  <a:ext uri="{FF2B5EF4-FFF2-40B4-BE49-F238E27FC236}">
                    <a16:creationId xmlns:a16="http://schemas.microsoft.com/office/drawing/2014/main" id="{0B248CCE-08B7-8098-4084-A399AC46F4B0}"/>
                  </a:ext>
                </a:extLst>
              </p:cNvPr>
              <p:cNvSpPr txBox="1"/>
              <p:nvPr/>
            </p:nvSpPr>
            <p:spPr>
              <a:xfrm>
                <a:off x="6491732" y="1175611"/>
                <a:ext cx="1028700" cy="1477328"/>
              </a:xfrm>
              <a:prstGeom prst="rect">
                <a:avLst/>
              </a:prstGeom>
              <a:noFill/>
            </p:spPr>
            <p:txBody>
              <a:bodyPr wrap="square" rtlCol="0">
                <a:spAutoFit/>
              </a:bodyPr>
              <a:lstStyle/>
              <a:p>
                <a:pPr algn="ctr"/>
                <a:r>
                  <a:rPr lang="fr-FR" sz="9000" b="1" dirty="0">
                    <a:latin typeface="Acceseditionsscript Normal" panose="00000500000000000000" pitchFamily="50" charset="0"/>
                  </a:rPr>
                  <a:t>4</a:t>
                </a:r>
              </a:p>
            </p:txBody>
          </p:sp>
        </p:grpSp>
        <p:grpSp>
          <p:nvGrpSpPr>
            <p:cNvPr id="126" name="Groupe 125">
              <a:extLst>
                <a:ext uri="{FF2B5EF4-FFF2-40B4-BE49-F238E27FC236}">
                  <a16:creationId xmlns:a16="http://schemas.microsoft.com/office/drawing/2014/main" id="{1BA5DC40-B30B-6857-73A0-E7E6B5C8363E}"/>
                </a:ext>
              </a:extLst>
            </p:cNvPr>
            <p:cNvGrpSpPr/>
            <p:nvPr/>
          </p:nvGrpSpPr>
          <p:grpSpPr>
            <a:xfrm>
              <a:off x="8000441" y="3574295"/>
              <a:ext cx="1924050" cy="1476487"/>
              <a:chOff x="8020049" y="1147738"/>
              <a:chExt cx="1924050" cy="1477328"/>
            </a:xfrm>
          </p:grpSpPr>
          <p:sp>
            <p:nvSpPr>
              <p:cNvPr id="15" name="Rectangle 14">
                <a:extLst>
                  <a:ext uri="{FF2B5EF4-FFF2-40B4-BE49-F238E27FC236}">
                    <a16:creationId xmlns:a16="http://schemas.microsoft.com/office/drawing/2014/main" id="{58D4CDA7-5C9E-2F94-8A9A-DFE2AC3A86E9}"/>
                  </a:ext>
                </a:extLst>
              </p:cNvPr>
              <p:cNvSpPr/>
              <p:nvPr/>
            </p:nvSpPr>
            <p:spPr>
              <a:xfrm>
                <a:off x="8020049" y="12350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4" name="Ellipse 113">
                <a:extLst>
                  <a:ext uri="{FF2B5EF4-FFF2-40B4-BE49-F238E27FC236}">
                    <a16:creationId xmlns:a16="http://schemas.microsoft.com/office/drawing/2014/main" id="{FC894AAC-FDD7-3371-F7B2-9D3BB012C8F6}"/>
                  </a:ext>
                </a:extLst>
              </p:cNvPr>
              <p:cNvSpPr/>
              <p:nvPr/>
            </p:nvSpPr>
            <p:spPr>
              <a:xfrm>
                <a:off x="8397686" y="1352911"/>
                <a:ext cx="1080000" cy="108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1" name="ZoneTexte 120">
                <a:extLst>
                  <a:ext uri="{FF2B5EF4-FFF2-40B4-BE49-F238E27FC236}">
                    <a16:creationId xmlns:a16="http://schemas.microsoft.com/office/drawing/2014/main" id="{75E2A51A-8392-E42F-3348-7989ABECE788}"/>
                  </a:ext>
                </a:extLst>
              </p:cNvPr>
              <p:cNvSpPr txBox="1"/>
              <p:nvPr/>
            </p:nvSpPr>
            <p:spPr>
              <a:xfrm>
                <a:off x="8427653" y="1147738"/>
                <a:ext cx="1028700" cy="1477328"/>
              </a:xfrm>
              <a:prstGeom prst="rect">
                <a:avLst/>
              </a:prstGeom>
              <a:noFill/>
            </p:spPr>
            <p:txBody>
              <a:bodyPr wrap="square" rtlCol="0">
                <a:spAutoFit/>
              </a:bodyPr>
              <a:lstStyle/>
              <a:p>
                <a:pPr algn="ctr"/>
                <a:r>
                  <a:rPr lang="fr-FR" sz="9000" b="1" dirty="0">
                    <a:latin typeface="Acceseditionsscript Normal" panose="00000500000000000000" pitchFamily="50" charset="0"/>
                  </a:rPr>
                  <a:t>5</a:t>
                </a:r>
              </a:p>
            </p:txBody>
          </p:sp>
        </p:grpSp>
        <p:grpSp>
          <p:nvGrpSpPr>
            <p:cNvPr id="127" name="Groupe 126">
              <a:extLst>
                <a:ext uri="{FF2B5EF4-FFF2-40B4-BE49-F238E27FC236}">
                  <a16:creationId xmlns:a16="http://schemas.microsoft.com/office/drawing/2014/main" id="{6520F2AA-CA14-8E44-AAC1-4996055AB851}"/>
                </a:ext>
              </a:extLst>
            </p:cNvPr>
            <p:cNvGrpSpPr/>
            <p:nvPr/>
          </p:nvGrpSpPr>
          <p:grpSpPr>
            <a:xfrm>
              <a:off x="9924491" y="3560690"/>
              <a:ext cx="1924050" cy="1476487"/>
              <a:chOff x="9944099" y="1133649"/>
              <a:chExt cx="1924050" cy="1477328"/>
            </a:xfrm>
          </p:grpSpPr>
          <p:sp>
            <p:nvSpPr>
              <p:cNvPr id="16" name="Rectangle 15">
                <a:extLst>
                  <a:ext uri="{FF2B5EF4-FFF2-40B4-BE49-F238E27FC236}">
                    <a16:creationId xmlns:a16="http://schemas.microsoft.com/office/drawing/2014/main" id="{CFF4B0E8-FD86-468B-91DC-DC70E3654F78}"/>
                  </a:ext>
                </a:extLst>
              </p:cNvPr>
              <p:cNvSpPr/>
              <p:nvPr/>
            </p:nvSpPr>
            <p:spPr>
              <a:xfrm>
                <a:off x="9944099" y="12350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5" name="Ellipse 114">
                <a:extLst>
                  <a:ext uri="{FF2B5EF4-FFF2-40B4-BE49-F238E27FC236}">
                    <a16:creationId xmlns:a16="http://schemas.microsoft.com/office/drawing/2014/main" id="{5FAE63C9-BF44-7AC9-66AE-F74C0C298CCC}"/>
                  </a:ext>
                </a:extLst>
              </p:cNvPr>
              <p:cNvSpPr/>
              <p:nvPr/>
            </p:nvSpPr>
            <p:spPr>
              <a:xfrm>
                <a:off x="10351703" y="1352911"/>
                <a:ext cx="1080000" cy="108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2" name="ZoneTexte 121">
                <a:extLst>
                  <a:ext uri="{FF2B5EF4-FFF2-40B4-BE49-F238E27FC236}">
                    <a16:creationId xmlns:a16="http://schemas.microsoft.com/office/drawing/2014/main" id="{676B2D63-45A9-8AF1-BD83-E8D6C52B91E5}"/>
                  </a:ext>
                </a:extLst>
              </p:cNvPr>
              <p:cNvSpPr txBox="1"/>
              <p:nvPr/>
            </p:nvSpPr>
            <p:spPr>
              <a:xfrm>
                <a:off x="10384907" y="1133649"/>
                <a:ext cx="1028700" cy="1477328"/>
              </a:xfrm>
              <a:prstGeom prst="rect">
                <a:avLst/>
              </a:prstGeom>
              <a:noFill/>
            </p:spPr>
            <p:txBody>
              <a:bodyPr wrap="square" rtlCol="0">
                <a:spAutoFit/>
              </a:bodyPr>
              <a:lstStyle/>
              <a:p>
                <a:pPr algn="ctr"/>
                <a:r>
                  <a:rPr lang="fr-FR" sz="9000" b="1" dirty="0">
                    <a:latin typeface="Acceseditionsscript Normal" panose="00000500000000000000" pitchFamily="50" charset="0"/>
                  </a:rPr>
                  <a:t>6</a:t>
                </a:r>
              </a:p>
            </p:txBody>
          </p:sp>
        </p:grpSp>
      </p:grpSp>
      <p:sp>
        <p:nvSpPr>
          <p:cNvPr id="31" name="Organigramme : Procédé 30">
            <a:extLst>
              <a:ext uri="{FF2B5EF4-FFF2-40B4-BE49-F238E27FC236}">
                <a16:creationId xmlns:a16="http://schemas.microsoft.com/office/drawing/2014/main" id="{86F7F217-B63B-7019-5DB8-41FF4403D446}"/>
              </a:ext>
            </a:extLst>
          </p:cNvPr>
          <p:cNvSpPr/>
          <p:nvPr/>
        </p:nvSpPr>
        <p:spPr>
          <a:xfrm>
            <a:off x="2240055" y="3505780"/>
            <a:ext cx="1942689" cy="1371749"/>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Organigramme : Procédé 31">
            <a:extLst>
              <a:ext uri="{FF2B5EF4-FFF2-40B4-BE49-F238E27FC236}">
                <a16:creationId xmlns:a16="http://schemas.microsoft.com/office/drawing/2014/main" id="{392AEC71-CE44-3EE5-CA23-CBA3CAF0BC63}"/>
              </a:ext>
            </a:extLst>
          </p:cNvPr>
          <p:cNvSpPr/>
          <p:nvPr/>
        </p:nvSpPr>
        <p:spPr>
          <a:xfrm>
            <a:off x="287387" y="3505780"/>
            <a:ext cx="1942689" cy="136314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Organigramme : Procédé 32">
            <a:extLst>
              <a:ext uri="{FF2B5EF4-FFF2-40B4-BE49-F238E27FC236}">
                <a16:creationId xmlns:a16="http://schemas.microsoft.com/office/drawing/2014/main" id="{CF9C0422-620C-ADCC-F5F3-4BCA004BF4A3}"/>
              </a:ext>
            </a:extLst>
          </p:cNvPr>
          <p:cNvSpPr/>
          <p:nvPr/>
        </p:nvSpPr>
        <p:spPr>
          <a:xfrm>
            <a:off x="6119799" y="3514860"/>
            <a:ext cx="1942689" cy="136314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Organigramme : Procédé 33">
            <a:extLst>
              <a:ext uri="{FF2B5EF4-FFF2-40B4-BE49-F238E27FC236}">
                <a16:creationId xmlns:a16="http://schemas.microsoft.com/office/drawing/2014/main" id="{90001CDB-595E-65D7-5641-79345D7AB558}"/>
              </a:ext>
            </a:extLst>
          </p:cNvPr>
          <p:cNvSpPr/>
          <p:nvPr/>
        </p:nvSpPr>
        <p:spPr>
          <a:xfrm>
            <a:off x="4167131" y="3505780"/>
            <a:ext cx="1942689" cy="136314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Organigramme : Procédé 34">
            <a:extLst>
              <a:ext uri="{FF2B5EF4-FFF2-40B4-BE49-F238E27FC236}">
                <a16:creationId xmlns:a16="http://schemas.microsoft.com/office/drawing/2014/main" id="{B50538B9-051F-2B6D-C85F-7E2D3E3E3F67}"/>
              </a:ext>
            </a:extLst>
          </p:cNvPr>
          <p:cNvSpPr/>
          <p:nvPr/>
        </p:nvSpPr>
        <p:spPr>
          <a:xfrm>
            <a:off x="9919544" y="3513908"/>
            <a:ext cx="1942689" cy="136314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Organigramme : Procédé 35">
            <a:extLst>
              <a:ext uri="{FF2B5EF4-FFF2-40B4-BE49-F238E27FC236}">
                <a16:creationId xmlns:a16="http://schemas.microsoft.com/office/drawing/2014/main" id="{B474704E-D396-468B-B86F-F5196BBFAF00}"/>
              </a:ext>
            </a:extLst>
          </p:cNvPr>
          <p:cNvSpPr/>
          <p:nvPr/>
        </p:nvSpPr>
        <p:spPr>
          <a:xfrm>
            <a:off x="7960253" y="3513908"/>
            <a:ext cx="1942689" cy="136314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Flèche : courbe vers la droite 36">
            <a:extLst>
              <a:ext uri="{FF2B5EF4-FFF2-40B4-BE49-F238E27FC236}">
                <a16:creationId xmlns:a16="http://schemas.microsoft.com/office/drawing/2014/main" id="{D0629A31-5282-7247-A1E4-859A34BA84E2}"/>
              </a:ext>
            </a:extLst>
          </p:cNvPr>
          <p:cNvSpPr/>
          <p:nvPr/>
        </p:nvSpPr>
        <p:spPr>
          <a:xfrm rot="16200000" flipH="1">
            <a:off x="9840207" y="2193936"/>
            <a:ext cx="650577" cy="1771981"/>
          </a:xfrm>
          <a:prstGeom prst="curvedRightArrow">
            <a:avLst>
              <a:gd name="adj1" fmla="val 25000"/>
              <a:gd name="adj2" fmla="val 50000"/>
              <a:gd name="adj3" fmla="val 531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1" name="Flèche : courbe vers la droite 50">
            <a:extLst>
              <a:ext uri="{FF2B5EF4-FFF2-40B4-BE49-F238E27FC236}">
                <a16:creationId xmlns:a16="http://schemas.microsoft.com/office/drawing/2014/main" id="{D9EA39FC-9A64-798A-1FD7-0A6F495C85E5}"/>
              </a:ext>
            </a:extLst>
          </p:cNvPr>
          <p:cNvSpPr/>
          <p:nvPr/>
        </p:nvSpPr>
        <p:spPr>
          <a:xfrm rot="5400000">
            <a:off x="7433664" y="2185831"/>
            <a:ext cx="650577" cy="1771981"/>
          </a:xfrm>
          <a:prstGeom prst="curvedRightArrow">
            <a:avLst>
              <a:gd name="adj1" fmla="val 25000"/>
              <a:gd name="adj2" fmla="val 50000"/>
              <a:gd name="adj3" fmla="val 531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9" name="ZoneTexte 38">
            <a:extLst>
              <a:ext uri="{FF2B5EF4-FFF2-40B4-BE49-F238E27FC236}">
                <a16:creationId xmlns:a16="http://schemas.microsoft.com/office/drawing/2014/main" id="{1008E5B8-B2BB-4179-8BC6-21F6937212D6}"/>
              </a:ext>
            </a:extLst>
          </p:cNvPr>
          <p:cNvSpPr txBox="1"/>
          <p:nvPr/>
        </p:nvSpPr>
        <p:spPr>
          <a:xfrm>
            <a:off x="933450" y="1174119"/>
            <a:ext cx="9937906" cy="892552"/>
          </a:xfrm>
          <a:prstGeom prst="rect">
            <a:avLst/>
          </a:prstGeom>
          <a:noFill/>
        </p:spPr>
        <p:txBody>
          <a:bodyPr wrap="square" rtlCol="0">
            <a:spAutoFit/>
          </a:bodyPr>
          <a:lstStyle/>
          <a:p>
            <a:pPr algn="ctr"/>
            <a:r>
              <a:rPr lang="fr-FR" sz="1600" i="1" u="sng" dirty="0">
                <a:latin typeface="Acceseditionscursive Normal" panose="00000500000000000000" pitchFamily="50" charset="0"/>
              </a:rPr>
              <a:t>Compétence évaluée</a:t>
            </a:r>
            <a:r>
              <a:rPr lang="fr-FR" sz="1600" u="sng" dirty="0">
                <a:latin typeface="Acceseditionscursive Normal" panose="00000500000000000000" pitchFamily="50" charset="0"/>
              </a:rPr>
              <a:t> </a:t>
            </a:r>
            <a:r>
              <a:rPr lang="fr-FR" sz="1600" dirty="0">
                <a:latin typeface="Acceseditionscursive Normal" panose="00000500000000000000" pitchFamily="50" charset="0"/>
              </a:rPr>
              <a:t>: </a:t>
            </a:r>
            <a:r>
              <a:rPr lang="fr-FR" sz="1600" i="1" dirty="0">
                <a:latin typeface="Acceseditionscursive Normal" panose="00000500000000000000" pitchFamily="50" charset="0"/>
              </a:rPr>
              <a:t>Je travaille les notions « précédent » et « suivant »</a:t>
            </a:r>
          </a:p>
          <a:p>
            <a:pPr algn="ctr"/>
            <a:r>
              <a:rPr lang="fr-FR" b="1" i="1" u="sng" dirty="0">
                <a:latin typeface="Acceseditionsscript Normal" panose="00000500000000000000" pitchFamily="50" charset="0"/>
              </a:rPr>
              <a:t>INPUT</a:t>
            </a:r>
            <a:r>
              <a:rPr lang="fr-FR" b="1" dirty="0">
                <a:latin typeface="Acceseditionsscript Normal" panose="00000500000000000000" pitchFamily="50" charset="0"/>
              </a:rPr>
              <a:t> : « Look at the digital tape</a:t>
            </a:r>
            <a:r>
              <a:rPr lang="en-GB" b="1" dirty="0">
                <a:latin typeface="Acceseditionsscript Normal" panose="00000500000000000000" pitchFamily="50" charset="0"/>
              </a:rPr>
              <a:t>. </a:t>
            </a:r>
          </a:p>
          <a:p>
            <a:pPr algn="ctr"/>
            <a:r>
              <a:rPr lang="en-GB" b="1" dirty="0">
                <a:latin typeface="Acceseditionsscript Normal" panose="00000500000000000000" pitchFamily="50" charset="0"/>
              </a:rPr>
              <a:t>What about the NEXT number? What about the PREVIOUS number? »</a:t>
            </a:r>
          </a:p>
        </p:txBody>
      </p:sp>
      <p:grpSp>
        <p:nvGrpSpPr>
          <p:cNvPr id="40" name="Groupe 39">
            <a:extLst>
              <a:ext uri="{FF2B5EF4-FFF2-40B4-BE49-F238E27FC236}">
                <a16:creationId xmlns:a16="http://schemas.microsoft.com/office/drawing/2014/main" id="{054EECBD-8AC8-4A39-AB2A-B28FD23EDB45}"/>
              </a:ext>
            </a:extLst>
          </p:cNvPr>
          <p:cNvGrpSpPr/>
          <p:nvPr/>
        </p:nvGrpSpPr>
        <p:grpSpPr>
          <a:xfrm>
            <a:off x="838200" y="163680"/>
            <a:ext cx="10325100" cy="1015663"/>
            <a:chOff x="838200" y="163680"/>
            <a:chExt cx="10325100" cy="1015663"/>
          </a:xfrm>
        </p:grpSpPr>
        <p:sp>
          <p:nvSpPr>
            <p:cNvPr id="41" name="Flèche : pentagone 40">
              <a:extLst>
                <a:ext uri="{FF2B5EF4-FFF2-40B4-BE49-F238E27FC236}">
                  <a16:creationId xmlns:a16="http://schemas.microsoft.com/office/drawing/2014/main" id="{55FBB918-6902-442A-A731-3BA2DF3374C2}"/>
                </a:ext>
              </a:extLst>
            </p:cNvPr>
            <p:cNvSpPr/>
            <p:nvPr/>
          </p:nvSpPr>
          <p:spPr>
            <a:xfrm>
              <a:off x="838200" y="257175"/>
              <a:ext cx="10325100" cy="828675"/>
            </a:xfrm>
            <a:prstGeom prst="homePlate">
              <a:avLst/>
            </a:prstGeom>
            <a:solidFill>
              <a:schemeClr val="accent1">
                <a:lumMod val="20000"/>
                <a:lumOff val="80000"/>
              </a:schemeClr>
            </a:solidFill>
            <a:ln>
              <a:solidFill>
                <a:srgbClr val="FDE0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2" name="ZoneTexte 41">
              <a:extLst>
                <a:ext uri="{FF2B5EF4-FFF2-40B4-BE49-F238E27FC236}">
                  <a16:creationId xmlns:a16="http://schemas.microsoft.com/office/drawing/2014/main" id="{59CAD72E-ABF6-4703-B2BD-07AF976CF77E}"/>
                </a:ext>
              </a:extLst>
            </p:cNvPr>
            <p:cNvSpPr txBox="1"/>
            <p:nvPr/>
          </p:nvSpPr>
          <p:spPr>
            <a:xfrm>
              <a:off x="2566987" y="163680"/>
              <a:ext cx="6867525" cy="1015663"/>
            </a:xfrm>
            <a:prstGeom prst="rect">
              <a:avLst/>
            </a:prstGeom>
            <a:noFill/>
          </p:spPr>
          <p:txBody>
            <a:bodyPr wrap="square" rtlCol="0">
              <a:spAutoFit/>
            </a:bodyPr>
            <a:lstStyle/>
            <a:p>
              <a:pPr algn="ctr"/>
              <a:r>
                <a:rPr lang="fr-FR" sz="6000" dirty="0">
                  <a:latin typeface="Acceseditionsscript Normal" panose="00000500000000000000" pitchFamily="50" charset="0"/>
                </a:rPr>
                <a:t>DAY 3</a:t>
              </a:r>
            </a:p>
          </p:txBody>
        </p:sp>
        <p:grpSp>
          <p:nvGrpSpPr>
            <p:cNvPr id="43" name="Groupe 42">
              <a:extLst>
                <a:ext uri="{FF2B5EF4-FFF2-40B4-BE49-F238E27FC236}">
                  <a16:creationId xmlns:a16="http://schemas.microsoft.com/office/drawing/2014/main" id="{9648D914-BDE6-4CE3-AF4A-6774B736B207}"/>
                </a:ext>
              </a:extLst>
            </p:cNvPr>
            <p:cNvGrpSpPr/>
            <p:nvPr/>
          </p:nvGrpSpPr>
          <p:grpSpPr>
            <a:xfrm>
              <a:off x="9816459" y="348031"/>
              <a:ext cx="872400" cy="646959"/>
              <a:chOff x="10999694" y="163680"/>
              <a:chExt cx="872400" cy="646959"/>
            </a:xfrm>
          </p:grpSpPr>
          <p:sp>
            <p:nvSpPr>
              <p:cNvPr id="44" name="Étoile : 5 branches 43">
                <a:extLst>
                  <a:ext uri="{FF2B5EF4-FFF2-40B4-BE49-F238E27FC236}">
                    <a16:creationId xmlns:a16="http://schemas.microsoft.com/office/drawing/2014/main" id="{0303184A-20B2-4DD4-A52B-9A0EE8332DB4}"/>
                  </a:ext>
                </a:extLst>
              </p:cNvPr>
              <p:cNvSpPr/>
              <p:nvPr/>
            </p:nvSpPr>
            <p:spPr>
              <a:xfrm>
                <a:off x="10999694" y="16368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45" name="Étoile : 5 branches 44">
                <a:extLst>
                  <a:ext uri="{FF2B5EF4-FFF2-40B4-BE49-F238E27FC236}">
                    <a16:creationId xmlns:a16="http://schemas.microsoft.com/office/drawing/2014/main" id="{CA99EDE2-EB48-444B-8E67-387C38BC4985}"/>
                  </a:ext>
                </a:extLst>
              </p:cNvPr>
              <p:cNvSpPr/>
              <p:nvPr/>
            </p:nvSpPr>
            <p:spPr>
              <a:xfrm>
                <a:off x="11512094" y="16777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46" name="Étoile : 5 branches 45">
                <a:extLst>
                  <a:ext uri="{FF2B5EF4-FFF2-40B4-BE49-F238E27FC236}">
                    <a16:creationId xmlns:a16="http://schemas.microsoft.com/office/drawing/2014/main" id="{45447CAB-0719-4F41-AAE6-BCD37AD8F959}"/>
                  </a:ext>
                </a:extLst>
              </p:cNvPr>
              <p:cNvSpPr/>
              <p:nvPr/>
            </p:nvSpPr>
            <p:spPr>
              <a:xfrm>
                <a:off x="11255894" y="450639"/>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grpSp>
      </p:grpSp>
    </p:spTree>
    <p:extLst>
      <p:ext uri="{BB962C8B-B14F-4D97-AF65-F5344CB8AC3E}">
        <p14:creationId xmlns:p14="http://schemas.microsoft.com/office/powerpoint/2010/main" val="1838253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35"/>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par>
                                <p:cTn id="19" presetID="1" presetClass="exit" presetSubtype="0" fill="hold" grpId="1" nodeType="withEffect">
                                  <p:stCondLst>
                                    <p:cond delay="0"/>
                                  </p:stCondLst>
                                  <p:childTnLst>
                                    <p:set>
                                      <p:cBhvr>
                                        <p:cTn id="20" dur="1" fill="hold">
                                          <p:stCondLst>
                                            <p:cond delay="0"/>
                                          </p:stCondLst>
                                        </p:cTn>
                                        <p:tgtEl>
                                          <p:spTgt spid="3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0" nodeType="clickEffect">
                                  <p:stCondLst>
                                    <p:cond delay="0"/>
                                  </p:stCondLst>
                                  <p:childTnLst>
                                    <p:set>
                                      <p:cBhvr>
                                        <p:cTn id="28" dur="1" fill="hold">
                                          <p:stCondLst>
                                            <p:cond delay="0"/>
                                          </p:stCondLst>
                                        </p:cTn>
                                        <p:tgtEl>
                                          <p:spTgt spid="3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5" grpId="0" animBg="1"/>
      <p:bldP spid="35" grpId="1" animBg="1"/>
      <p:bldP spid="36" grpId="0" animBg="1"/>
      <p:bldP spid="37" grpId="0" animBg="1"/>
      <p:bldP spid="37" grpId="1" animBg="1"/>
      <p:bldP spid="51"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ext Box 5">
            <a:extLst>
              <a:ext uri="{FF2B5EF4-FFF2-40B4-BE49-F238E27FC236}">
                <a16:creationId xmlns:a16="http://schemas.microsoft.com/office/drawing/2014/main" id="{5185E585-0CA4-8E95-E0F2-835F59146E23}"/>
              </a:ext>
            </a:extLst>
          </p:cNvPr>
          <p:cNvSpPr txBox="1">
            <a:spLocks noChangeArrowheads="1"/>
          </p:cNvSpPr>
          <p:nvPr/>
        </p:nvSpPr>
        <p:spPr bwMode="auto">
          <a:xfrm>
            <a:off x="9279505" y="6432263"/>
            <a:ext cx="3128345" cy="34710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sng" strike="noStrike" cap="none" normalizeH="0" baseline="0" dirty="0">
                <a:ln>
                  <a:noFill/>
                </a:ln>
                <a:solidFill>
                  <a:srgbClr val="085296"/>
                </a:solidFill>
                <a:effectLst/>
                <a:latin typeface="Calibri" panose="020F0502020204030204" pitchFamily="34" charset="0"/>
              </a:rPr>
              <a:t>https://maitresse-biglouche.over-blog.com/</a:t>
            </a:r>
            <a:r>
              <a:rPr kumimoji="0" lang="fr-FR" altLang="fr-FR" sz="1200" b="0" i="0" u="none" strike="noStrike" cap="none" normalizeH="0" baseline="0" dirty="0">
                <a:ln>
                  <a:noFill/>
                </a:ln>
                <a:solidFill>
                  <a:srgbClr val="00000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grpSp>
        <p:nvGrpSpPr>
          <p:cNvPr id="30" name="Groupe 29">
            <a:extLst>
              <a:ext uri="{FF2B5EF4-FFF2-40B4-BE49-F238E27FC236}">
                <a16:creationId xmlns:a16="http://schemas.microsoft.com/office/drawing/2014/main" id="{8415C87F-5E7C-EACD-E525-EC82C2265A8B}"/>
              </a:ext>
            </a:extLst>
          </p:cNvPr>
          <p:cNvGrpSpPr/>
          <p:nvPr/>
        </p:nvGrpSpPr>
        <p:grpSpPr>
          <a:xfrm>
            <a:off x="324665" y="3429000"/>
            <a:ext cx="11542670" cy="1511829"/>
            <a:chOff x="305871" y="3560690"/>
            <a:chExt cx="11542670" cy="1511829"/>
          </a:xfrm>
        </p:grpSpPr>
        <p:sp>
          <p:nvSpPr>
            <p:cNvPr id="17" name="ZoneTexte 16">
              <a:extLst>
                <a:ext uri="{FF2B5EF4-FFF2-40B4-BE49-F238E27FC236}">
                  <a16:creationId xmlns:a16="http://schemas.microsoft.com/office/drawing/2014/main" id="{0336607E-290E-1DA8-EAA5-5EF02600910A}"/>
                </a:ext>
              </a:extLst>
            </p:cNvPr>
            <p:cNvSpPr txBox="1"/>
            <p:nvPr/>
          </p:nvSpPr>
          <p:spPr>
            <a:xfrm>
              <a:off x="3667725" y="3676954"/>
              <a:ext cx="4707531" cy="369332"/>
            </a:xfrm>
            <a:prstGeom prst="rect">
              <a:avLst/>
            </a:prstGeom>
            <a:noFill/>
          </p:spPr>
          <p:txBody>
            <a:bodyPr wrap="square" rtlCol="0">
              <a:spAutoFit/>
            </a:bodyPr>
            <a:lstStyle/>
            <a:p>
              <a:pPr algn="ctr"/>
              <a:r>
                <a:rPr lang="fr-FR" dirty="0"/>
                <a:t>Je découvre la bande articulée</a:t>
              </a:r>
            </a:p>
          </p:txBody>
        </p:sp>
        <p:sp>
          <p:nvSpPr>
            <p:cNvPr id="11" name="Rectangle 10">
              <a:extLst>
                <a:ext uri="{FF2B5EF4-FFF2-40B4-BE49-F238E27FC236}">
                  <a16:creationId xmlns:a16="http://schemas.microsoft.com/office/drawing/2014/main" id="{502AC123-0108-B45E-6372-B4519AB8B126}"/>
                </a:ext>
              </a:extLst>
            </p:cNvPr>
            <p:cNvSpPr/>
            <p:nvPr/>
          </p:nvSpPr>
          <p:spPr>
            <a:xfrm>
              <a:off x="305871" y="3660244"/>
              <a:ext cx="1924050" cy="1332741"/>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8" name="Ellipse 107">
              <a:extLst>
                <a:ext uri="{FF2B5EF4-FFF2-40B4-BE49-F238E27FC236}">
                  <a16:creationId xmlns:a16="http://schemas.microsoft.com/office/drawing/2014/main" id="{751C89ED-64E5-BF58-5A44-B2567F3C3E18}"/>
                </a:ext>
              </a:extLst>
            </p:cNvPr>
            <p:cNvSpPr/>
            <p:nvPr/>
          </p:nvSpPr>
          <p:spPr>
            <a:xfrm>
              <a:off x="700452" y="3743559"/>
              <a:ext cx="1080000" cy="1079385"/>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9" name="ZoneTexte 108">
              <a:extLst>
                <a:ext uri="{FF2B5EF4-FFF2-40B4-BE49-F238E27FC236}">
                  <a16:creationId xmlns:a16="http://schemas.microsoft.com/office/drawing/2014/main" id="{B49A6387-6439-1042-3A88-45B47F06F0A0}"/>
                </a:ext>
              </a:extLst>
            </p:cNvPr>
            <p:cNvSpPr txBox="1"/>
            <p:nvPr/>
          </p:nvSpPr>
          <p:spPr>
            <a:xfrm>
              <a:off x="753330" y="3579086"/>
              <a:ext cx="1028700" cy="1477328"/>
            </a:xfrm>
            <a:prstGeom prst="rect">
              <a:avLst/>
            </a:prstGeom>
            <a:noFill/>
          </p:spPr>
          <p:txBody>
            <a:bodyPr wrap="square" rtlCol="0">
              <a:spAutoFit/>
            </a:bodyPr>
            <a:lstStyle/>
            <a:p>
              <a:pPr algn="ctr"/>
              <a:r>
                <a:rPr lang="fr-FR" sz="9000" b="1" dirty="0">
                  <a:latin typeface="Acceseditionsscript Normal" panose="00000500000000000000" pitchFamily="50" charset="0"/>
                </a:rPr>
                <a:t>1</a:t>
              </a:r>
            </a:p>
          </p:txBody>
        </p:sp>
        <p:grpSp>
          <p:nvGrpSpPr>
            <p:cNvPr id="123" name="Groupe 122">
              <a:extLst>
                <a:ext uri="{FF2B5EF4-FFF2-40B4-BE49-F238E27FC236}">
                  <a16:creationId xmlns:a16="http://schemas.microsoft.com/office/drawing/2014/main" id="{01576035-26D1-9926-A235-C62FBB840F2E}"/>
                </a:ext>
              </a:extLst>
            </p:cNvPr>
            <p:cNvGrpSpPr/>
            <p:nvPr/>
          </p:nvGrpSpPr>
          <p:grpSpPr>
            <a:xfrm>
              <a:off x="2231332" y="3596031"/>
              <a:ext cx="1924050" cy="1476487"/>
              <a:chOff x="2247899" y="1175611"/>
              <a:chExt cx="1924050" cy="1477328"/>
            </a:xfrm>
          </p:grpSpPr>
          <p:sp>
            <p:nvSpPr>
              <p:cNvPr id="12" name="Rectangle 11">
                <a:extLst>
                  <a:ext uri="{FF2B5EF4-FFF2-40B4-BE49-F238E27FC236}">
                    <a16:creationId xmlns:a16="http://schemas.microsoft.com/office/drawing/2014/main" id="{89C0D55F-1FE7-28BF-79E4-5A33466E8639}"/>
                  </a:ext>
                </a:extLst>
              </p:cNvPr>
              <p:cNvSpPr/>
              <p:nvPr/>
            </p:nvSpPr>
            <p:spPr>
              <a:xfrm>
                <a:off x="2247899" y="12350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1" name="Ellipse 110">
                <a:extLst>
                  <a:ext uri="{FF2B5EF4-FFF2-40B4-BE49-F238E27FC236}">
                    <a16:creationId xmlns:a16="http://schemas.microsoft.com/office/drawing/2014/main" id="{8BD53927-4D72-D15E-0990-08ECA3B1D516}"/>
                  </a:ext>
                </a:extLst>
              </p:cNvPr>
              <p:cNvSpPr/>
              <p:nvPr/>
            </p:nvSpPr>
            <p:spPr>
              <a:xfrm>
                <a:off x="2662236" y="1366612"/>
                <a:ext cx="1080000" cy="108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8" name="ZoneTexte 117">
                <a:extLst>
                  <a:ext uri="{FF2B5EF4-FFF2-40B4-BE49-F238E27FC236}">
                    <a16:creationId xmlns:a16="http://schemas.microsoft.com/office/drawing/2014/main" id="{18A46557-F8DB-9207-45E1-E847109D996F}"/>
                  </a:ext>
                </a:extLst>
              </p:cNvPr>
              <p:cNvSpPr txBox="1"/>
              <p:nvPr/>
            </p:nvSpPr>
            <p:spPr>
              <a:xfrm>
                <a:off x="2676258" y="1175611"/>
                <a:ext cx="1028700" cy="1477328"/>
              </a:xfrm>
              <a:prstGeom prst="rect">
                <a:avLst/>
              </a:prstGeom>
              <a:noFill/>
            </p:spPr>
            <p:txBody>
              <a:bodyPr wrap="square" rtlCol="0">
                <a:spAutoFit/>
              </a:bodyPr>
              <a:lstStyle/>
              <a:p>
                <a:pPr algn="ctr"/>
                <a:r>
                  <a:rPr lang="fr-FR" sz="9000" b="1" dirty="0">
                    <a:latin typeface="Acceseditionsscript Normal" panose="00000500000000000000" pitchFamily="50" charset="0"/>
                  </a:rPr>
                  <a:t>2</a:t>
                </a:r>
              </a:p>
            </p:txBody>
          </p:sp>
        </p:grpSp>
        <p:grpSp>
          <p:nvGrpSpPr>
            <p:cNvPr id="124" name="Groupe 123">
              <a:extLst>
                <a:ext uri="{FF2B5EF4-FFF2-40B4-BE49-F238E27FC236}">
                  <a16:creationId xmlns:a16="http://schemas.microsoft.com/office/drawing/2014/main" id="{67C13916-D340-FCE1-6971-5986B36AFF90}"/>
                </a:ext>
              </a:extLst>
            </p:cNvPr>
            <p:cNvGrpSpPr/>
            <p:nvPr/>
          </p:nvGrpSpPr>
          <p:grpSpPr>
            <a:xfrm>
              <a:off x="4166772" y="3596032"/>
              <a:ext cx="1924050" cy="1476487"/>
              <a:chOff x="4171949" y="1179647"/>
              <a:chExt cx="1924050" cy="1477328"/>
            </a:xfrm>
          </p:grpSpPr>
          <p:sp>
            <p:nvSpPr>
              <p:cNvPr id="13" name="Rectangle 12">
                <a:extLst>
                  <a:ext uri="{FF2B5EF4-FFF2-40B4-BE49-F238E27FC236}">
                    <a16:creationId xmlns:a16="http://schemas.microsoft.com/office/drawing/2014/main" id="{73E80251-8D80-558B-10CC-ACE5B4010061}"/>
                  </a:ext>
                </a:extLst>
              </p:cNvPr>
              <p:cNvSpPr/>
              <p:nvPr/>
            </p:nvSpPr>
            <p:spPr>
              <a:xfrm>
                <a:off x="4171949" y="12350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2" name="Ellipse 111">
                <a:extLst>
                  <a:ext uri="{FF2B5EF4-FFF2-40B4-BE49-F238E27FC236}">
                    <a16:creationId xmlns:a16="http://schemas.microsoft.com/office/drawing/2014/main" id="{82BD9A44-F10B-913B-44B3-ADD43A1FB364}"/>
                  </a:ext>
                </a:extLst>
              </p:cNvPr>
              <p:cNvSpPr/>
              <p:nvPr/>
            </p:nvSpPr>
            <p:spPr>
              <a:xfrm>
                <a:off x="4504956" y="1380375"/>
                <a:ext cx="1080000" cy="108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9" name="ZoneTexte 118">
                <a:extLst>
                  <a:ext uri="{FF2B5EF4-FFF2-40B4-BE49-F238E27FC236}">
                    <a16:creationId xmlns:a16="http://schemas.microsoft.com/office/drawing/2014/main" id="{29E2BDDB-AC45-81B2-8541-E6E2B08EBE8D}"/>
                  </a:ext>
                </a:extLst>
              </p:cNvPr>
              <p:cNvSpPr txBox="1"/>
              <p:nvPr/>
            </p:nvSpPr>
            <p:spPr>
              <a:xfrm>
                <a:off x="4489852" y="1179647"/>
                <a:ext cx="1028700" cy="1477328"/>
              </a:xfrm>
              <a:prstGeom prst="rect">
                <a:avLst/>
              </a:prstGeom>
              <a:noFill/>
            </p:spPr>
            <p:txBody>
              <a:bodyPr wrap="square" rtlCol="0">
                <a:spAutoFit/>
              </a:bodyPr>
              <a:lstStyle/>
              <a:p>
                <a:pPr algn="ctr"/>
                <a:r>
                  <a:rPr lang="fr-FR" sz="9000" b="1" dirty="0">
                    <a:latin typeface="Acceseditionsscript Normal" panose="00000500000000000000" pitchFamily="50" charset="0"/>
                  </a:rPr>
                  <a:t>3</a:t>
                </a:r>
              </a:p>
            </p:txBody>
          </p:sp>
        </p:grpSp>
        <p:grpSp>
          <p:nvGrpSpPr>
            <p:cNvPr id="125" name="Groupe 124">
              <a:extLst>
                <a:ext uri="{FF2B5EF4-FFF2-40B4-BE49-F238E27FC236}">
                  <a16:creationId xmlns:a16="http://schemas.microsoft.com/office/drawing/2014/main" id="{9D6EA275-E4EE-253F-8ADB-3F3C0055EE8B}"/>
                </a:ext>
              </a:extLst>
            </p:cNvPr>
            <p:cNvGrpSpPr/>
            <p:nvPr/>
          </p:nvGrpSpPr>
          <p:grpSpPr>
            <a:xfrm>
              <a:off x="6085768" y="3596030"/>
              <a:ext cx="1924050" cy="1476487"/>
              <a:chOff x="6095999" y="1175611"/>
              <a:chExt cx="1924050" cy="1477328"/>
            </a:xfrm>
          </p:grpSpPr>
          <p:sp>
            <p:nvSpPr>
              <p:cNvPr id="14" name="Rectangle 13">
                <a:extLst>
                  <a:ext uri="{FF2B5EF4-FFF2-40B4-BE49-F238E27FC236}">
                    <a16:creationId xmlns:a16="http://schemas.microsoft.com/office/drawing/2014/main" id="{E25F1E73-6529-8332-B6BF-AFABF553105A}"/>
                  </a:ext>
                </a:extLst>
              </p:cNvPr>
              <p:cNvSpPr/>
              <p:nvPr/>
            </p:nvSpPr>
            <p:spPr>
              <a:xfrm>
                <a:off x="6095999" y="12350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3" name="Ellipse 112">
                <a:extLst>
                  <a:ext uri="{FF2B5EF4-FFF2-40B4-BE49-F238E27FC236}">
                    <a16:creationId xmlns:a16="http://schemas.microsoft.com/office/drawing/2014/main" id="{F302B09D-9EA7-AC61-2D7D-F9897A3E0060}"/>
                  </a:ext>
                </a:extLst>
              </p:cNvPr>
              <p:cNvSpPr/>
              <p:nvPr/>
            </p:nvSpPr>
            <p:spPr>
              <a:xfrm>
                <a:off x="6458973" y="1380375"/>
                <a:ext cx="1080000" cy="108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0" name="ZoneTexte 119">
                <a:extLst>
                  <a:ext uri="{FF2B5EF4-FFF2-40B4-BE49-F238E27FC236}">
                    <a16:creationId xmlns:a16="http://schemas.microsoft.com/office/drawing/2014/main" id="{0B248CCE-08B7-8098-4084-A399AC46F4B0}"/>
                  </a:ext>
                </a:extLst>
              </p:cNvPr>
              <p:cNvSpPr txBox="1"/>
              <p:nvPr/>
            </p:nvSpPr>
            <p:spPr>
              <a:xfrm>
                <a:off x="6491732" y="1175611"/>
                <a:ext cx="1028700" cy="1477328"/>
              </a:xfrm>
              <a:prstGeom prst="rect">
                <a:avLst/>
              </a:prstGeom>
              <a:noFill/>
            </p:spPr>
            <p:txBody>
              <a:bodyPr wrap="square" rtlCol="0">
                <a:spAutoFit/>
              </a:bodyPr>
              <a:lstStyle/>
              <a:p>
                <a:pPr algn="ctr"/>
                <a:r>
                  <a:rPr lang="fr-FR" sz="9000" b="1" dirty="0">
                    <a:latin typeface="Acceseditionsscript Normal" panose="00000500000000000000" pitchFamily="50" charset="0"/>
                  </a:rPr>
                  <a:t>4</a:t>
                </a:r>
              </a:p>
            </p:txBody>
          </p:sp>
        </p:grpSp>
        <p:grpSp>
          <p:nvGrpSpPr>
            <p:cNvPr id="126" name="Groupe 125">
              <a:extLst>
                <a:ext uri="{FF2B5EF4-FFF2-40B4-BE49-F238E27FC236}">
                  <a16:creationId xmlns:a16="http://schemas.microsoft.com/office/drawing/2014/main" id="{1BA5DC40-B30B-6857-73A0-E7E6B5C8363E}"/>
                </a:ext>
              </a:extLst>
            </p:cNvPr>
            <p:cNvGrpSpPr/>
            <p:nvPr/>
          </p:nvGrpSpPr>
          <p:grpSpPr>
            <a:xfrm>
              <a:off x="8000441" y="3574295"/>
              <a:ext cx="1924050" cy="1476487"/>
              <a:chOff x="8020049" y="1147738"/>
              <a:chExt cx="1924050" cy="1477328"/>
            </a:xfrm>
          </p:grpSpPr>
          <p:sp>
            <p:nvSpPr>
              <p:cNvPr id="15" name="Rectangle 14">
                <a:extLst>
                  <a:ext uri="{FF2B5EF4-FFF2-40B4-BE49-F238E27FC236}">
                    <a16:creationId xmlns:a16="http://schemas.microsoft.com/office/drawing/2014/main" id="{58D4CDA7-5C9E-2F94-8A9A-DFE2AC3A86E9}"/>
                  </a:ext>
                </a:extLst>
              </p:cNvPr>
              <p:cNvSpPr/>
              <p:nvPr/>
            </p:nvSpPr>
            <p:spPr>
              <a:xfrm>
                <a:off x="8020049" y="12350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4" name="Ellipse 113">
                <a:extLst>
                  <a:ext uri="{FF2B5EF4-FFF2-40B4-BE49-F238E27FC236}">
                    <a16:creationId xmlns:a16="http://schemas.microsoft.com/office/drawing/2014/main" id="{FC894AAC-FDD7-3371-F7B2-9D3BB012C8F6}"/>
                  </a:ext>
                </a:extLst>
              </p:cNvPr>
              <p:cNvSpPr/>
              <p:nvPr/>
            </p:nvSpPr>
            <p:spPr>
              <a:xfrm>
                <a:off x="8397686" y="1352911"/>
                <a:ext cx="1080000" cy="108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1" name="ZoneTexte 120">
                <a:extLst>
                  <a:ext uri="{FF2B5EF4-FFF2-40B4-BE49-F238E27FC236}">
                    <a16:creationId xmlns:a16="http://schemas.microsoft.com/office/drawing/2014/main" id="{75E2A51A-8392-E42F-3348-7989ABECE788}"/>
                  </a:ext>
                </a:extLst>
              </p:cNvPr>
              <p:cNvSpPr txBox="1"/>
              <p:nvPr/>
            </p:nvSpPr>
            <p:spPr>
              <a:xfrm>
                <a:off x="8427653" y="1147738"/>
                <a:ext cx="1028700" cy="1477328"/>
              </a:xfrm>
              <a:prstGeom prst="rect">
                <a:avLst/>
              </a:prstGeom>
              <a:noFill/>
            </p:spPr>
            <p:txBody>
              <a:bodyPr wrap="square" rtlCol="0">
                <a:spAutoFit/>
              </a:bodyPr>
              <a:lstStyle/>
              <a:p>
                <a:pPr algn="ctr"/>
                <a:r>
                  <a:rPr lang="fr-FR" sz="9000" b="1" dirty="0">
                    <a:latin typeface="Acceseditionsscript Normal" panose="00000500000000000000" pitchFamily="50" charset="0"/>
                  </a:rPr>
                  <a:t>5</a:t>
                </a:r>
              </a:p>
            </p:txBody>
          </p:sp>
        </p:grpSp>
        <p:grpSp>
          <p:nvGrpSpPr>
            <p:cNvPr id="127" name="Groupe 126">
              <a:extLst>
                <a:ext uri="{FF2B5EF4-FFF2-40B4-BE49-F238E27FC236}">
                  <a16:creationId xmlns:a16="http://schemas.microsoft.com/office/drawing/2014/main" id="{6520F2AA-CA14-8E44-AAC1-4996055AB851}"/>
                </a:ext>
              </a:extLst>
            </p:cNvPr>
            <p:cNvGrpSpPr/>
            <p:nvPr/>
          </p:nvGrpSpPr>
          <p:grpSpPr>
            <a:xfrm>
              <a:off x="9924491" y="3560690"/>
              <a:ext cx="1924050" cy="1476487"/>
              <a:chOff x="9944099" y="1133649"/>
              <a:chExt cx="1924050" cy="1477328"/>
            </a:xfrm>
          </p:grpSpPr>
          <p:sp>
            <p:nvSpPr>
              <p:cNvPr id="16" name="Rectangle 15">
                <a:extLst>
                  <a:ext uri="{FF2B5EF4-FFF2-40B4-BE49-F238E27FC236}">
                    <a16:creationId xmlns:a16="http://schemas.microsoft.com/office/drawing/2014/main" id="{CFF4B0E8-FD86-468B-91DC-DC70E3654F78}"/>
                  </a:ext>
                </a:extLst>
              </p:cNvPr>
              <p:cNvSpPr/>
              <p:nvPr/>
            </p:nvSpPr>
            <p:spPr>
              <a:xfrm>
                <a:off x="9944099" y="12350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5" name="Ellipse 114">
                <a:extLst>
                  <a:ext uri="{FF2B5EF4-FFF2-40B4-BE49-F238E27FC236}">
                    <a16:creationId xmlns:a16="http://schemas.microsoft.com/office/drawing/2014/main" id="{5FAE63C9-BF44-7AC9-66AE-F74C0C298CCC}"/>
                  </a:ext>
                </a:extLst>
              </p:cNvPr>
              <p:cNvSpPr/>
              <p:nvPr/>
            </p:nvSpPr>
            <p:spPr>
              <a:xfrm>
                <a:off x="10351703" y="1352911"/>
                <a:ext cx="1080000" cy="108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2" name="ZoneTexte 121">
                <a:extLst>
                  <a:ext uri="{FF2B5EF4-FFF2-40B4-BE49-F238E27FC236}">
                    <a16:creationId xmlns:a16="http://schemas.microsoft.com/office/drawing/2014/main" id="{676B2D63-45A9-8AF1-BD83-E8D6C52B91E5}"/>
                  </a:ext>
                </a:extLst>
              </p:cNvPr>
              <p:cNvSpPr txBox="1"/>
              <p:nvPr/>
            </p:nvSpPr>
            <p:spPr>
              <a:xfrm>
                <a:off x="10384907" y="1133649"/>
                <a:ext cx="1028700" cy="1477328"/>
              </a:xfrm>
              <a:prstGeom prst="rect">
                <a:avLst/>
              </a:prstGeom>
              <a:noFill/>
            </p:spPr>
            <p:txBody>
              <a:bodyPr wrap="square" rtlCol="0">
                <a:spAutoFit/>
              </a:bodyPr>
              <a:lstStyle/>
              <a:p>
                <a:pPr algn="ctr"/>
                <a:r>
                  <a:rPr lang="fr-FR" sz="9000" b="1" dirty="0">
                    <a:latin typeface="Acceseditionsscript Normal" panose="00000500000000000000" pitchFamily="50" charset="0"/>
                  </a:rPr>
                  <a:t>6</a:t>
                </a:r>
              </a:p>
            </p:txBody>
          </p:sp>
        </p:grpSp>
      </p:grpSp>
      <p:sp>
        <p:nvSpPr>
          <p:cNvPr id="31" name="Organigramme : Procédé 30">
            <a:extLst>
              <a:ext uri="{FF2B5EF4-FFF2-40B4-BE49-F238E27FC236}">
                <a16:creationId xmlns:a16="http://schemas.microsoft.com/office/drawing/2014/main" id="{86F7F217-B63B-7019-5DB8-41FF4403D446}"/>
              </a:ext>
            </a:extLst>
          </p:cNvPr>
          <p:cNvSpPr/>
          <p:nvPr/>
        </p:nvSpPr>
        <p:spPr>
          <a:xfrm>
            <a:off x="2240055" y="3505780"/>
            <a:ext cx="1942689" cy="1371749"/>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Organigramme : Procédé 31">
            <a:extLst>
              <a:ext uri="{FF2B5EF4-FFF2-40B4-BE49-F238E27FC236}">
                <a16:creationId xmlns:a16="http://schemas.microsoft.com/office/drawing/2014/main" id="{392AEC71-CE44-3EE5-CA23-CBA3CAF0BC63}"/>
              </a:ext>
            </a:extLst>
          </p:cNvPr>
          <p:cNvSpPr/>
          <p:nvPr/>
        </p:nvSpPr>
        <p:spPr>
          <a:xfrm>
            <a:off x="287387" y="3505780"/>
            <a:ext cx="1942689" cy="136314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Organigramme : Procédé 32">
            <a:extLst>
              <a:ext uri="{FF2B5EF4-FFF2-40B4-BE49-F238E27FC236}">
                <a16:creationId xmlns:a16="http://schemas.microsoft.com/office/drawing/2014/main" id="{CF9C0422-620C-ADCC-F5F3-4BCA004BF4A3}"/>
              </a:ext>
            </a:extLst>
          </p:cNvPr>
          <p:cNvSpPr/>
          <p:nvPr/>
        </p:nvSpPr>
        <p:spPr>
          <a:xfrm>
            <a:off x="6119799" y="3514860"/>
            <a:ext cx="1942689" cy="136314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Organigramme : Procédé 33">
            <a:extLst>
              <a:ext uri="{FF2B5EF4-FFF2-40B4-BE49-F238E27FC236}">
                <a16:creationId xmlns:a16="http://schemas.microsoft.com/office/drawing/2014/main" id="{90001CDB-595E-65D7-5641-79345D7AB558}"/>
              </a:ext>
            </a:extLst>
          </p:cNvPr>
          <p:cNvSpPr/>
          <p:nvPr/>
        </p:nvSpPr>
        <p:spPr>
          <a:xfrm>
            <a:off x="4167131" y="3505780"/>
            <a:ext cx="1942689" cy="136314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Organigramme : Procédé 34">
            <a:extLst>
              <a:ext uri="{FF2B5EF4-FFF2-40B4-BE49-F238E27FC236}">
                <a16:creationId xmlns:a16="http://schemas.microsoft.com/office/drawing/2014/main" id="{B50538B9-051F-2B6D-C85F-7E2D3E3E3F67}"/>
              </a:ext>
            </a:extLst>
          </p:cNvPr>
          <p:cNvSpPr/>
          <p:nvPr/>
        </p:nvSpPr>
        <p:spPr>
          <a:xfrm>
            <a:off x="9919544" y="3513908"/>
            <a:ext cx="1942689" cy="136314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Organigramme : Procédé 35">
            <a:extLst>
              <a:ext uri="{FF2B5EF4-FFF2-40B4-BE49-F238E27FC236}">
                <a16:creationId xmlns:a16="http://schemas.microsoft.com/office/drawing/2014/main" id="{B474704E-D396-468B-B86F-F5196BBFAF00}"/>
              </a:ext>
            </a:extLst>
          </p:cNvPr>
          <p:cNvSpPr/>
          <p:nvPr/>
        </p:nvSpPr>
        <p:spPr>
          <a:xfrm>
            <a:off x="7960253" y="3513908"/>
            <a:ext cx="1942689" cy="136314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Flèche : courbe vers la droite 36">
            <a:extLst>
              <a:ext uri="{FF2B5EF4-FFF2-40B4-BE49-F238E27FC236}">
                <a16:creationId xmlns:a16="http://schemas.microsoft.com/office/drawing/2014/main" id="{D0629A31-5282-7247-A1E4-859A34BA84E2}"/>
              </a:ext>
            </a:extLst>
          </p:cNvPr>
          <p:cNvSpPr/>
          <p:nvPr/>
        </p:nvSpPr>
        <p:spPr>
          <a:xfrm rot="16200000" flipH="1">
            <a:off x="7693946" y="2144970"/>
            <a:ext cx="650577" cy="1771981"/>
          </a:xfrm>
          <a:prstGeom prst="curvedRightArrow">
            <a:avLst>
              <a:gd name="adj1" fmla="val 25000"/>
              <a:gd name="adj2" fmla="val 50000"/>
              <a:gd name="adj3" fmla="val 531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1" name="Flèche : courbe vers la droite 50">
            <a:extLst>
              <a:ext uri="{FF2B5EF4-FFF2-40B4-BE49-F238E27FC236}">
                <a16:creationId xmlns:a16="http://schemas.microsoft.com/office/drawing/2014/main" id="{D9EA39FC-9A64-798A-1FD7-0A6F495C85E5}"/>
              </a:ext>
            </a:extLst>
          </p:cNvPr>
          <p:cNvSpPr/>
          <p:nvPr/>
        </p:nvSpPr>
        <p:spPr>
          <a:xfrm rot="5400000">
            <a:off x="5490564" y="2193936"/>
            <a:ext cx="650577" cy="1771981"/>
          </a:xfrm>
          <a:prstGeom prst="curvedRightArrow">
            <a:avLst>
              <a:gd name="adj1" fmla="val 25000"/>
              <a:gd name="adj2" fmla="val 50000"/>
              <a:gd name="adj3" fmla="val 531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9" name="ZoneTexte 38">
            <a:extLst>
              <a:ext uri="{FF2B5EF4-FFF2-40B4-BE49-F238E27FC236}">
                <a16:creationId xmlns:a16="http://schemas.microsoft.com/office/drawing/2014/main" id="{3DB3919F-C4CD-40B0-B503-2D80E06B2EE2}"/>
              </a:ext>
            </a:extLst>
          </p:cNvPr>
          <p:cNvSpPr txBox="1"/>
          <p:nvPr/>
        </p:nvSpPr>
        <p:spPr>
          <a:xfrm>
            <a:off x="933450" y="1174119"/>
            <a:ext cx="9937906" cy="892552"/>
          </a:xfrm>
          <a:prstGeom prst="rect">
            <a:avLst/>
          </a:prstGeom>
          <a:noFill/>
        </p:spPr>
        <p:txBody>
          <a:bodyPr wrap="square" rtlCol="0">
            <a:spAutoFit/>
          </a:bodyPr>
          <a:lstStyle/>
          <a:p>
            <a:pPr algn="ctr"/>
            <a:r>
              <a:rPr lang="fr-FR" sz="1600" i="1" u="sng" dirty="0">
                <a:latin typeface="Acceseditionscursive Normal" panose="00000500000000000000" pitchFamily="50" charset="0"/>
              </a:rPr>
              <a:t>Compétence évaluée</a:t>
            </a:r>
            <a:r>
              <a:rPr lang="fr-FR" sz="1600" u="sng" dirty="0">
                <a:latin typeface="Acceseditionscursive Normal" panose="00000500000000000000" pitchFamily="50" charset="0"/>
              </a:rPr>
              <a:t> </a:t>
            </a:r>
            <a:r>
              <a:rPr lang="fr-FR" sz="1600" dirty="0">
                <a:latin typeface="Acceseditionscursive Normal" panose="00000500000000000000" pitchFamily="50" charset="0"/>
              </a:rPr>
              <a:t>: </a:t>
            </a:r>
            <a:r>
              <a:rPr lang="fr-FR" sz="1600" i="1" dirty="0">
                <a:latin typeface="Acceseditionscursive Normal" panose="00000500000000000000" pitchFamily="50" charset="0"/>
              </a:rPr>
              <a:t>Je travaille les notions « précédent » et « suivant »</a:t>
            </a:r>
          </a:p>
          <a:p>
            <a:pPr algn="ctr"/>
            <a:r>
              <a:rPr lang="fr-FR" b="1" i="1" u="sng" dirty="0">
                <a:latin typeface="Acceseditionsscript Normal" panose="00000500000000000000" pitchFamily="50" charset="0"/>
              </a:rPr>
              <a:t>INPUT</a:t>
            </a:r>
            <a:r>
              <a:rPr lang="fr-FR" b="1" dirty="0">
                <a:latin typeface="Acceseditionsscript Normal" panose="00000500000000000000" pitchFamily="50" charset="0"/>
              </a:rPr>
              <a:t> : « Look at the digital tape</a:t>
            </a:r>
            <a:r>
              <a:rPr lang="en-GB" b="1" dirty="0">
                <a:latin typeface="Acceseditionsscript Normal" panose="00000500000000000000" pitchFamily="50" charset="0"/>
              </a:rPr>
              <a:t>. </a:t>
            </a:r>
          </a:p>
          <a:p>
            <a:pPr algn="ctr"/>
            <a:r>
              <a:rPr lang="en-GB" b="1" dirty="0">
                <a:latin typeface="Acceseditionsscript Normal" panose="00000500000000000000" pitchFamily="50" charset="0"/>
              </a:rPr>
              <a:t>What about the NEXT number? What about the PREVIOUS number? »</a:t>
            </a:r>
          </a:p>
        </p:txBody>
      </p:sp>
      <p:grpSp>
        <p:nvGrpSpPr>
          <p:cNvPr id="40" name="Groupe 39">
            <a:extLst>
              <a:ext uri="{FF2B5EF4-FFF2-40B4-BE49-F238E27FC236}">
                <a16:creationId xmlns:a16="http://schemas.microsoft.com/office/drawing/2014/main" id="{EAEEA74A-13C2-4129-B989-C79A5C3D305F}"/>
              </a:ext>
            </a:extLst>
          </p:cNvPr>
          <p:cNvGrpSpPr/>
          <p:nvPr/>
        </p:nvGrpSpPr>
        <p:grpSpPr>
          <a:xfrm>
            <a:off x="838200" y="163680"/>
            <a:ext cx="10325100" cy="1015663"/>
            <a:chOff x="838200" y="163680"/>
            <a:chExt cx="10325100" cy="1015663"/>
          </a:xfrm>
        </p:grpSpPr>
        <p:sp>
          <p:nvSpPr>
            <p:cNvPr id="41" name="Flèche : pentagone 40">
              <a:extLst>
                <a:ext uri="{FF2B5EF4-FFF2-40B4-BE49-F238E27FC236}">
                  <a16:creationId xmlns:a16="http://schemas.microsoft.com/office/drawing/2014/main" id="{121900D9-50E7-4D16-8616-24C290AE0979}"/>
                </a:ext>
              </a:extLst>
            </p:cNvPr>
            <p:cNvSpPr/>
            <p:nvPr/>
          </p:nvSpPr>
          <p:spPr>
            <a:xfrm>
              <a:off x="838200" y="257175"/>
              <a:ext cx="10325100" cy="828675"/>
            </a:xfrm>
            <a:prstGeom prst="homePlate">
              <a:avLst/>
            </a:prstGeom>
            <a:solidFill>
              <a:schemeClr val="accent1">
                <a:lumMod val="20000"/>
                <a:lumOff val="80000"/>
              </a:schemeClr>
            </a:solidFill>
            <a:ln>
              <a:solidFill>
                <a:srgbClr val="FDE0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2" name="ZoneTexte 41">
              <a:extLst>
                <a:ext uri="{FF2B5EF4-FFF2-40B4-BE49-F238E27FC236}">
                  <a16:creationId xmlns:a16="http://schemas.microsoft.com/office/drawing/2014/main" id="{08148DB1-5F1B-4901-8007-820FF51BAD6D}"/>
                </a:ext>
              </a:extLst>
            </p:cNvPr>
            <p:cNvSpPr txBox="1"/>
            <p:nvPr/>
          </p:nvSpPr>
          <p:spPr>
            <a:xfrm>
              <a:off x="2566987" y="163680"/>
              <a:ext cx="6867525" cy="1015663"/>
            </a:xfrm>
            <a:prstGeom prst="rect">
              <a:avLst/>
            </a:prstGeom>
            <a:noFill/>
          </p:spPr>
          <p:txBody>
            <a:bodyPr wrap="square" rtlCol="0">
              <a:spAutoFit/>
            </a:bodyPr>
            <a:lstStyle/>
            <a:p>
              <a:pPr algn="ctr"/>
              <a:r>
                <a:rPr lang="fr-FR" sz="6000" dirty="0">
                  <a:latin typeface="Acceseditionsscript Normal" panose="00000500000000000000" pitchFamily="50" charset="0"/>
                </a:rPr>
                <a:t>DAY 3</a:t>
              </a:r>
            </a:p>
          </p:txBody>
        </p:sp>
        <p:grpSp>
          <p:nvGrpSpPr>
            <p:cNvPr id="43" name="Groupe 42">
              <a:extLst>
                <a:ext uri="{FF2B5EF4-FFF2-40B4-BE49-F238E27FC236}">
                  <a16:creationId xmlns:a16="http://schemas.microsoft.com/office/drawing/2014/main" id="{92DCA29F-25C9-434B-9220-5CE4E312A3F4}"/>
                </a:ext>
              </a:extLst>
            </p:cNvPr>
            <p:cNvGrpSpPr/>
            <p:nvPr/>
          </p:nvGrpSpPr>
          <p:grpSpPr>
            <a:xfrm>
              <a:off x="9816459" y="348031"/>
              <a:ext cx="872400" cy="646959"/>
              <a:chOff x="10999694" y="163680"/>
              <a:chExt cx="872400" cy="646959"/>
            </a:xfrm>
          </p:grpSpPr>
          <p:sp>
            <p:nvSpPr>
              <p:cNvPr id="44" name="Étoile : 5 branches 43">
                <a:extLst>
                  <a:ext uri="{FF2B5EF4-FFF2-40B4-BE49-F238E27FC236}">
                    <a16:creationId xmlns:a16="http://schemas.microsoft.com/office/drawing/2014/main" id="{A10801F4-5B48-4255-9869-9129E887AE3C}"/>
                  </a:ext>
                </a:extLst>
              </p:cNvPr>
              <p:cNvSpPr/>
              <p:nvPr/>
            </p:nvSpPr>
            <p:spPr>
              <a:xfrm>
                <a:off x="10999694" y="16368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45" name="Étoile : 5 branches 44">
                <a:extLst>
                  <a:ext uri="{FF2B5EF4-FFF2-40B4-BE49-F238E27FC236}">
                    <a16:creationId xmlns:a16="http://schemas.microsoft.com/office/drawing/2014/main" id="{7CF29AA4-86C4-40D6-9D28-887D74D6EB3E}"/>
                  </a:ext>
                </a:extLst>
              </p:cNvPr>
              <p:cNvSpPr/>
              <p:nvPr/>
            </p:nvSpPr>
            <p:spPr>
              <a:xfrm>
                <a:off x="11512094" y="16777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46" name="Étoile : 5 branches 45">
                <a:extLst>
                  <a:ext uri="{FF2B5EF4-FFF2-40B4-BE49-F238E27FC236}">
                    <a16:creationId xmlns:a16="http://schemas.microsoft.com/office/drawing/2014/main" id="{8E264BD0-0CCE-42B5-AF1C-297898D35452}"/>
                  </a:ext>
                </a:extLst>
              </p:cNvPr>
              <p:cNvSpPr/>
              <p:nvPr/>
            </p:nvSpPr>
            <p:spPr>
              <a:xfrm>
                <a:off x="11255894" y="450639"/>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grpSp>
      </p:grpSp>
    </p:spTree>
    <p:extLst>
      <p:ext uri="{BB962C8B-B14F-4D97-AF65-F5344CB8AC3E}">
        <p14:creationId xmlns:p14="http://schemas.microsoft.com/office/powerpoint/2010/main" val="1337099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3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par>
                                <p:cTn id="19" presetID="1" presetClass="exit" presetSubtype="0" fill="hold" grpId="1" nodeType="withEffect">
                                  <p:stCondLst>
                                    <p:cond delay="0"/>
                                  </p:stCondLst>
                                  <p:childTnLst>
                                    <p:set>
                                      <p:cBhvr>
                                        <p:cTn id="20" dur="1" fill="hold">
                                          <p:stCondLst>
                                            <p:cond delay="0"/>
                                          </p:stCondLst>
                                        </p:cTn>
                                        <p:tgtEl>
                                          <p:spTgt spid="3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0" nodeType="clickEffect">
                                  <p:stCondLst>
                                    <p:cond delay="0"/>
                                  </p:stCondLst>
                                  <p:childTnLst>
                                    <p:set>
                                      <p:cBhvr>
                                        <p:cTn id="28" dur="1" fill="hold">
                                          <p:stCondLst>
                                            <p:cond delay="0"/>
                                          </p:stCondLst>
                                        </p:cTn>
                                        <p:tgtEl>
                                          <p:spTgt spid="3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4" grpId="0" animBg="1"/>
      <p:bldP spid="36" grpId="0" animBg="1"/>
      <p:bldP spid="36" grpId="1" animBg="1"/>
      <p:bldP spid="37" grpId="0" animBg="1"/>
      <p:bldP spid="37" grpId="1" animBg="1"/>
      <p:bldP spid="5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ext Box 5">
            <a:extLst>
              <a:ext uri="{FF2B5EF4-FFF2-40B4-BE49-F238E27FC236}">
                <a16:creationId xmlns:a16="http://schemas.microsoft.com/office/drawing/2014/main" id="{5185E585-0CA4-8E95-E0F2-835F59146E23}"/>
              </a:ext>
            </a:extLst>
          </p:cNvPr>
          <p:cNvSpPr txBox="1">
            <a:spLocks noChangeArrowheads="1"/>
          </p:cNvSpPr>
          <p:nvPr/>
        </p:nvSpPr>
        <p:spPr bwMode="auto">
          <a:xfrm>
            <a:off x="9279505" y="6432263"/>
            <a:ext cx="3128345" cy="34710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sng" strike="noStrike" cap="none" normalizeH="0" baseline="0" dirty="0">
                <a:ln>
                  <a:noFill/>
                </a:ln>
                <a:solidFill>
                  <a:srgbClr val="085296"/>
                </a:solidFill>
                <a:effectLst/>
                <a:latin typeface="Calibri" panose="020F0502020204030204" pitchFamily="34" charset="0"/>
              </a:rPr>
              <a:t>https://maitresse-biglouche.over-blog.com/</a:t>
            </a:r>
            <a:r>
              <a:rPr kumimoji="0" lang="fr-FR" altLang="fr-FR" sz="1200" b="0" i="0" u="none" strike="noStrike" cap="none" normalizeH="0" baseline="0" dirty="0">
                <a:ln>
                  <a:noFill/>
                </a:ln>
                <a:solidFill>
                  <a:srgbClr val="00000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grpSp>
        <p:nvGrpSpPr>
          <p:cNvPr id="30" name="Groupe 29">
            <a:extLst>
              <a:ext uri="{FF2B5EF4-FFF2-40B4-BE49-F238E27FC236}">
                <a16:creationId xmlns:a16="http://schemas.microsoft.com/office/drawing/2014/main" id="{8415C87F-5E7C-EACD-E525-EC82C2265A8B}"/>
              </a:ext>
            </a:extLst>
          </p:cNvPr>
          <p:cNvGrpSpPr/>
          <p:nvPr/>
        </p:nvGrpSpPr>
        <p:grpSpPr>
          <a:xfrm>
            <a:off x="324665" y="3429000"/>
            <a:ext cx="11542670" cy="1511829"/>
            <a:chOff x="305871" y="3560690"/>
            <a:chExt cx="11542670" cy="1511829"/>
          </a:xfrm>
        </p:grpSpPr>
        <p:sp>
          <p:nvSpPr>
            <p:cNvPr id="17" name="ZoneTexte 16">
              <a:extLst>
                <a:ext uri="{FF2B5EF4-FFF2-40B4-BE49-F238E27FC236}">
                  <a16:creationId xmlns:a16="http://schemas.microsoft.com/office/drawing/2014/main" id="{0336607E-290E-1DA8-EAA5-5EF02600910A}"/>
                </a:ext>
              </a:extLst>
            </p:cNvPr>
            <p:cNvSpPr txBox="1"/>
            <p:nvPr/>
          </p:nvSpPr>
          <p:spPr>
            <a:xfrm>
              <a:off x="3667725" y="3676954"/>
              <a:ext cx="4707531" cy="369332"/>
            </a:xfrm>
            <a:prstGeom prst="rect">
              <a:avLst/>
            </a:prstGeom>
            <a:noFill/>
          </p:spPr>
          <p:txBody>
            <a:bodyPr wrap="square" rtlCol="0">
              <a:spAutoFit/>
            </a:bodyPr>
            <a:lstStyle/>
            <a:p>
              <a:pPr algn="ctr"/>
              <a:r>
                <a:rPr lang="fr-FR" dirty="0"/>
                <a:t>Je découvre la bande articulée</a:t>
              </a:r>
            </a:p>
          </p:txBody>
        </p:sp>
        <p:sp>
          <p:nvSpPr>
            <p:cNvPr id="11" name="Rectangle 10">
              <a:extLst>
                <a:ext uri="{FF2B5EF4-FFF2-40B4-BE49-F238E27FC236}">
                  <a16:creationId xmlns:a16="http://schemas.microsoft.com/office/drawing/2014/main" id="{502AC123-0108-B45E-6372-B4519AB8B126}"/>
                </a:ext>
              </a:extLst>
            </p:cNvPr>
            <p:cNvSpPr/>
            <p:nvPr/>
          </p:nvSpPr>
          <p:spPr>
            <a:xfrm>
              <a:off x="305871" y="3660244"/>
              <a:ext cx="1924050" cy="1332741"/>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8" name="Ellipse 107">
              <a:extLst>
                <a:ext uri="{FF2B5EF4-FFF2-40B4-BE49-F238E27FC236}">
                  <a16:creationId xmlns:a16="http://schemas.microsoft.com/office/drawing/2014/main" id="{751C89ED-64E5-BF58-5A44-B2567F3C3E18}"/>
                </a:ext>
              </a:extLst>
            </p:cNvPr>
            <p:cNvSpPr/>
            <p:nvPr/>
          </p:nvSpPr>
          <p:spPr>
            <a:xfrm>
              <a:off x="700452" y="3743559"/>
              <a:ext cx="1080000" cy="1079385"/>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9" name="ZoneTexte 108">
              <a:extLst>
                <a:ext uri="{FF2B5EF4-FFF2-40B4-BE49-F238E27FC236}">
                  <a16:creationId xmlns:a16="http://schemas.microsoft.com/office/drawing/2014/main" id="{B49A6387-6439-1042-3A88-45B47F06F0A0}"/>
                </a:ext>
              </a:extLst>
            </p:cNvPr>
            <p:cNvSpPr txBox="1"/>
            <p:nvPr/>
          </p:nvSpPr>
          <p:spPr>
            <a:xfrm>
              <a:off x="753330" y="3579086"/>
              <a:ext cx="1028700" cy="1477328"/>
            </a:xfrm>
            <a:prstGeom prst="rect">
              <a:avLst/>
            </a:prstGeom>
            <a:noFill/>
          </p:spPr>
          <p:txBody>
            <a:bodyPr wrap="square" rtlCol="0">
              <a:spAutoFit/>
            </a:bodyPr>
            <a:lstStyle/>
            <a:p>
              <a:pPr algn="ctr"/>
              <a:r>
                <a:rPr lang="fr-FR" sz="9000" b="1" dirty="0">
                  <a:latin typeface="Acceseditionsscript Normal" panose="00000500000000000000" pitchFamily="50" charset="0"/>
                </a:rPr>
                <a:t>1</a:t>
              </a:r>
            </a:p>
          </p:txBody>
        </p:sp>
        <p:grpSp>
          <p:nvGrpSpPr>
            <p:cNvPr id="123" name="Groupe 122">
              <a:extLst>
                <a:ext uri="{FF2B5EF4-FFF2-40B4-BE49-F238E27FC236}">
                  <a16:creationId xmlns:a16="http://schemas.microsoft.com/office/drawing/2014/main" id="{01576035-26D1-9926-A235-C62FBB840F2E}"/>
                </a:ext>
              </a:extLst>
            </p:cNvPr>
            <p:cNvGrpSpPr/>
            <p:nvPr/>
          </p:nvGrpSpPr>
          <p:grpSpPr>
            <a:xfrm>
              <a:off x="2231332" y="3596031"/>
              <a:ext cx="1924050" cy="1476487"/>
              <a:chOff x="2247899" y="1175611"/>
              <a:chExt cx="1924050" cy="1477328"/>
            </a:xfrm>
          </p:grpSpPr>
          <p:sp>
            <p:nvSpPr>
              <p:cNvPr id="12" name="Rectangle 11">
                <a:extLst>
                  <a:ext uri="{FF2B5EF4-FFF2-40B4-BE49-F238E27FC236}">
                    <a16:creationId xmlns:a16="http://schemas.microsoft.com/office/drawing/2014/main" id="{89C0D55F-1FE7-28BF-79E4-5A33466E8639}"/>
                  </a:ext>
                </a:extLst>
              </p:cNvPr>
              <p:cNvSpPr/>
              <p:nvPr/>
            </p:nvSpPr>
            <p:spPr>
              <a:xfrm>
                <a:off x="2247899" y="12350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1" name="Ellipse 110">
                <a:extLst>
                  <a:ext uri="{FF2B5EF4-FFF2-40B4-BE49-F238E27FC236}">
                    <a16:creationId xmlns:a16="http://schemas.microsoft.com/office/drawing/2014/main" id="{8BD53927-4D72-D15E-0990-08ECA3B1D516}"/>
                  </a:ext>
                </a:extLst>
              </p:cNvPr>
              <p:cNvSpPr/>
              <p:nvPr/>
            </p:nvSpPr>
            <p:spPr>
              <a:xfrm>
                <a:off x="2662236" y="1366612"/>
                <a:ext cx="1080000" cy="108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8" name="ZoneTexte 117">
                <a:extLst>
                  <a:ext uri="{FF2B5EF4-FFF2-40B4-BE49-F238E27FC236}">
                    <a16:creationId xmlns:a16="http://schemas.microsoft.com/office/drawing/2014/main" id="{18A46557-F8DB-9207-45E1-E847109D996F}"/>
                  </a:ext>
                </a:extLst>
              </p:cNvPr>
              <p:cNvSpPr txBox="1"/>
              <p:nvPr/>
            </p:nvSpPr>
            <p:spPr>
              <a:xfrm>
                <a:off x="2676258" y="1175611"/>
                <a:ext cx="1028700" cy="1477328"/>
              </a:xfrm>
              <a:prstGeom prst="rect">
                <a:avLst/>
              </a:prstGeom>
              <a:noFill/>
            </p:spPr>
            <p:txBody>
              <a:bodyPr wrap="square" rtlCol="0">
                <a:spAutoFit/>
              </a:bodyPr>
              <a:lstStyle/>
              <a:p>
                <a:pPr algn="ctr"/>
                <a:r>
                  <a:rPr lang="fr-FR" sz="9000" b="1" dirty="0">
                    <a:latin typeface="Acceseditionsscript Normal" panose="00000500000000000000" pitchFamily="50" charset="0"/>
                  </a:rPr>
                  <a:t>2</a:t>
                </a:r>
              </a:p>
            </p:txBody>
          </p:sp>
        </p:grpSp>
        <p:grpSp>
          <p:nvGrpSpPr>
            <p:cNvPr id="124" name="Groupe 123">
              <a:extLst>
                <a:ext uri="{FF2B5EF4-FFF2-40B4-BE49-F238E27FC236}">
                  <a16:creationId xmlns:a16="http://schemas.microsoft.com/office/drawing/2014/main" id="{67C13916-D340-FCE1-6971-5986B36AFF90}"/>
                </a:ext>
              </a:extLst>
            </p:cNvPr>
            <p:cNvGrpSpPr/>
            <p:nvPr/>
          </p:nvGrpSpPr>
          <p:grpSpPr>
            <a:xfrm>
              <a:off x="4166772" y="3596032"/>
              <a:ext cx="1924050" cy="1476487"/>
              <a:chOff x="4171949" y="1179647"/>
              <a:chExt cx="1924050" cy="1477328"/>
            </a:xfrm>
          </p:grpSpPr>
          <p:sp>
            <p:nvSpPr>
              <p:cNvPr id="13" name="Rectangle 12">
                <a:extLst>
                  <a:ext uri="{FF2B5EF4-FFF2-40B4-BE49-F238E27FC236}">
                    <a16:creationId xmlns:a16="http://schemas.microsoft.com/office/drawing/2014/main" id="{73E80251-8D80-558B-10CC-ACE5B4010061}"/>
                  </a:ext>
                </a:extLst>
              </p:cNvPr>
              <p:cNvSpPr/>
              <p:nvPr/>
            </p:nvSpPr>
            <p:spPr>
              <a:xfrm>
                <a:off x="4171949" y="12350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2" name="Ellipse 111">
                <a:extLst>
                  <a:ext uri="{FF2B5EF4-FFF2-40B4-BE49-F238E27FC236}">
                    <a16:creationId xmlns:a16="http://schemas.microsoft.com/office/drawing/2014/main" id="{82BD9A44-F10B-913B-44B3-ADD43A1FB364}"/>
                  </a:ext>
                </a:extLst>
              </p:cNvPr>
              <p:cNvSpPr/>
              <p:nvPr/>
            </p:nvSpPr>
            <p:spPr>
              <a:xfrm>
                <a:off x="4504956" y="1380375"/>
                <a:ext cx="1080000" cy="108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9" name="ZoneTexte 118">
                <a:extLst>
                  <a:ext uri="{FF2B5EF4-FFF2-40B4-BE49-F238E27FC236}">
                    <a16:creationId xmlns:a16="http://schemas.microsoft.com/office/drawing/2014/main" id="{29E2BDDB-AC45-81B2-8541-E6E2B08EBE8D}"/>
                  </a:ext>
                </a:extLst>
              </p:cNvPr>
              <p:cNvSpPr txBox="1"/>
              <p:nvPr/>
            </p:nvSpPr>
            <p:spPr>
              <a:xfrm>
                <a:off x="4489852" y="1179647"/>
                <a:ext cx="1028700" cy="1477328"/>
              </a:xfrm>
              <a:prstGeom prst="rect">
                <a:avLst/>
              </a:prstGeom>
              <a:noFill/>
            </p:spPr>
            <p:txBody>
              <a:bodyPr wrap="square" rtlCol="0">
                <a:spAutoFit/>
              </a:bodyPr>
              <a:lstStyle/>
              <a:p>
                <a:pPr algn="ctr"/>
                <a:r>
                  <a:rPr lang="fr-FR" sz="9000" b="1" dirty="0">
                    <a:latin typeface="Acceseditionsscript Normal" panose="00000500000000000000" pitchFamily="50" charset="0"/>
                  </a:rPr>
                  <a:t>3</a:t>
                </a:r>
              </a:p>
            </p:txBody>
          </p:sp>
        </p:grpSp>
        <p:grpSp>
          <p:nvGrpSpPr>
            <p:cNvPr id="125" name="Groupe 124">
              <a:extLst>
                <a:ext uri="{FF2B5EF4-FFF2-40B4-BE49-F238E27FC236}">
                  <a16:creationId xmlns:a16="http://schemas.microsoft.com/office/drawing/2014/main" id="{9D6EA275-E4EE-253F-8ADB-3F3C0055EE8B}"/>
                </a:ext>
              </a:extLst>
            </p:cNvPr>
            <p:cNvGrpSpPr/>
            <p:nvPr/>
          </p:nvGrpSpPr>
          <p:grpSpPr>
            <a:xfrm>
              <a:off x="6085768" y="3596030"/>
              <a:ext cx="1924050" cy="1476487"/>
              <a:chOff x="6095999" y="1175611"/>
              <a:chExt cx="1924050" cy="1477328"/>
            </a:xfrm>
          </p:grpSpPr>
          <p:sp>
            <p:nvSpPr>
              <p:cNvPr id="14" name="Rectangle 13">
                <a:extLst>
                  <a:ext uri="{FF2B5EF4-FFF2-40B4-BE49-F238E27FC236}">
                    <a16:creationId xmlns:a16="http://schemas.microsoft.com/office/drawing/2014/main" id="{E25F1E73-6529-8332-B6BF-AFABF553105A}"/>
                  </a:ext>
                </a:extLst>
              </p:cNvPr>
              <p:cNvSpPr/>
              <p:nvPr/>
            </p:nvSpPr>
            <p:spPr>
              <a:xfrm>
                <a:off x="6095999" y="12350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3" name="Ellipse 112">
                <a:extLst>
                  <a:ext uri="{FF2B5EF4-FFF2-40B4-BE49-F238E27FC236}">
                    <a16:creationId xmlns:a16="http://schemas.microsoft.com/office/drawing/2014/main" id="{F302B09D-9EA7-AC61-2D7D-F9897A3E0060}"/>
                  </a:ext>
                </a:extLst>
              </p:cNvPr>
              <p:cNvSpPr/>
              <p:nvPr/>
            </p:nvSpPr>
            <p:spPr>
              <a:xfrm>
                <a:off x="6458973" y="1380375"/>
                <a:ext cx="1080000" cy="108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0" name="ZoneTexte 119">
                <a:extLst>
                  <a:ext uri="{FF2B5EF4-FFF2-40B4-BE49-F238E27FC236}">
                    <a16:creationId xmlns:a16="http://schemas.microsoft.com/office/drawing/2014/main" id="{0B248CCE-08B7-8098-4084-A399AC46F4B0}"/>
                  </a:ext>
                </a:extLst>
              </p:cNvPr>
              <p:cNvSpPr txBox="1"/>
              <p:nvPr/>
            </p:nvSpPr>
            <p:spPr>
              <a:xfrm>
                <a:off x="6491732" y="1175611"/>
                <a:ext cx="1028700" cy="1477328"/>
              </a:xfrm>
              <a:prstGeom prst="rect">
                <a:avLst/>
              </a:prstGeom>
              <a:noFill/>
            </p:spPr>
            <p:txBody>
              <a:bodyPr wrap="square" rtlCol="0">
                <a:spAutoFit/>
              </a:bodyPr>
              <a:lstStyle/>
              <a:p>
                <a:pPr algn="ctr"/>
                <a:r>
                  <a:rPr lang="fr-FR" sz="9000" b="1" dirty="0">
                    <a:latin typeface="Acceseditionsscript Normal" panose="00000500000000000000" pitchFamily="50" charset="0"/>
                  </a:rPr>
                  <a:t>4</a:t>
                </a:r>
              </a:p>
            </p:txBody>
          </p:sp>
        </p:grpSp>
        <p:grpSp>
          <p:nvGrpSpPr>
            <p:cNvPr id="126" name="Groupe 125">
              <a:extLst>
                <a:ext uri="{FF2B5EF4-FFF2-40B4-BE49-F238E27FC236}">
                  <a16:creationId xmlns:a16="http://schemas.microsoft.com/office/drawing/2014/main" id="{1BA5DC40-B30B-6857-73A0-E7E6B5C8363E}"/>
                </a:ext>
              </a:extLst>
            </p:cNvPr>
            <p:cNvGrpSpPr/>
            <p:nvPr/>
          </p:nvGrpSpPr>
          <p:grpSpPr>
            <a:xfrm>
              <a:off x="8000441" y="3574295"/>
              <a:ext cx="1924050" cy="1476487"/>
              <a:chOff x="8020049" y="1147738"/>
              <a:chExt cx="1924050" cy="1477328"/>
            </a:xfrm>
          </p:grpSpPr>
          <p:sp>
            <p:nvSpPr>
              <p:cNvPr id="15" name="Rectangle 14">
                <a:extLst>
                  <a:ext uri="{FF2B5EF4-FFF2-40B4-BE49-F238E27FC236}">
                    <a16:creationId xmlns:a16="http://schemas.microsoft.com/office/drawing/2014/main" id="{58D4CDA7-5C9E-2F94-8A9A-DFE2AC3A86E9}"/>
                  </a:ext>
                </a:extLst>
              </p:cNvPr>
              <p:cNvSpPr/>
              <p:nvPr/>
            </p:nvSpPr>
            <p:spPr>
              <a:xfrm>
                <a:off x="8020049" y="12350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4" name="Ellipse 113">
                <a:extLst>
                  <a:ext uri="{FF2B5EF4-FFF2-40B4-BE49-F238E27FC236}">
                    <a16:creationId xmlns:a16="http://schemas.microsoft.com/office/drawing/2014/main" id="{FC894AAC-FDD7-3371-F7B2-9D3BB012C8F6}"/>
                  </a:ext>
                </a:extLst>
              </p:cNvPr>
              <p:cNvSpPr/>
              <p:nvPr/>
            </p:nvSpPr>
            <p:spPr>
              <a:xfrm>
                <a:off x="8397686" y="1352911"/>
                <a:ext cx="1080000" cy="108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1" name="ZoneTexte 120">
                <a:extLst>
                  <a:ext uri="{FF2B5EF4-FFF2-40B4-BE49-F238E27FC236}">
                    <a16:creationId xmlns:a16="http://schemas.microsoft.com/office/drawing/2014/main" id="{75E2A51A-8392-E42F-3348-7989ABECE788}"/>
                  </a:ext>
                </a:extLst>
              </p:cNvPr>
              <p:cNvSpPr txBox="1"/>
              <p:nvPr/>
            </p:nvSpPr>
            <p:spPr>
              <a:xfrm>
                <a:off x="8427653" y="1147738"/>
                <a:ext cx="1028700" cy="1477328"/>
              </a:xfrm>
              <a:prstGeom prst="rect">
                <a:avLst/>
              </a:prstGeom>
              <a:noFill/>
            </p:spPr>
            <p:txBody>
              <a:bodyPr wrap="square" rtlCol="0">
                <a:spAutoFit/>
              </a:bodyPr>
              <a:lstStyle/>
              <a:p>
                <a:pPr algn="ctr"/>
                <a:r>
                  <a:rPr lang="fr-FR" sz="9000" b="1" dirty="0">
                    <a:latin typeface="Acceseditionsscript Normal" panose="00000500000000000000" pitchFamily="50" charset="0"/>
                  </a:rPr>
                  <a:t>5</a:t>
                </a:r>
              </a:p>
            </p:txBody>
          </p:sp>
        </p:grpSp>
        <p:grpSp>
          <p:nvGrpSpPr>
            <p:cNvPr id="127" name="Groupe 126">
              <a:extLst>
                <a:ext uri="{FF2B5EF4-FFF2-40B4-BE49-F238E27FC236}">
                  <a16:creationId xmlns:a16="http://schemas.microsoft.com/office/drawing/2014/main" id="{6520F2AA-CA14-8E44-AAC1-4996055AB851}"/>
                </a:ext>
              </a:extLst>
            </p:cNvPr>
            <p:cNvGrpSpPr/>
            <p:nvPr/>
          </p:nvGrpSpPr>
          <p:grpSpPr>
            <a:xfrm>
              <a:off x="9924491" y="3560690"/>
              <a:ext cx="1924050" cy="1476487"/>
              <a:chOff x="9944099" y="1133649"/>
              <a:chExt cx="1924050" cy="1477328"/>
            </a:xfrm>
          </p:grpSpPr>
          <p:sp>
            <p:nvSpPr>
              <p:cNvPr id="16" name="Rectangle 15">
                <a:extLst>
                  <a:ext uri="{FF2B5EF4-FFF2-40B4-BE49-F238E27FC236}">
                    <a16:creationId xmlns:a16="http://schemas.microsoft.com/office/drawing/2014/main" id="{CFF4B0E8-FD86-468B-91DC-DC70E3654F78}"/>
                  </a:ext>
                </a:extLst>
              </p:cNvPr>
              <p:cNvSpPr/>
              <p:nvPr/>
            </p:nvSpPr>
            <p:spPr>
              <a:xfrm>
                <a:off x="9944099" y="1235027"/>
                <a:ext cx="1924050" cy="133350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5" name="Ellipse 114">
                <a:extLst>
                  <a:ext uri="{FF2B5EF4-FFF2-40B4-BE49-F238E27FC236}">
                    <a16:creationId xmlns:a16="http://schemas.microsoft.com/office/drawing/2014/main" id="{5FAE63C9-BF44-7AC9-66AE-F74C0C298CCC}"/>
                  </a:ext>
                </a:extLst>
              </p:cNvPr>
              <p:cNvSpPr/>
              <p:nvPr/>
            </p:nvSpPr>
            <p:spPr>
              <a:xfrm>
                <a:off x="10351703" y="1352911"/>
                <a:ext cx="1080000" cy="108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2" name="ZoneTexte 121">
                <a:extLst>
                  <a:ext uri="{FF2B5EF4-FFF2-40B4-BE49-F238E27FC236}">
                    <a16:creationId xmlns:a16="http://schemas.microsoft.com/office/drawing/2014/main" id="{676B2D63-45A9-8AF1-BD83-E8D6C52B91E5}"/>
                  </a:ext>
                </a:extLst>
              </p:cNvPr>
              <p:cNvSpPr txBox="1"/>
              <p:nvPr/>
            </p:nvSpPr>
            <p:spPr>
              <a:xfrm>
                <a:off x="10384907" y="1133649"/>
                <a:ext cx="1028700" cy="1477328"/>
              </a:xfrm>
              <a:prstGeom prst="rect">
                <a:avLst/>
              </a:prstGeom>
              <a:noFill/>
            </p:spPr>
            <p:txBody>
              <a:bodyPr wrap="square" rtlCol="0">
                <a:spAutoFit/>
              </a:bodyPr>
              <a:lstStyle/>
              <a:p>
                <a:pPr algn="ctr"/>
                <a:r>
                  <a:rPr lang="fr-FR" sz="9000" b="1" dirty="0">
                    <a:latin typeface="Acceseditionsscript Normal" panose="00000500000000000000" pitchFamily="50" charset="0"/>
                  </a:rPr>
                  <a:t>6</a:t>
                </a:r>
              </a:p>
            </p:txBody>
          </p:sp>
        </p:grpSp>
      </p:grpSp>
      <p:sp>
        <p:nvSpPr>
          <p:cNvPr id="31" name="Organigramme : Procédé 30">
            <a:extLst>
              <a:ext uri="{FF2B5EF4-FFF2-40B4-BE49-F238E27FC236}">
                <a16:creationId xmlns:a16="http://schemas.microsoft.com/office/drawing/2014/main" id="{86F7F217-B63B-7019-5DB8-41FF4403D446}"/>
              </a:ext>
            </a:extLst>
          </p:cNvPr>
          <p:cNvSpPr/>
          <p:nvPr/>
        </p:nvSpPr>
        <p:spPr>
          <a:xfrm>
            <a:off x="2240055" y="3505780"/>
            <a:ext cx="1942689" cy="1371749"/>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Organigramme : Procédé 31">
            <a:extLst>
              <a:ext uri="{FF2B5EF4-FFF2-40B4-BE49-F238E27FC236}">
                <a16:creationId xmlns:a16="http://schemas.microsoft.com/office/drawing/2014/main" id="{392AEC71-CE44-3EE5-CA23-CBA3CAF0BC63}"/>
              </a:ext>
            </a:extLst>
          </p:cNvPr>
          <p:cNvSpPr/>
          <p:nvPr/>
        </p:nvSpPr>
        <p:spPr>
          <a:xfrm>
            <a:off x="287387" y="3505780"/>
            <a:ext cx="1942689" cy="136314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Organigramme : Procédé 32">
            <a:extLst>
              <a:ext uri="{FF2B5EF4-FFF2-40B4-BE49-F238E27FC236}">
                <a16:creationId xmlns:a16="http://schemas.microsoft.com/office/drawing/2014/main" id="{CF9C0422-620C-ADCC-F5F3-4BCA004BF4A3}"/>
              </a:ext>
            </a:extLst>
          </p:cNvPr>
          <p:cNvSpPr/>
          <p:nvPr/>
        </p:nvSpPr>
        <p:spPr>
          <a:xfrm>
            <a:off x="6119799" y="3514860"/>
            <a:ext cx="1942689" cy="136314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Organigramme : Procédé 33">
            <a:extLst>
              <a:ext uri="{FF2B5EF4-FFF2-40B4-BE49-F238E27FC236}">
                <a16:creationId xmlns:a16="http://schemas.microsoft.com/office/drawing/2014/main" id="{90001CDB-595E-65D7-5641-79345D7AB558}"/>
              </a:ext>
            </a:extLst>
          </p:cNvPr>
          <p:cNvSpPr/>
          <p:nvPr/>
        </p:nvSpPr>
        <p:spPr>
          <a:xfrm>
            <a:off x="4167131" y="3505780"/>
            <a:ext cx="1942689" cy="136314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Organigramme : Procédé 34">
            <a:extLst>
              <a:ext uri="{FF2B5EF4-FFF2-40B4-BE49-F238E27FC236}">
                <a16:creationId xmlns:a16="http://schemas.microsoft.com/office/drawing/2014/main" id="{B50538B9-051F-2B6D-C85F-7E2D3E3E3F67}"/>
              </a:ext>
            </a:extLst>
          </p:cNvPr>
          <p:cNvSpPr/>
          <p:nvPr/>
        </p:nvSpPr>
        <p:spPr>
          <a:xfrm>
            <a:off x="9990444" y="3523464"/>
            <a:ext cx="1942689" cy="136314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Organigramme : Procédé 35">
            <a:extLst>
              <a:ext uri="{FF2B5EF4-FFF2-40B4-BE49-F238E27FC236}">
                <a16:creationId xmlns:a16="http://schemas.microsoft.com/office/drawing/2014/main" id="{B474704E-D396-468B-B86F-F5196BBFAF00}"/>
              </a:ext>
            </a:extLst>
          </p:cNvPr>
          <p:cNvSpPr/>
          <p:nvPr/>
        </p:nvSpPr>
        <p:spPr>
          <a:xfrm>
            <a:off x="8037776" y="3514384"/>
            <a:ext cx="1942689" cy="136314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Flèche : courbe vers la droite 36">
            <a:extLst>
              <a:ext uri="{FF2B5EF4-FFF2-40B4-BE49-F238E27FC236}">
                <a16:creationId xmlns:a16="http://schemas.microsoft.com/office/drawing/2014/main" id="{D0629A31-5282-7247-A1E4-859A34BA84E2}"/>
              </a:ext>
            </a:extLst>
          </p:cNvPr>
          <p:cNvSpPr/>
          <p:nvPr/>
        </p:nvSpPr>
        <p:spPr>
          <a:xfrm rot="16200000" flipH="1">
            <a:off x="4107665" y="2222598"/>
            <a:ext cx="650577" cy="1771981"/>
          </a:xfrm>
          <a:prstGeom prst="curvedRightArrow">
            <a:avLst>
              <a:gd name="adj1" fmla="val 25000"/>
              <a:gd name="adj2" fmla="val 50000"/>
              <a:gd name="adj3" fmla="val 531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1" name="Flèche : courbe vers la droite 50">
            <a:extLst>
              <a:ext uri="{FF2B5EF4-FFF2-40B4-BE49-F238E27FC236}">
                <a16:creationId xmlns:a16="http://schemas.microsoft.com/office/drawing/2014/main" id="{D9EA39FC-9A64-798A-1FD7-0A6F495C85E5}"/>
              </a:ext>
            </a:extLst>
          </p:cNvPr>
          <p:cNvSpPr/>
          <p:nvPr/>
        </p:nvSpPr>
        <p:spPr>
          <a:xfrm rot="5400000">
            <a:off x="1581308" y="2197264"/>
            <a:ext cx="650577" cy="1771981"/>
          </a:xfrm>
          <a:prstGeom prst="curvedRightArrow">
            <a:avLst>
              <a:gd name="adj1" fmla="val 25000"/>
              <a:gd name="adj2" fmla="val 50000"/>
              <a:gd name="adj3" fmla="val 531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9" name="ZoneTexte 38">
            <a:extLst>
              <a:ext uri="{FF2B5EF4-FFF2-40B4-BE49-F238E27FC236}">
                <a16:creationId xmlns:a16="http://schemas.microsoft.com/office/drawing/2014/main" id="{350F1F88-3734-481A-BD25-B45CE2E5B660}"/>
              </a:ext>
            </a:extLst>
          </p:cNvPr>
          <p:cNvSpPr txBox="1"/>
          <p:nvPr/>
        </p:nvSpPr>
        <p:spPr>
          <a:xfrm>
            <a:off x="933450" y="1174119"/>
            <a:ext cx="9937906" cy="892552"/>
          </a:xfrm>
          <a:prstGeom prst="rect">
            <a:avLst/>
          </a:prstGeom>
          <a:noFill/>
        </p:spPr>
        <p:txBody>
          <a:bodyPr wrap="square" rtlCol="0">
            <a:spAutoFit/>
          </a:bodyPr>
          <a:lstStyle/>
          <a:p>
            <a:pPr algn="ctr"/>
            <a:r>
              <a:rPr lang="fr-FR" sz="1600" i="1" u="sng" dirty="0">
                <a:latin typeface="Acceseditionscursive Normal" panose="00000500000000000000" pitchFamily="50" charset="0"/>
              </a:rPr>
              <a:t>Compétence évaluée</a:t>
            </a:r>
            <a:r>
              <a:rPr lang="fr-FR" sz="1600" u="sng" dirty="0">
                <a:latin typeface="Acceseditionscursive Normal" panose="00000500000000000000" pitchFamily="50" charset="0"/>
              </a:rPr>
              <a:t> </a:t>
            </a:r>
            <a:r>
              <a:rPr lang="fr-FR" sz="1600" dirty="0">
                <a:latin typeface="Acceseditionscursive Normal" panose="00000500000000000000" pitchFamily="50" charset="0"/>
              </a:rPr>
              <a:t>: </a:t>
            </a:r>
            <a:r>
              <a:rPr lang="fr-FR" sz="1600" i="1" dirty="0">
                <a:latin typeface="Acceseditionscursive Normal" panose="00000500000000000000" pitchFamily="50" charset="0"/>
              </a:rPr>
              <a:t>Je travaille les notions « précédent » et « suivant »</a:t>
            </a:r>
          </a:p>
          <a:p>
            <a:pPr algn="ctr"/>
            <a:r>
              <a:rPr lang="fr-FR" b="1" i="1" u="sng" dirty="0">
                <a:latin typeface="Acceseditionsscript Normal" panose="00000500000000000000" pitchFamily="50" charset="0"/>
              </a:rPr>
              <a:t>INPUT</a:t>
            </a:r>
            <a:r>
              <a:rPr lang="fr-FR" b="1" dirty="0">
                <a:latin typeface="Acceseditionsscript Normal" panose="00000500000000000000" pitchFamily="50" charset="0"/>
              </a:rPr>
              <a:t> : « Look at the digital tape</a:t>
            </a:r>
            <a:r>
              <a:rPr lang="en-GB" b="1" dirty="0">
                <a:latin typeface="Acceseditionsscript Normal" panose="00000500000000000000" pitchFamily="50" charset="0"/>
              </a:rPr>
              <a:t>. </a:t>
            </a:r>
          </a:p>
          <a:p>
            <a:pPr algn="ctr"/>
            <a:r>
              <a:rPr lang="en-GB" b="1" dirty="0">
                <a:latin typeface="Acceseditionsscript Normal" panose="00000500000000000000" pitchFamily="50" charset="0"/>
              </a:rPr>
              <a:t>What about the NEXT number? What about the PREVIOUS number? »</a:t>
            </a:r>
          </a:p>
        </p:txBody>
      </p:sp>
      <p:grpSp>
        <p:nvGrpSpPr>
          <p:cNvPr id="40" name="Groupe 39">
            <a:extLst>
              <a:ext uri="{FF2B5EF4-FFF2-40B4-BE49-F238E27FC236}">
                <a16:creationId xmlns:a16="http://schemas.microsoft.com/office/drawing/2014/main" id="{BD53D53B-CC29-4DC6-8FE7-D1520679678D}"/>
              </a:ext>
            </a:extLst>
          </p:cNvPr>
          <p:cNvGrpSpPr/>
          <p:nvPr/>
        </p:nvGrpSpPr>
        <p:grpSpPr>
          <a:xfrm>
            <a:off x="838200" y="163680"/>
            <a:ext cx="10325100" cy="1015663"/>
            <a:chOff x="838200" y="163680"/>
            <a:chExt cx="10325100" cy="1015663"/>
          </a:xfrm>
        </p:grpSpPr>
        <p:sp>
          <p:nvSpPr>
            <p:cNvPr id="41" name="Flèche : pentagone 40">
              <a:extLst>
                <a:ext uri="{FF2B5EF4-FFF2-40B4-BE49-F238E27FC236}">
                  <a16:creationId xmlns:a16="http://schemas.microsoft.com/office/drawing/2014/main" id="{15E6C17C-430E-44DF-AC41-DCA118DB6D1D}"/>
                </a:ext>
              </a:extLst>
            </p:cNvPr>
            <p:cNvSpPr/>
            <p:nvPr/>
          </p:nvSpPr>
          <p:spPr>
            <a:xfrm>
              <a:off x="838200" y="257175"/>
              <a:ext cx="10325100" cy="828675"/>
            </a:xfrm>
            <a:prstGeom prst="homePlate">
              <a:avLst/>
            </a:prstGeom>
            <a:solidFill>
              <a:schemeClr val="accent1">
                <a:lumMod val="20000"/>
                <a:lumOff val="80000"/>
              </a:schemeClr>
            </a:solidFill>
            <a:ln>
              <a:solidFill>
                <a:srgbClr val="FDE0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2" name="ZoneTexte 41">
              <a:extLst>
                <a:ext uri="{FF2B5EF4-FFF2-40B4-BE49-F238E27FC236}">
                  <a16:creationId xmlns:a16="http://schemas.microsoft.com/office/drawing/2014/main" id="{44F0FE71-CD90-4759-B604-BD8B3436F99F}"/>
                </a:ext>
              </a:extLst>
            </p:cNvPr>
            <p:cNvSpPr txBox="1"/>
            <p:nvPr/>
          </p:nvSpPr>
          <p:spPr>
            <a:xfrm>
              <a:off x="2566987" y="163680"/>
              <a:ext cx="6867525" cy="1015663"/>
            </a:xfrm>
            <a:prstGeom prst="rect">
              <a:avLst/>
            </a:prstGeom>
            <a:noFill/>
          </p:spPr>
          <p:txBody>
            <a:bodyPr wrap="square" rtlCol="0">
              <a:spAutoFit/>
            </a:bodyPr>
            <a:lstStyle/>
            <a:p>
              <a:pPr algn="ctr"/>
              <a:r>
                <a:rPr lang="fr-FR" sz="6000" dirty="0">
                  <a:latin typeface="Acceseditionsscript Normal" panose="00000500000000000000" pitchFamily="50" charset="0"/>
                </a:rPr>
                <a:t>DAY 3</a:t>
              </a:r>
            </a:p>
          </p:txBody>
        </p:sp>
        <p:grpSp>
          <p:nvGrpSpPr>
            <p:cNvPr id="43" name="Groupe 42">
              <a:extLst>
                <a:ext uri="{FF2B5EF4-FFF2-40B4-BE49-F238E27FC236}">
                  <a16:creationId xmlns:a16="http://schemas.microsoft.com/office/drawing/2014/main" id="{4A368F2B-85DE-4BA7-A16F-96F27FA63B8A}"/>
                </a:ext>
              </a:extLst>
            </p:cNvPr>
            <p:cNvGrpSpPr/>
            <p:nvPr/>
          </p:nvGrpSpPr>
          <p:grpSpPr>
            <a:xfrm>
              <a:off x="9816459" y="348031"/>
              <a:ext cx="872400" cy="646959"/>
              <a:chOff x="10999694" y="163680"/>
              <a:chExt cx="872400" cy="646959"/>
            </a:xfrm>
          </p:grpSpPr>
          <p:sp>
            <p:nvSpPr>
              <p:cNvPr id="44" name="Étoile : 5 branches 43">
                <a:extLst>
                  <a:ext uri="{FF2B5EF4-FFF2-40B4-BE49-F238E27FC236}">
                    <a16:creationId xmlns:a16="http://schemas.microsoft.com/office/drawing/2014/main" id="{42276EF2-2C48-4F30-9320-24B5813A55B9}"/>
                  </a:ext>
                </a:extLst>
              </p:cNvPr>
              <p:cNvSpPr/>
              <p:nvPr/>
            </p:nvSpPr>
            <p:spPr>
              <a:xfrm>
                <a:off x="10999694" y="16368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45" name="Étoile : 5 branches 44">
                <a:extLst>
                  <a:ext uri="{FF2B5EF4-FFF2-40B4-BE49-F238E27FC236}">
                    <a16:creationId xmlns:a16="http://schemas.microsoft.com/office/drawing/2014/main" id="{B7B478C6-D5DC-4DB7-88C3-BB26FDE6BB21}"/>
                  </a:ext>
                </a:extLst>
              </p:cNvPr>
              <p:cNvSpPr/>
              <p:nvPr/>
            </p:nvSpPr>
            <p:spPr>
              <a:xfrm>
                <a:off x="11512094" y="16777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46" name="Étoile : 5 branches 45">
                <a:extLst>
                  <a:ext uri="{FF2B5EF4-FFF2-40B4-BE49-F238E27FC236}">
                    <a16:creationId xmlns:a16="http://schemas.microsoft.com/office/drawing/2014/main" id="{A65B07FA-6054-45FF-A9B1-C090657B52AF}"/>
                  </a:ext>
                </a:extLst>
              </p:cNvPr>
              <p:cNvSpPr/>
              <p:nvPr/>
            </p:nvSpPr>
            <p:spPr>
              <a:xfrm>
                <a:off x="11255894" y="450639"/>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grpSp>
      </p:grpSp>
    </p:spTree>
    <p:extLst>
      <p:ext uri="{BB962C8B-B14F-4D97-AF65-F5344CB8AC3E}">
        <p14:creationId xmlns:p14="http://schemas.microsoft.com/office/powerpoint/2010/main" val="1581639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34"/>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
                                        </p:tgtEl>
                                        <p:attrNameLst>
                                          <p:attrName>style.visibility</p:attrName>
                                        </p:attrNameLst>
                                      </p:cBhvr>
                                      <p:to>
                                        <p:strVal val="visible"/>
                                      </p:to>
                                    </p:set>
                                  </p:childTnLst>
                                </p:cTn>
                              </p:par>
                              <p:par>
                                <p:cTn id="19" presetID="1" presetClass="exit" presetSubtype="0" fill="hold" grpId="1" nodeType="withEffect">
                                  <p:stCondLst>
                                    <p:cond delay="0"/>
                                  </p:stCondLst>
                                  <p:childTnLst>
                                    <p:set>
                                      <p:cBhvr>
                                        <p:cTn id="20" dur="1" fill="hold">
                                          <p:stCondLst>
                                            <p:cond delay="0"/>
                                          </p:stCondLst>
                                        </p:cTn>
                                        <p:tgtEl>
                                          <p:spTgt spid="37"/>
                                        </p:tgtEl>
                                        <p:attrNameLst>
                                          <p:attrName>style.visibility</p:attrName>
                                        </p:attrNameLst>
                                      </p:cBhvr>
                                      <p:to>
                                        <p:strVal val="hidden"/>
                                      </p:to>
                                    </p:set>
                                  </p:childTnLst>
                                </p:cTn>
                              </p:par>
                              <p:par>
                                <p:cTn id="21" presetID="1" presetClass="entr" presetSubtype="0" fill="hold" grpId="1" nodeType="with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3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P spid="34" grpId="0" animBg="1"/>
      <p:bldP spid="34" grpId="1" animBg="1"/>
      <p:bldP spid="37" grpId="0" animBg="1"/>
      <p:bldP spid="37" grpId="1" animBg="1"/>
      <p:bldP spid="51"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a:extLst>
              <a:ext uri="{FF2B5EF4-FFF2-40B4-BE49-F238E27FC236}">
                <a16:creationId xmlns:a16="http://schemas.microsoft.com/office/drawing/2014/main" id="{6BE0973A-D167-B766-C9EB-2182ED067201}"/>
              </a:ext>
            </a:extLst>
          </p:cNvPr>
          <p:cNvGrpSpPr/>
          <p:nvPr/>
        </p:nvGrpSpPr>
        <p:grpSpPr>
          <a:xfrm>
            <a:off x="2795069" y="1733550"/>
            <a:ext cx="6601862" cy="3390900"/>
            <a:chOff x="4942438" y="598333"/>
            <a:chExt cx="6601862" cy="3390900"/>
          </a:xfrm>
          <a:solidFill>
            <a:srgbClr val="EDEDA6"/>
          </a:solidFill>
        </p:grpSpPr>
        <p:sp>
          <p:nvSpPr>
            <p:cNvPr id="5" name="Organigramme : Bande perforée 4">
              <a:extLst>
                <a:ext uri="{FF2B5EF4-FFF2-40B4-BE49-F238E27FC236}">
                  <a16:creationId xmlns:a16="http://schemas.microsoft.com/office/drawing/2014/main" id="{A2C7B257-2F29-C24A-A981-8AB329968B1B}"/>
                </a:ext>
              </a:extLst>
            </p:cNvPr>
            <p:cNvSpPr/>
            <p:nvPr/>
          </p:nvSpPr>
          <p:spPr>
            <a:xfrm>
              <a:off x="4942438" y="598333"/>
              <a:ext cx="6601862" cy="3390900"/>
            </a:xfrm>
            <a:prstGeom prst="flowChartPunchedTape">
              <a:avLst/>
            </a:prstGeom>
            <a:grpFill/>
            <a:ln>
              <a:solidFill>
                <a:srgbClr val="F1B5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a:extLst>
                <a:ext uri="{FF2B5EF4-FFF2-40B4-BE49-F238E27FC236}">
                  <a16:creationId xmlns:a16="http://schemas.microsoft.com/office/drawing/2014/main" id="{0C5B9576-1EB4-314E-E864-C73BD7AA8DCD}"/>
                </a:ext>
              </a:extLst>
            </p:cNvPr>
            <p:cNvSpPr txBox="1"/>
            <p:nvPr/>
          </p:nvSpPr>
          <p:spPr>
            <a:xfrm>
              <a:off x="5104881" y="1739785"/>
              <a:ext cx="6276975" cy="1107996"/>
            </a:xfrm>
            <a:prstGeom prst="rect">
              <a:avLst/>
            </a:prstGeom>
            <a:grpFill/>
          </p:spPr>
          <p:txBody>
            <a:bodyPr wrap="square" rtlCol="0">
              <a:spAutoFit/>
            </a:bodyPr>
            <a:lstStyle/>
            <a:p>
              <a:pPr algn="ctr"/>
              <a:r>
                <a:rPr lang="fr-FR" sz="6600" b="1" dirty="0">
                  <a:latin typeface="Acceseditionsscript Normal" panose="00000500000000000000" pitchFamily="50" charset="0"/>
                </a:rPr>
                <a:t>Day 4</a:t>
              </a:r>
            </a:p>
          </p:txBody>
        </p:sp>
      </p:grpSp>
      <p:sp>
        <p:nvSpPr>
          <p:cNvPr id="7" name="Étoile : 5 branches 6">
            <a:extLst>
              <a:ext uri="{FF2B5EF4-FFF2-40B4-BE49-F238E27FC236}">
                <a16:creationId xmlns:a16="http://schemas.microsoft.com/office/drawing/2014/main" id="{5B9F64D0-6D05-47FF-90A6-CCC9131BF084}"/>
              </a:ext>
            </a:extLst>
          </p:cNvPr>
          <p:cNvSpPr/>
          <p:nvPr/>
        </p:nvSpPr>
        <p:spPr>
          <a:xfrm>
            <a:off x="9854984" y="383338"/>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8" name="Étoile : 5 branches 7">
            <a:extLst>
              <a:ext uri="{FF2B5EF4-FFF2-40B4-BE49-F238E27FC236}">
                <a16:creationId xmlns:a16="http://schemas.microsoft.com/office/drawing/2014/main" id="{4BEE026E-BB52-4796-8AF4-95F820C21885}"/>
              </a:ext>
            </a:extLst>
          </p:cNvPr>
          <p:cNvSpPr/>
          <p:nvPr/>
        </p:nvSpPr>
        <p:spPr>
          <a:xfrm>
            <a:off x="10367384" y="387428"/>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7131092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769B8F6A-80A2-4E1D-97A0-E669E0994101}"/>
              </a:ext>
            </a:extLst>
          </p:cNvPr>
          <p:cNvSpPr txBox="1"/>
          <p:nvPr/>
        </p:nvSpPr>
        <p:spPr>
          <a:xfrm>
            <a:off x="0" y="1841242"/>
            <a:ext cx="12192000" cy="5016758"/>
          </a:xfrm>
          <a:prstGeom prst="rect">
            <a:avLst/>
          </a:prstGeom>
          <a:noFill/>
        </p:spPr>
        <p:txBody>
          <a:bodyPr wrap="square" rtlCol="0">
            <a:spAutoFit/>
          </a:bodyPr>
          <a:lstStyle/>
          <a:p>
            <a:r>
              <a:rPr lang="fr-FR" sz="2000" b="1" i="1" dirty="0">
                <a:latin typeface="Acceseditionsscript Normal" panose="00000500000000000000" pitchFamily="50" charset="0"/>
              </a:rPr>
              <a:t>INPUT</a:t>
            </a:r>
            <a:r>
              <a:rPr lang="fr-FR" sz="2000" i="1" dirty="0">
                <a:latin typeface="Acceseditionsscript Normal" panose="00000500000000000000" pitchFamily="50" charset="0"/>
              </a:rPr>
              <a:t> : </a:t>
            </a:r>
            <a:r>
              <a:rPr lang="fr-FR" sz="2000" b="1" dirty="0">
                <a:latin typeface="Acceseditionsscript Normal" panose="00000500000000000000" pitchFamily="50" charset="0"/>
              </a:rPr>
              <a:t>« </a:t>
            </a:r>
            <a:r>
              <a:rPr lang="en-GB" sz="2000" b="1" dirty="0">
                <a:latin typeface="Acceseditionsscript Normal" panose="00000500000000000000" pitchFamily="50" charset="0"/>
              </a:rPr>
              <a:t>Let’s THINK and LEARN in English! </a:t>
            </a:r>
          </a:p>
          <a:p>
            <a:r>
              <a:rPr lang="fr-FR" sz="2000" b="1" dirty="0" err="1">
                <a:latin typeface="Acceseditionsscript Normal" panose="00000500000000000000" pitchFamily="50" charset="0"/>
              </a:rPr>
              <a:t>Let’s</a:t>
            </a:r>
            <a:r>
              <a:rPr lang="fr-FR" sz="2000" b="1" dirty="0">
                <a:latin typeface="Acceseditionsscript Normal" panose="00000500000000000000" pitchFamily="50" charset="0"/>
              </a:rPr>
              <a:t> </a:t>
            </a:r>
            <a:r>
              <a:rPr lang="fr-FR" sz="2000" b="1" dirty="0" err="1">
                <a:latin typeface="Acceseditionsscript Normal" panose="00000500000000000000" pitchFamily="50" charset="0"/>
              </a:rPr>
              <a:t>play</a:t>
            </a:r>
            <a:r>
              <a:rPr lang="fr-FR" sz="2000" b="1" dirty="0">
                <a:latin typeface="Acceseditionsscript Normal" panose="00000500000000000000" pitchFamily="50" charset="0"/>
              </a:rPr>
              <a:t> ‘the ferret </a:t>
            </a:r>
            <a:r>
              <a:rPr lang="fr-FR" sz="2000" b="1" dirty="0" err="1">
                <a:latin typeface="Acceseditionsscript Normal" panose="00000500000000000000" pitchFamily="50" charset="0"/>
              </a:rPr>
              <a:t>game</a:t>
            </a:r>
            <a:r>
              <a:rPr lang="fr-FR" sz="2000" b="1" dirty="0">
                <a:latin typeface="Acceseditionsscript Normal" panose="00000500000000000000" pitchFamily="50" charset="0"/>
              </a:rPr>
              <a:t>’ (count 1 by 1) </a:t>
            </a:r>
            <a:r>
              <a:rPr lang="fr-FR" sz="2000" b="1" dirty="0">
                <a:latin typeface="Acceseditionsscript Normal" panose="00000500000000000000" pitchFamily="50" charset="0"/>
                <a:sym typeface="Wingdings" panose="05000000000000000000" pitchFamily="2" charset="2"/>
              </a:rPr>
              <a:t></a:t>
            </a:r>
            <a:r>
              <a:rPr lang="fr-FR" sz="2000" b="1" dirty="0">
                <a:latin typeface="Acceseditionsscript Normal" panose="00000500000000000000" pitchFamily="50" charset="0"/>
              </a:rPr>
              <a:t> JEU 1</a:t>
            </a:r>
          </a:p>
          <a:p>
            <a:r>
              <a:rPr lang="fr-FR" sz="2000" b="1" dirty="0" err="1">
                <a:latin typeface="Acceseditionsscript Normal" panose="00000500000000000000" pitchFamily="50" charset="0"/>
              </a:rPr>
              <a:t>Let’s</a:t>
            </a:r>
            <a:r>
              <a:rPr lang="fr-FR" sz="2000" b="1" dirty="0">
                <a:latin typeface="Acceseditionsscript Normal" panose="00000500000000000000" pitchFamily="50" charset="0"/>
              </a:rPr>
              <a:t> </a:t>
            </a:r>
            <a:r>
              <a:rPr lang="fr-FR" sz="2000" b="1" dirty="0" err="1">
                <a:latin typeface="Acceseditionsscript Normal" panose="00000500000000000000" pitchFamily="50" charset="0"/>
              </a:rPr>
              <a:t>sing</a:t>
            </a:r>
            <a:r>
              <a:rPr lang="fr-FR" sz="2000" b="1" dirty="0">
                <a:latin typeface="Acceseditionsscript Normal" panose="00000500000000000000" pitchFamily="50" charset="0"/>
              </a:rPr>
              <a:t> the </a:t>
            </a:r>
            <a:r>
              <a:rPr lang="fr-FR" sz="2000" b="1" dirty="0" err="1">
                <a:latin typeface="Acceseditionsscript Normal" panose="00000500000000000000" pitchFamily="50" charset="0"/>
              </a:rPr>
              <a:t>monkey</a:t>
            </a:r>
            <a:r>
              <a:rPr lang="fr-FR" sz="2000" b="1" dirty="0">
                <a:latin typeface="Acceseditionsscript Normal" panose="00000500000000000000" pitchFamily="50" charset="0"/>
              </a:rPr>
              <a:t> </a:t>
            </a:r>
            <a:r>
              <a:rPr lang="fr-FR" sz="2000" b="1" dirty="0" err="1">
                <a:latin typeface="Acceseditionsscript Normal" panose="00000500000000000000" pitchFamily="50" charset="0"/>
              </a:rPr>
              <a:t>song</a:t>
            </a:r>
            <a:r>
              <a:rPr lang="fr-FR" sz="2000" b="1" dirty="0">
                <a:latin typeface="Acceseditionsscript Normal" panose="00000500000000000000" pitchFamily="50" charset="0"/>
              </a:rPr>
              <a:t> </a:t>
            </a:r>
            <a:r>
              <a:rPr lang="fr-FR" sz="2000" b="1" dirty="0">
                <a:latin typeface="Acceseditionsscript Normal" panose="00000500000000000000" pitchFamily="50" charset="0"/>
                <a:sym typeface="Wingdings" panose="05000000000000000000" pitchFamily="2" charset="2"/>
              </a:rPr>
              <a:t> JEU 2</a:t>
            </a:r>
            <a:r>
              <a:rPr lang="en-GB" sz="2000" b="1" dirty="0">
                <a:latin typeface="Acceseditionsscript Normal" panose="00000500000000000000" pitchFamily="50" charset="0"/>
              </a:rPr>
              <a:t> »</a:t>
            </a:r>
          </a:p>
          <a:p>
            <a:endParaRPr lang="en-GB" sz="2000" b="1" i="1" dirty="0">
              <a:latin typeface="Acceseditionsscript Normal" panose="00000500000000000000" pitchFamily="50" charset="0"/>
            </a:endParaRPr>
          </a:p>
          <a:p>
            <a:endParaRPr lang="fr-FR" sz="2000" i="1" dirty="0">
              <a:latin typeface="Acceseditionsscript Normal" panose="00000500000000000000" pitchFamily="50" charset="0"/>
            </a:endParaRPr>
          </a:p>
          <a:p>
            <a:r>
              <a:rPr lang="fr-FR" sz="2000" b="1" i="1" dirty="0">
                <a:latin typeface="Acceseditionsscript Normal" panose="00000500000000000000" pitchFamily="50" charset="0"/>
              </a:rPr>
              <a:t>OUTPUT</a:t>
            </a:r>
            <a:r>
              <a:rPr lang="fr-FR" sz="2000" i="1" dirty="0">
                <a:latin typeface="Acceseditionsscript Normal" panose="00000500000000000000" pitchFamily="50" charset="0"/>
              </a:rPr>
              <a:t> : « One », « </a:t>
            </a:r>
            <a:r>
              <a:rPr lang="fr-FR" sz="2000" i="1" dirty="0" err="1">
                <a:latin typeface="Acceseditionsscript Normal" panose="00000500000000000000" pitchFamily="50" charset="0"/>
              </a:rPr>
              <a:t>two</a:t>
            </a:r>
            <a:r>
              <a:rPr lang="fr-FR" sz="2000" i="1" dirty="0">
                <a:latin typeface="Acceseditionsscript Normal" panose="00000500000000000000" pitchFamily="50" charset="0"/>
              </a:rPr>
              <a:t>, » « </a:t>
            </a:r>
            <a:r>
              <a:rPr lang="fr-FR" sz="2000" i="1" dirty="0" err="1">
                <a:latin typeface="Acceseditionsscript Normal" panose="00000500000000000000" pitchFamily="50" charset="0"/>
              </a:rPr>
              <a:t>three</a:t>
            </a:r>
            <a:r>
              <a:rPr lang="fr-FR" sz="2000" i="1" dirty="0">
                <a:latin typeface="Acceseditionsscript Normal" panose="00000500000000000000" pitchFamily="50" charset="0"/>
              </a:rPr>
              <a:t> », ... // Paroles de la comptine à répéter après le PE en mimant.</a:t>
            </a:r>
          </a:p>
          <a:p>
            <a:endParaRPr lang="fr-FR" sz="2000" i="1" dirty="0">
              <a:latin typeface="Acceseditionsscript Normal" panose="00000500000000000000" pitchFamily="50" charset="0"/>
            </a:endParaRPr>
          </a:p>
          <a:p>
            <a:endParaRPr lang="fr-FR" sz="2000" i="1" dirty="0">
              <a:latin typeface="Acceseditionsscript Normal" panose="00000500000000000000" pitchFamily="50" charset="0"/>
            </a:endParaRPr>
          </a:p>
          <a:p>
            <a:r>
              <a:rPr lang="fr-FR" sz="2000" i="1" dirty="0">
                <a:solidFill>
                  <a:schemeClr val="bg1">
                    <a:lumMod val="50000"/>
                  </a:schemeClr>
                </a:solidFill>
                <a:latin typeface="Acceseditionsscript Normal" panose="00000500000000000000" pitchFamily="50" charset="0"/>
              </a:rPr>
              <a:t>Conseil : Pour le jeu du furet, faire s’asseoir les élèves dès qu’ils ont annoncé leur nombre pour visualiser plus facilement qui sera le suivant à parler (le PE fait défiler les nombres chiffrés au tableau en même temps que les élèves annoncent leur nombre). Quand on arrive au dernier élève, s’il n’y a pas eu d’erreur, on reprend à partir du 1</a:t>
            </a:r>
            <a:r>
              <a:rPr lang="fr-FR" sz="2000" i="1" baseline="30000" dirty="0">
                <a:solidFill>
                  <a:schemeClr val="bg1">
                    <a:lumMod val="50000"/>
                  </a:schemeClr>
                </a:solidFill>
                <a:latin typeface="Acceseditionsscript Normal" panose="00000500000000000000" pitchFamily="50" charset="0"/>
              </a:rPr>
              <a:t>er</a:t>
            </a:r>
            <a:r>
              <a:rPr lang="fr-FR" sz="2000" i="1" dirty="0">
                <a:solidFill>
                  <a:schemeClr val="bg1">
                    <a:lumMod val="50000"/>
                  </a:schemeClr>
                </a:solidFill>
                <a:latin typeface="Acceseditionsscript Normal" panose="00000500000000000000" pitchFamily="50" charset="0"/>
              </a:rPr>
              <a:t> en le faisant se relever. On peut écrire le « record à battre » au tableau pour les fois suivantes.</a:t>
            </a:r>
          </a:p>
          <a:p>
            <a:r>
              <a:rPr lang="fr-FR" sz="2000" i="1" dirty="0">
                <a:solidFill>
                  <a:schemeClr val="bg1">
                    <a:lumMod val="50000"/>
                  </a:schemeClr>
                </a:solidFill>
                <a:latin typeface="Acceseditionsscript Normal" panose="00000500000000000000" pitchFamily="50" charset="0"/>
              </a:rPr>
              <a:t>Jeu à faire 2 ou 3 fois si le temps en recommençant toujours avec un nouvel élève pour ne pas tomber toujours sur la « même erreur » avec le même élève.</a:t>
            </a:r>
          </a:p>
        </p:txBody>
      </p:sp>
      <p:sp>
        <p:nvSpPr>
          <p:cNvPr id="3" name="Étoile : 5 branches 2">
            <a:extLst>
              <a:ext uri="{FF2B5EF4-FFF2-40B4-BE49-F238E27FC236}">
                <a16:creationId xmlns:a16="http://schemas.microsoft.com/office/drawing/2014/main" id="{8E42A9A0-7973-4BA1-8F45-4C27EA5EABDB}"/>
              </a:ext>
            </a:extLst>
          </p:cNvPr>
          <p:cNvSpPr/>
          <p:nvPr/>
        </p:nvSpPr>
        <p:spPr>
          <a:xfrm>
            <a:off x="9854984" y="383338"/>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4" name="Étoile : 5 branches 3">
            <a:extLst>
              <a:ext uri="{FF2B5EF4-FFF2-40B4-BE49-F238E27FC236}">
                <a16:creationId xmlns:a16="http://schemas.microsoft.com/office/drawing/2014/main" id="{799535F9-F270-41D6-83B0-C4348CBCB5C7}"/>
              </a:ext>
            </a:extLst>
          </p:cNvPr>
          <p:cNvSpPr/>
          <p:nvPr/>
        </p:nvSpPr>
        <p:spPr>
          <a:xfrm>
            <a:off x="10367384" y="387428"/>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3730974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Ellipse 28">
            <a:extLst>
              <a:ext uri="{FF2B5EF4-FFF2-40B4-BE49-F238E27FC236}">
                <a16:creationId xmlns:a16="http://schemas.microsoft.com/office/drawing/2014/main" id="{4F57A03F-EEEF-55C4-9B76-59C87A04F283}"/>
              </a:ext>
            </a:extLst>
          </p:cNvPr>
          <p:cNvSpPr/>
          <p:nvPr/>
        </p:nvSpPr>
        <p:spPr>
          <a:xfrm>
            <a:off x="2105360" y="2189947"/>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Ellipse 29">
            <a:extLst>
              <a:ext uri="{FF2B5EF4-FFF2-40B4-BE49-F238E27FC236}">
                <a16:creationId xmlns:a16="http://schemas.microsoft.com/office/drawing/2014/main" id="{7CC57CE3-3853-4CB2-396E-2DF1193C4B09}"/>
              </a:ext>
            </a:extLst>
          </p:cNvPr>
          <p:cNvSpPr/>
          <p:nvPr/>
        </p:nvSpPr>
        <p:spPr>
          <a:xfrm>
            <a:off x="3113326" y="2189947"/>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Ellipse 30">
            <a:extLst>
              <a:ext uri="{FF2B5EF4-FFF2-40B4-BE49-F238E27FC236}">
                <a16:creationId xmlns:a16="http://schemas.microsoft.com/office/drawing/2014/main" id="{016E0110-48AB-6CD3-1677-536E35098546}"/>
              </a:ext>
            </a:extLst>
          </p:cNvPr>
          <p:cNvSpPr/>
          <p:nvPr/>
        </p:nvSpPr>
        <p:spPr>
          <a:xfrm>
            <a:off x="4121292" y="2189947"/>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Ellipse 31">
            <a:extLst>
              <a:ext uri="{FF2B5EF4-FFF2-40B4-BE49-F238E27FC236}">
                <a16:creationId xmlns:a16="http://schemas.microsoft.com/office/drawing/2014/main" id="{159CD8A1-E17D-5A44-3941-4A9E2CFFE699}"/>
              </a:ext>
            </a:extLst>
          </p:cNvPr>
          <p:cNvSpPr/>
          <p:nvPr/>
        </p:nvSpPr>
        <p:spPr>
          <a:xfrm>
            <a:off x="5129258" y="2189947"/>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Ellipse 32">
            <a:extLst>
              <a:ext uri="{FF2B5EF4-FFF2-40B4-BE49-F238E27FC236}">
                <a16:creationId xmlns:a16="http://schemas.microsoft.com/office/drawing/2014/main" id="{A5E3ED92-FD2C-7CAD-CB16-39D3DCFFD152}"/>
              </a:ext>
            </a:extLst>
          </p:cNvPr>
          <p:cNvSpPr/>
          <p:nvPr/>
        </p:nvSpPr>
        <p:spPr>
          <a:xfrm>
            <a:off x="6137224" y="2189947"/>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Ellipse 33">
            <a:extLst>
              <a:ext uri="{FF2B5EF4-FFF2-40B4-BE49-F238E27FC236}">
                <a16:creationId xmlns:a16="http://schemas.microsoft.com/office/drawing/2014/main" id="{29E13C23-1DA3-A5F7-46FF-A8C43EAF654B}"/>
              </a:ext>
            </a:extLst>
          </p:cNvPr>
          <p:cNvSpPr/>
          <p:nvPr/>
        </p:nvSpPr>
        <p:spPr>
          <a:xfrm>
            <a:off x="7145190" y="2189947"/>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Ellipse 34">
            <a:extLst>
              <a:ext uri="{FF2B5EF4-FFF2-40B4-BE49-F238E27FC236}">
                <a16:creationId xmlns:a16="http://schemas.microsoft.com/office/drawing/2014/main" id="{78C792FB-20DD-BAEB-C6CD-EDF80802EC58}"/>
              </a:ext>
            </a:extLst>
          </p:cNvPr>
          <p:cNvSpPr/>
          <p:nvPr/>
        </p:nvSpPr>
        <p:spPr>
          <a:xfrm>
            <a:off x="8153156" y="2189947"/>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Ellipse 35">
            <a:extLst>
              <a:ext uri="{FF2B5EF4-FFF2-40B4-BE49-F238E27FC236}">
                <a16:creationId xmlns:a16="http://schemas.microsoft.com/office/drawing/2014/main" id="{65C9725B-D990-ED80-CD9C-DE2CCA2D796D}"/>
              </a:ext>
            </a:extLst>
          </p:cNvPr>
          <p:cNvSpPr/>
          <p:nvPr/>
        </p:nvSpPr>
        <p:spPr>
          <a:xfrm>
            <a:off x="9161122" y="2189947"/>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Ellipse 36">
            <a:extLst>
              <a:ext uri="{FF2B5EF4-FFF2-40B4-BE49-F238E27FC236}">
                <a16:creationId xmlns:a16="http://schemas.microsoft.com/office/drawing/2014/main" id="{0A72FEBC-9505-DC77-0820-381079B2B133}"/>
              </a:ext>
            </a:extLst>
          </p:cNvPr>
          <p:cNvSpPr/>
          <p:nvPr/>
        </p:nvSpPr>
        <p:spPr>
          <a:xfrm>
            <a:off x="10175670" y="2189947"/>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1" name="Ellipse 50">
            <a:extLst>
              <a:ext uri="{FF2B5EF4-FFF2-40B4-BE49-F238E27FC236}">
                <a16:creationId xmlns:a16="http://schemas.microsoft.com/office/drawing/2014/main" id="{4D25FF6E-52CB-CAFD-E4D3-8C55D3B8BB23}"/>
              </a:ext>
            </a:extLst>
          </p:cNvPr>
          <p:cNvSpPr/>
          <p:nvPr/>
        </p:nvSpPr>
        <p:spPr>
          <a:xfrm>
            <a:off x="1090812" y="3246468"/>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 name="Ellipse 51">
            <a:extLst>
              <a:ext uri="{FF2B5EF4-FFF2-40B4-BE49-F238E27FC236}">
                <a16:creationId xmlns:a16="http://schemas.microsoft.com/office/drawing/2014/main" id="{5E3F72E4-8A2C-A017-7F4F-38213F98C5CB}"/>
              </a:ext>
            </a:extLst>
          </p:cNvPr>
          <p:cNvSpPr/>
          <p:nvPr/>
        </p:nvSpPr>
        <p:spPr>
          <a:xfrm>
            <a:off x="2105360" y="3246468"/>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Ellipse 52">
            <a:extLst>
              <a:ext uri="{FF2B5EF4-FFF2-40B4-BE49-F238E27FC236}">
                <a16:creationId xmlns:a16="http://schemas.microsoft.com/office/drawing/2014/main" id="{DC5EC544-E710-C421-B817-B048F4CF3533}"/>
              </a:ext>
            </a:extLst>
          </p:cNvPr>
          <p:cNvSpPr/>
          <p:nvPr/>
        </p:nvSpPr>
        <p:spPr>
          <a:xfrm>
            <a:off x="3113326" y="3246468"/>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Ellipse 53">
            <a:extLst>
              <a:ext uri="{FF2B5EF4-FFF2-40B4-BE49-F238E27FC236}">
                <a16:creationId xmlns:a16="http://schemas.microsoft.com/office/drawing/2014/main" id="{B831AB94-0D05-93FF-287D-25DA3DAE10FB}"/>
              </a:ext>
            </a:extLst>
          </p:cNvPr>
          <p:cNvSpPr/>
          <p:nvPr/>
        </p:nvSpPr>
        <p:spPr>
          <a:xfrm>
            <a:off x="4121292" y="3246468"/>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Ellipse 54">
            <a:extLst>
              <a:ext uri="{FF2B5EF4-FFF2-40B4-BE49-F238E27FC236}">
                <a16:creationId xmlns:a16="http://schemas.microsoft.com/office/drawing/2014/main" id="{D3C92EA2-70E2-0945-2615-299D4EFC194E}"/>
              </a:ext>
            </a:extLst>
          </p:cNvPr>
          <p:cNvSpPr/>
          <p:nvPr/>
        </p:nvSpPr>
        <p:spPr>
          <a:xfrm>
            <a:off x="5129258" y="3246468"/>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Ellipse 55">
            <a:extLst>
              <a:ext uri="{FF2B5EF4-FFF2-40B4-BE49-F238E27FC236}">
                <a16:creationId xmlns:a16="http://schemas.microsoft.com/office/drawing/2014/main" id="{A6A2BF96-74EC-BBD4-999B-1F5814D3549A}"/>
              </a:ext>
            </a:extLst>
          </p:cNvPr>
          <p:cNvSpPr/>
          <p:nvPr/>
        </p:nvSpPr>
        <p:spPr>
          <a:xfrm>
            <a:off x="6137224" y="3246468"/>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7" name="Ellipse 56">
            <a:extLst>
              <a:ext uri="{FF2B5EF4-FFF2-40B4-BE49-F238E27FC236}">
                <a16:creationId xmlns:a16="http://schemas.microsoft.com/office/drawing/2014/main" id="{FC612E2F-6DDF-4D94-81CA-AA65BF396B0F}"/>
              </a:ext>
            </a:extLst>
          </p:cNvPr>
          <p:cNvSpPr/>
          <p:nvPr/>
        </p:nvSpPr>
        <p:spPr>
          <a:xfrm>
            <a:off x="7145190" y="3246468"/>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Ellipse 57">
            <a:extLst>
              <a:ext uri="{FF2B5EF4-FFF2-40B4-BE49-F238E27FC236}">
                <a16:creationId xmlns:a16="http://schemas.microsoft.com/office/drawing/2014/main" id="{6186EC90-BAE1-E2B8-3CB2-EA7DFDD164BB}"/>
              </a:ext>
            </a:extLst>
          </p:cNvPr>
          <p:cNvSpPr/>
          <p:nvPr/>
        </p:nvSpPr>
        <p:spPr>
          <a:xfrm>
            <a:off x="8153156" y="3246468"/>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9" name="Ellipse 58">
            <a:extLst>
              <a:ext uri="{FF2B5EF4-FFF2-40B4-BE49-F238E27FC236}">
                <a16:creationId xmlns:a16="http://schemas.microsoft.com/office/drawing/2014/main" id="{B3301DAF-07C2-6AAB-EB48-56320CE74F33}"/>
              </a:ext>
            </a:extLst>
          </p:cNvPr>
          <p:cNvSpPr/>
          <p:nvPr/>
        </p:nvSpPr>
        <p:spPr>
          <a:xfrm>
            <a:off x="9161122" y="3246468"/>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Ellipse 59">
            <a:extLst>
              <a:ext uri="{FF2B5EF4-FFF2-40B4-BE49-F238E27FC236}">
                <a16:creationId xmlns:a16="http://schemas.microsoft.com/office/drawing/2014/main" id="{2DC2F82C-4F1D-E087-9DB8-69115F2E5EBB}"/>
              </a:ext>
            </a:extLst>
          </p:cNvPr>
          <p:cNvSpPr/>
          <p:nvPr/>
        </p:nvSpPr>
        <p:spPr>
          <a:xfrm>
            <a:off x="10175670" y="3246468"/>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1" name="Ellipse 60">
            <a:extLst>
              <a:ext uri="{FF2B5EF4-FFF2-40B4-BE49-F238E27FC236}">
                <a16:creationId xmlns:a16="http://schemas.microsoft.com/office/drawing/2014/main" id="{DF560836-6252-B3D8-F3D3-F9B3E381B0AF}"/>
              </a:ext>
            </a:extLst>
          </p:cNvPr>
          <p:cNvSpPr/>
          <p:nvPr/>
        </p:nvSpPr>
        <p:spPr>
          <a:xfrm>
            <a:off x="1090812" y="4302989"/>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2" name="Ellipse 61">
            <a:extLst>
              <a:ext uri="{FF2B5EF4-FFF2-40B4-BE49-F238E27FC236}">
                <a16:creationId xmlns:a16="http://schemas.microsoft.com/office/drawing/2014/main" id="{4C853547-5273-F426-0EF1-8ABB324A0CEE}"/>
              </a:ext>
            </a:extLst>
          </p:cNvPr>
          <p:cNvSpPr/>
          <p:nvPr/>
        </p:nvSpPr>
        <p:spPr>
          <a:xfrm>
            <a:off x="2105360" y="4302989"/>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3" name="Ellipse 62">
            <a:extLst>
              <a:ext uri="{FF2B5EF4-FFF2-40B4-BE49-F238E27FC236}">
                <a16:creationId xmlns:a16="http://schemas.microsoft.com/office/drawing/2014/main" id="{EE074530-CFEB-1103-FF8B-D03D8896BB5B}"/>
              </a:ext>
            </a:extLst>
          </p:cNvPr>
          <p:cNvSpPr/>
          <p:nvPr/>
        </p:nvSpPr>
        <p:spPr>
          <a:xfrm>
            <a:off x="3113326" y="4302989"/>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4" name="Ellipse 63">
            <a:extLst>
              <a:ext uri="{FF2B5EF4-FFF2-40B4-BE49-F238E27FC236}">
                <a16:creationId xmlns:a16="http://schemas.microsoft.com/office/drawing/2014/main" id="{572400CC-0E38-1A2E-38D2-427EC8AE7793}"/>
              </a:ext>
            </a:extLst>
          </p:cNvPr>
          <p:cNvSpPr/>
          <p:nvPr/>
        </p:nvSpPr>
        <p:spPr>
          <a:xfrm>
            <a:off x="4121292" y="4302989"/>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5" name="Ellipse 64">
            <a:extLst>
              <a:ext uri="{FF2B5EF4-FFF2-40B4-BE49-F238E27FC236}">
                <a16:creationId xmlns:a16="http://schemas.microsoft.com/office/drawing/2014/main" id="{94A1D477-94AA-5737-BF98-449DC6C03DD4}"/>
              </a:ext>
            </a:extLst>
          </p:cNvPr>
          <p:cNvSpPr/>
          <p:nvPr/>
        </p:nvSpPr>
        <p:spPr>
          <a:xfrm>
            <a:off x="5129258" y="4302989"/>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6" name="Ellipse 65">
            <a:extLst>
              <a:ext uri="{FF2B5EF4-FFF2-40B4-BE49-F238E27FC236}">
                <a16:creationId xmlns:a16="http://schemas.microsoft.com/office/drawing/2014/main" id="{F4F3D129-6808-2CC8-EE04-408B8BD56A80}"/>
              </a:ext>
            </a:extLst>
          </p:cNvPr>
          <p:cNvSpPr/>
          <p:nvPr/>
        </p:nvSpPr>
        <p:spPr>
          <a:xfrm>
            <a:off x="6137224" y="4302989"/>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Ellipse 66">
            <a:extLst>
              <a:ext uri="{FF2B5EF4-FFF2-40B4-BE49-F238E27FC236}">
                <a16:creationId xmlns:a16="http://schemas.microsoft.com/office/drawing/2014/main" id="{22774CAF-9F62-7847-177E-8C528288EB1B}"/>
              </a:ext>
            </a:extLst>
          </p:cNvPr>
          <p:cNvSpPr/>
          <p:nvPr/>
        </p:nvSpPr>
        <p:spPr>
          <a:xfrm>
            <a:off x="7145190" y="4302989"/>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8" name="Ellipse 67">
            <a:extLst>
              <a:ext uri="{FF2B5EF4-FFF2-40B4-BE49-F238E27FC236}">
                <a16:creationId xmlns:a16="http://schemas.microsoft.com/office/drawing/2014/main" id="{3F478744-5CC1-9D54-F4BD-E32A271C1EE4}"/>
              </a:ext>
            </a:extLst>
          </p:cNvPr>
          <p:cNvSpPr/>
          <p:nvPr/>
        </p:nvSpPr>
        <p:spPr>
          <a:xfrm>
            <a:off x="8153156" y="4302989"/>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9" name="Ellipse 68">
            <a:extLst>
              <a:ext uri="{FF2B5EF4-FFF2-40B4-BE49-F238E27FC236}">
                <a16:creationId xmlns:a16="http://schemas.microsoft.com/office/drawing/2014/main" id="{2EA2AF77-2910-F3EB-0DE9-B461D81E0CE5}"/>
              </a:ext>
            </a:extLst>
          </p:cNvPr>
          <p:cNvSpPr/>
          <p:nvPr/>
        </p:nvSpPr>
        <p:spPr>
          <a:xfrm>
            <a:off x="9161122" y="4302989"/>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0" name="Ellipse 69">
            <a:extLst>
              <a:ext uri="{FF2B5EF4-FFF2-40B4-BE49-F238E27FC236}">
                <a16:creationId xmlns:a16="http://schemas.microsoft.com/office/drawing/2014/main" id="{9BF3A04A-99ED-215E-8CAD-D5599267BE17}"/>
              </a:ext>
            </a:extLst>
          </p:cNvPr>
          <p:cNvSpPr/>
          <p:nvPr/>
        </p:nvSpPr>
        <p:spPr>
          <a:xfrm>
            <a:off x="10175670" y="4302989"/>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1" name="Ellipse 70">
            <a:extLst>
              <a:ext uri="{FF2B5EF4-FFF2-40B4-BE49-F238E27FC236}">
                <a16:creationId xmlns:a16="http://schemas.microsoft.com/office/drawing/2014/main" id="{0058F41E-7BBE-FF68-93D2-C848475B3193}"/>
              </a:ext>
            </a:extLst>
          </p:cNvPr>
          <p:cNvSpPr/>
          <p:nvPr/>
        </p:nvSpPr>
        <p:spPr>
          <a:xfrm>
            <a:off x="1090812" y="5359510"/>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3" name="ZoneTexte 72">
            <a:extLst>
              <a:ext uri="{FF2B5EF4-FFF2-40B4-BE49-F238E27FC236}">
                <a16:creationId xmlns:a16="http://schemas.microsoft.com/office/drawing/2014/main" id="{412AB1E7-6F7B-9A66-B6B2-AE8EA65F4C7E}"/>
              </a:ext>
            </a:extLst>
          </p:cNvPr>
          <p:cNvSpPr txBox="1"/>
          <p:nvPr/>
        </p:nvSpPr>
        <p:spPr>
          <a:xfrm>
            <a:off x="2216628" y="2278352"/>
            <a:ext cx="677463" cy="707886"/>
          </a:xfrm>
          <a:prstGeom prst="rect">
            <a:avLst/>
          </a:prstGeom>
          <a:noFill/>
        </p:spPr>
        <p:txBody>
          <a:bodyPr wrap="square" rtlCol="0">
            <a:spAutoFit/>
          </a:bodyPr>
          <a:lstStyle/>
          <a:p>
            <a:pPr algn="ctr"/>
            <a:r>
              <a:rPr lang="fr-FR" sz="4000" b="1" dirty="0">
                <a:latin typeface="Acceseditionsscript Normal" panose="00000500000000000000" pitchFamily="50" charset="0"/>
              </a:rPr>
              <a:t>1</a:t>
            </a:r>
          </a:p>
        </p:txBody>
      </p:sp>
      <p:sp>
        <p:nvSpPr>
          <p:cNvPr id="74" name="ZoneTexte 73">
            <a:extLst>
              <a:ext uri="{FF2B5EF4-FFF2-40B4-BE49-F238E27FC236}">
                <a16:creationId xmlns:a16="http://schemas.microsoft.com/office/drawing/2014/main" id="{E3FB6EAA-10CE-896B-CE55-7321D8454B54}"/>
              </a:ext>
            </a:extLst>
          </p:cNvPr>
          <p:cNvSpPr txBox="1"/>
          <p:nvPr/>
        </p:nvSpPr>
        <p:spPr>
          <a:xfrm>
            <a:off x="3224594" y="2277208"/>
            <a:ext cx="677463" cy="707886"/>
          </a:xfrm>
          <a:prstGeom prst="rect">
            <a:avLst/>
          </a:prstGeom>
          <a:noFill/>
        </p:spPr>
        <p:txBody>
          <a:bodyPr wrap="square" rtlCol="0">
            <a:spAutoFit/>
          </a:bodyPr>
          <a:lstStyle/>
          <a:p>
            <a:pPr algn="ctr"/>
            <a:r>
              <a:rPr lang="fr-FR" sz="4000" b="1" dirty="0">
                <a:latin typeface="Acceseditionsscript Normal" panose="00000500000000000000" pitchFamily="50" charset="0"/>
              </a:rPr>
              <a:t>2</a:t>
            </a:r>
          </a:p>
        </p:txBody>
      </p:sp>
      <p:sp>
        <p:nvSpPr>
          <p:cNvPr id="75" name="ZoneTexte 74">
            <a:extLst>
              <a:ext uri="{FF2B5EF4-FFF2-40B4-BE49-F238E27FC236}">
                <a16:creationId xmlns:a16="http://schemas.microsoft.com/office/drawing/2014/main" id="{9E3C4A23-A076-9F20-AB9F-BD72989EC019}"/>
              </a:ext>
            </a:extLst>
          </p:cNvPr>
          <p:cNvSpPr txBox="1"/>
          <p:nvPr/>
        </p:nvSpPr>
        <p:spPr>
          <a:xfrm>
            <a:off x="4232560" y="2286004"/>
            <a:ext cx="677463" cy="707886"/>
          </a:xfrm>
          <a:prstGeom prst="rect">
            <a:avLst/>
          </a:prstGeom>
          <a:noFill/>
        </p:spPr>
        <p:txBody>
          <a:bodyPr wrap="square" rtlCol="0">
            <a:spAutoFit/>
          </a:bodyPr>
          <a:lstStyle/>
          <a:p>
            <a:pPr algn="ctr"/>
            <a:r>
              <a:rPr lang="fr-FR" sz="4000" b="1" dirty="0">
                <a:latin typeface="Acceseditionsscript Normal" panose="00000500000000000000" pitchFamily="50" charset="0"/>
              </a:rPr>
              <a:t>3</a:t>
            </a:r>
          </a:p>
        </p:txBody>
      </p:sp>
      <p:sp>
        <p:nvSpPr>
          <p:cNvPr id="76" name="ZoneTexte 75">
            <a:extLst>
              <a:ext uri="{FF2B5EF4-FFF2-40B4-BE49-F238E27FC236}">
                <a16:creationId xmlns:a16="http://schemas.microsoft.com/office/drawing/2014/main" id="{9C263C2F-2767-930A-AA0F-E9B276FD3AA2}"/>
              </a:ext>
            </a:extLst>
          </p:cNvPr>
          <p:cNvSpPr txBox="1"/>
          <p:nvPr/>
        </p:nvSpPr>
        <p:spPr>
          <a:xfrm>
            <a:off x="5240526" y="2286004"/>
            <a:ext cx="677463" cy="707886"/>
          </a:xfrm>
          <a:prstGeom prst="rect">
            <a:avLst/>
          </a:prstGeom>
          <a:noFill/>
        </p:spPr>
        <p:txBody>
          <a:bodyPr wrap="square" rtlCol="0">
            <a:spAutoFit/>
          </a:bodyPr>
          <a:lstStyle/>
          <a:p>
            <a:pPr algn="ctr"/>
            <a:r>
              <a:rPr lang="fr-FR" sz="4000" b="1" dirty="0">
                <a:latin typeface="Acceseditionsscript Normal" panose="00000500000000000000" pitchFamily="50" charset="0"/>
              </a:rPr>
              <a:t>4</a:t>
            </a:r>
          </a:p>
        </p:txBody>
      </p:sp>
      <p:sp>
        <p:nvSpPr>
          <p:cNvPr id="77" name="ZoneTexte 76">
            <a:extLst>
              <a:ext uri="{FF2B5EF4-FFF2-40B4-BE49-F238E27FC236}">
                <a16:creationId xmlns:a16="http://schemas.microsoft.com/office/drawing/2014/main" id="{BE7E0E9B-B2FB-21D5-A470-6A0D83D01D49}"/>
              </a:ext>
            </a:extLst>
          </p:cNvPr>
          <p:cNvSpPr txBox="1"/>
          <p:nvPr/>
        </p:nvSpPr>
        <p:spPr>
          <a:xfrm>
            <a:off x="6248492" y="2286004"/>
            <a:ext cx="677463" cy="707886"/>
          </a:xfrm>
          <a:prstGeom prst="rect">
            <a:avLst/>
          </a:prstGeom>
          <a:noFill/>
        </p:spPr>
        <p:txBody>
          <a:bodyPr wrap="square" rtlCol="0">
            <a:spAutoFit/>
          </a:bodyPr>
          <a:lstStyle/>
          <a:p>
            <a:pPr algn="ctr"/>
            <a:r>
              <a:rPr lang="fr-FR" sz="4000" b="1" dirty="0">
                <a:latin typeface="Acceseditionsscript Normal" panose="00000500000000000000" pitchFamily="50" charset="0"/>
              </a:rPr>
              <a:t>5</a:t>
            </a:r>
          </a:p>
        </p:txBody>
      </p:sp>
      <p:sp>
        <p:nvSpPr>
          <p:cNvPr id="78" name="ZoneTexte 77">
            <a:extLst>
              <a:ext uri="{FF2B5EF4-FFF2-40B4-BE49-F238E27FC236}">
                <a16:creationId xmlns:a16="http://schemas.microsoft.com/office/drawing/2014/main" id="{A8E5B637-CCF5-3682-E15B-013BE1C31FCB}"/>
              </a:ext>
            </a:extLst>
          </p:cNvPr>
          <p:cNvSpPr txBox="1"/>
          <p:nvPr/>
        </p:nvSpPr>
        <p:spPr>
          <a:xfrm>
            <a:off x="7256458" y="2275039"/>
            <a:ext cx="677463" cy="707886"/>
          </a:xfrm>
          <a:prstGeom prst="rect">
            <a:avLst/>
          </a:prstGeom>
          <a:noFill/>
        </p:spPr>
        <p:txBody>
          <a:bodyPr wrap="square" rtlCol="0">
            <a:spAutoFit/>
          </a:bodyPr>
          <a:lstStyle/>
          <a:p>
            <a:pPr algn="ctr"/>
            <a:r>
              <a:rPr lang="fr-FR" sz="4000" b="1" dirty="0">
                <a:latin typeface="Acceseditionsscript Normal" panose="00000500000000000000" pitchFamily="50" charset="0"/>
              </a:rPr>
              <a:t>6</a:t>
            </a:r>
          </a:p>
        </p:txBody>
      </p:sp>
      <p:sp>
        <p:nvSpPr>
          <p:cNvPr id="79" name="ZoneTexte 78">
            <a:extLst>
              <a:ext uri="{FF2B5EF4-FFF2-40B4-BE49-F238E27FC236}">
                <a16:creationId xmlns:a16="http://schemas.microsoft.com/office/drawing/2014/main" id="{CA3DCBE8-E09A-D3C6-CD81-260792BE9682}"/>
              </a:ext>
            </a:extLst>
          </p:cNvPr>
          <p:cNvSpPr txBox="1"/>
          <p:nvPr/>
        </p:nvSpPr>
        <p:spPr>
          <a:xfrm>
            <a:off x="8264424" y="2275039"/>
            <a:ext cx="677463" cy="707886"/>
          </a:xfrm>
          <a:prstGeom prst="rect">
            <a:avLst/>
          </a:prstGeom>
          <a:noFill/>
        </p:spPr>
        <p:txBody>
          <a:bodyPr wrap="square" rtlCol="0">
            <a:spAutoFit/>
          </a:bodyPr>
          <a:lstStyle/>
          <a:p>
            <a:pPr algn="ctr"/>
            <a:r>
              <a:rPr lang="fr-FR" sz="4000" b="1" dirty="0">
                <a:latin typeface="Acceseditionsscript Normal" panose="00000500000000000000" pitchFamily="50" charset="0"/>
              </a:rPr>
              <a:t>7</a:t>
            </a:r>
          </a:p>
        </p:txBody>
      </p:sp>
      <p:sp>
        <p:nvSpPr>
          <p:cNvPr id="80" name="ZoneTexte 79">
            <a:extLst>
              <a:ext uri="{FF2B5EF4-FFF2-40B4-BE49-F238E27FC236}">
                <a16:creationId xmlns:a16="http://schemas.microsoft.com/office/drawing/2014/main" id="{9335A1A3-09F7-2801-77F0-790E0EE5866A}"/>
              </a:ext>
            </a:extLst>
          </p:cNvPr>
          <p:cNvSpPr txBox="1"/>
          <p:nvPr/>
        </p:nvSpPr>
        <p:spPr>
          <a:xfrm>
            <a:off x="9272390" y="2284664"/>
            <a:ext cx="677463" cy="707886"/>
          </a:xfrm>
          <a:prstGeom prst="rect">
            <a:avLst/>
          </a:prstGeom>
          <a:noFill/>
        </p:spPr>
        <p:txBody>
          <a:bodyPr wrap="square" rtlCol="0">
            <a:spAutoFit/>
          </a:bodyPr>
          <a:lstStyle/>
          <a:p>
            <a:pPr algn="ctr"/>
            <a:r>
              <a:rPr lang="fr-FR" sz="4000" b="1" dirty="0">
                <a:latin typeface="Acceseditionsscript Normal" panose="00000500000000000000" pitchFamily="50" charset="0"/>
              </a:rPr>
              <a:t>8</a:t>
            </a:r>
          </a:p>
        </p:txBody>
      </p:sp>
      <p:sp>
        <p:nvSpPr>
          <p:cNvPr id="81" name="ZoneTexte 80">
            <a:extLst>
              <a:ext uri="{FF2B5EF4-FFF2-40B4-BE49-F238E27FC236}">
                <a16:creationId xmlns:a16="http://schemas.microsoft.com/office/drawing/2014/main" id="{176C0FE5-7156-A6B1-4CEA-6840A4633863}"/>
              </a:ext>
            </a:extLst>
          </p:cNvPr>
          <p:cNvSpPr txBox="1"/>
          <p:nvPr/>
        </p:nvSpPr>
        <p:spPr>
          <a:xfrm>
            <a:off x="10286938" y="2284664"/>
            <a:ext cx="677463" cy="707886"/>
          </a:xfrm>
          <a:prstGeom prst="rect">
            <a:avLst/>
          </a:prstGeom>
          <a:noFill/>
        </p:spPr>
        <p:txBody>
          <a:bodyPr wrap="square" rtlCol="0">
            <a:spAutoFit/>
          </a:bodyPr>
          <a:lstStyle/>
          <a:p>
            <a:pPr algn="ctr"/>
            <a:r>
              <a:rPr lang="fr-FR" sz="4000" b="1" dirty="0">
                <a:latin typeface="Acceseditionsscript Normal" panose="00000500000000000000" pitchFamily="50" charset="0"/>
              </a:rPr>
              <a:t>9</a:t>
            </a:r>
          </a:p>
        </p:txBody>
      </p:sp>
      <p:sp>
        <p:nvSpPr>
          <p:cNvPr id="82" name="ZoneTexte 81">
            <a:extLst>
              <a:ext uri="{FF2B5EF4-FFF2-40B4-BE49-F238E27FC236}">
                <a16:creationId xmlns:a16="http://schemas.microsoft.com/office/drawing/2014/main" id="{65ABD7D7-FF6D-114A-BEA1-F3D85ACBD0F7}"/>
              </a:ext>
            </a:extLst>
          </p:cNvPr>
          <p:cNvSpPr txBox="1"/>
          <p:nvPr/>
        </p:nvSpPr>
        <p:spPr>
          <a:xfrm>
            <a:off x="1090812" y="3342525"/>
            <a:ext cx="896698" cy="707886"/>
          </a:xfrm>
          <a:prstGeom prst="rect">
            <a:avLst/>
          </a:prstGeom>
          <a:noFill/>
        </p:spPr>
        <p:txBody>
          <a:bodyPr wrap="square" rtlCol="0">
            <a:spAutoFit/>
          </a:bodyPr>
          <a:lstStyle/>
          <a:p>
            <a:pPr algn="ctr"/>
            <a:r>
              <a:rPr lang="fr-FR" sz="4000" b="1" dirty="0">
                <a:solidFill>
                  <a:srgbClr val="FF0000"/>
                </a:solidFill>
                <a:latin typeface="Acceseditionsscript Normal" panose="00000500000000000000" pitchFamily="50" charset="0"/>
              </a:rPr>
              <a:t>1</a:t>
            </a:r>
            <a:r>
              <a:rPr lang="fr-FR" sz="4000" b="1" dirty="0">
                <a:latin typeface="Acceseditionsscript Normal" panose="00000500000000000000" pitchFamily="50" charset="0"/>
              </a:rPr>
              <a:t>0</a:t>
            </a:r>
          </a:p>
        </p:txBody>
      </p:sp>
      <p:sp>
        <p:nvSpPr>
          <p:cNvPr id="83" name="ZoneTexte 82">
            <a:extLst>
              <a:ext uri="{FF2B5EF4-FFF2-40B4-BE49-F238E27FC236}">
                <a16:creationId xmlns:a16="http://schemas.microsoft.com/office/drawing/2014/main" id="{03DB7DAC-C8D4-1C4F-29C4-DBBF2F626F28}"/>
              </a:ext>
            </a:extLst>
          </p:cNvPr>
          <p:cNvSpPr txBox="1"/>
          <p:nvPr/>
        </p:nvSpPr>
        <p:spPr>
          <a:xfrm>
            <a:off x="2210046" y="3342525"/>
            <a:ext cx="788732" cy="707886"/>
          </a:xfrm>
          <a:prstGeom prst="rect">
            <a:avLst/>
          </a:prstGeom>
          <a:noFill/>
        </p:spPr>
        <p:txBody>
          <a:bodyPr wrap="square" rtlCol="0">
            <a:spAutoFit/>
          </a:bodyPr>
          <a:lstStyle/>
          <a:p>
            <a:pPr algn="ctr"/>
            <a:r>
              <a:rPr lang="fr-FR" sz="4000" b="1" dirty="0">
                <a:solidFill>
                  <a:srgbClr val="FF0000"/>
                </a:solidFill>
                <a:latin typeface="Acceseditionsscript Normal" panose="00000500000000000000" pitchFamily="50" charset="0"/>
              </a:rPr>
              <a:t>1</a:t>
            </a:r>
            <a:r>
              <a:rPr lang="fr-FR" sz="4000" b="1" dirty="0">
                <a:latin typeface="Acceseditionsscript Normal" panose="00000500000000000000" pitchFamily="50" charset="0"/>
              </a:rPr>
              <a:t>1</a:t>
            </a:r>
          </a:p>
        </p:txBody>
      </p:sp>
      <p:sp>
        <p:nvSpPr>
          <p:cNvPr id="84" name="ZoneTexte 83">
            <a:extLst>
              <a:ext uri="{FF2B5EF4-FFF2-40B4-BE49-F238E27FC236}">
                <a16:creationId xmlns:a16="http://schemas.microsoft.com/office/drawing/2014/main" id="{4BC90BAA-F5CD-7C2F-0C52-502C04182F83}"/>
              </a:ext>
            </a:extLst>
          </p:cNvPr>
          <p:cNvSpPr txBox="1"/>
          <p:nvPr/>
        </p:nvSpPr>
        <p:spPr>
          <a:xfrm>
            <a:off x="3172250" y="3369772"/>
            <a:ext cx="782150" cy="707886"/>
          </a:xfrm>
          <a:prstGeom prst="rect">
            <a:avLst/>
          </a:prstGeom>
          <a:noFill/>
        </p:spPr>
        <p:txBody>
          <a:bodyPr wrap="square" rtlCol="0">
            <a:spAutoFit/>
          </a:bodyPr>
          <a:lstStyle/>
          <a:p>
            <a:pPr algn="ctr"/>
            <a:r>
              <a:rPr lang="fr-FR" sz="4000" b="1" dirty="0">
                <a:solidFill>
                  <a:srgbClr val="FF0000"/>
                </a:solidFill>
                <a:latin typeface="Acceseditionsscript Normal" panose="00000500000000000000" pitchFamily="50" charset="0"/>
              </a:rPr>
              <a:t>1</a:t>
            </a:r>
            <a:r>
              <a:rPr lang="fr-FR" sz="4000" b="1" dirty="0">
                <a:latin typeface="Acceseditionsscript Normal" panose="00000500000000000000" pitchFamily="50" charset="0"/>
              </a:rPr>
              <a:t>2</a:t>
            </a:r>
          </a:p>
        </p:txBody>
      </p:sp>
      <p:sp>
        <p:nvSpPr>
          <p:cNvPr id="85" name="ZoneTexte 84">
            <a:extLst>
              <a:ext uri="{FF2B5EF4-FFF2-40B4-BE49-F238E27FC236}">
                <a16:creationId xmlns:a16="http://schemas.microsoft.com/office/drawing/2014/main" id="{8FD776E5-0E28-1D80-BF49-87E69116FE3F}"/>
              </a:ext>
            </a:extLst>
          </p:cNvPr>
          <p:cNvSpPr txBox="1"/>
          <p:nvPr/>
        </p:nvSpPr>
        <p:spPr>
          <a:xfrm>
            <a:off x="4180216" y="3342525"/>
            <a:ext cx="782150" cy="707886"/>
          </a:xfrm>
          <a:prstGeom prst="rect">
            <a:avLst/>
          </a:prstGeom>
          <a:noFill/>
        </p:spPr>
        <p:txBody>
          <a:bodyPr wrap="square" rtlCol="0">
            <a:spAutoFit/>
          </a:bodyPr>
          <a:lstStyle/>
          <a:p>
            <a:pPr algn="ctr"/>
            <a:r>
              <a:rPr lang="fr-FR" sz="4000" b="1" dirty="0">
                <a:solidFill>
                  <a:srgbClr val="FF0000"/>
                </a:solidFill>
                <a:latin typeface="Acceseditionsscript Normal" panose="00000500000000000000" pitchFamily="50" charset="0"/>
              </a:rPr>
              <a:t>1</a:t>
            </a:r>
            <a:r>
              <a:rPr lang="fr-FR" sz="4000" b="1" dirty="0">
                <a:latin typeface="Acceseditionsscript Normal" panose="00000500000000000000" pitchFamily="50" charset="0"/>
              </a:rPr>
              <a:t>3</a:t>
            </a:r>
          </a:p>
        </p:txBody>
      </p:sp>
      <p:sp>
        <p:nvSpPr>
          <p:cNvPr id="86" name="ZoneTexte 85">
            <a:extLst>
              <a:ext uri="{FF2B5EF4-FFF2-40B4-BE49-F238E27FC236}">
                <a16:creationId xmlns:a16="http://schemas.microsoft.com/office/drawing/2014/main" id="{04D853E3-E52B-CA0E-DFD2-25B83164F597}"/>
              </a:ext>
            </a:extLst>
          </p:cNvPr>
          <p:cNvSpPr txBox="1"/>
          <p:nvPr/>
        </p:nvSpPr>
        <p:spPr>
          <a:xfrm>
            <a:off x="5188182" y="3368142"/>
            <a:ext cx="782150" cy="707886"/>
          </a:xfrm>
          <a:prstGeom prst="rect">
            <a:avLst/>
          </a:prstGeom>
          <a:noFill/>
        </p:spPr>
        <p:txBody>
          <a:bodyPr wrap="square" rtlCol="0">
            <a:spAutoFit/>
          </a:bodyPr>
          <a:lstStyle/>
          <a:p>
            <a:pPr algn="ctr"/>
            <a:r>
              <a:rPr lang="fr-FR" sz="4000" b="1" dirty="0">
                <a:solidFill>
                  <a:srgbClr val="FF0000"/>
                </a:solidFill>
                <a:latin typeface="Acceseditionsscript Normal" panose="00000500000000000000" pitchFamily="50" charset="0"/>
              </a:rPr>
              <a:t>1</a:t>
            </a:r>
            <a:r>
              <a:rPr lang="fr-FR" sz="4000" b="1" dirty="0">
                <a:latin typeface="Acceseditionsscript Normal" panose="00000500000000000000" pitchFamily="50" charset="0"/>
              </a:rPr>
              <a:t>4</a:t>
            </a:r>
          </a:p>
        </p:txBody>
      </p:sp>
      <p:sp>
        <p:nvSpPr>
          <p:cNvPr id="87" name="ZoneTexte 86">
            <a:extLst>
              <a:ext uri="{FF2B5EF4-FFF2-40B4-BE49-F238E27FC236}">
                <a16:creationId xmlns:a16="http://schemas.microsoft.com/office/drawing/2014/main" id="{2CCCFE94-C465-541A-2275-C7146B7DCA1B}"/>
              </a:ext>
            </a:extLst>
          </p:cNvPr>
          <p:cNvSpPr txBox="1"/>
          <p:nvPr/>
        </p:nvSpPr>
        <p:spPr>
          <a:xfrm>
            <a:off x="6192857" y="3342525"/>
            <a:ext cx="788732" cy="707886"/>
          </a:xfrm>
          <a:prstGeom prst="rect">
            <a:avLst/>
          </a:prstGeom>
          <a:noFill/>
        </p:spPr>
        <p:txBody>
          <a:bodyPr wrap="square" rtlCol="0">
            <a:spAutoFit/>
          </a:bodyPr>
          <a:lstStyle/>
          <a:p>
            <a:pPr algn="ctr"/>
            <a:r>
              <a:rPr lang="fr-FR" sz="4000" b="1" dirty="0">
                <a:solidFill>
                  <a:srgbClr val="FF0000"/>
                </a:solidFill>
                <a:latin typeface="Acceseditionsscript Normal" panose="00000500000000000000" pitchFamily="50" charset="0"/>
              </a:rPr>
              <a:t>1</a:t>
            </a:r>
            <a:r>
              <a:rPr lang="fr-FR" sz="4000" b="1" dirty="0">
                <a:latin typeface="Acceseditionsscript Normal" panose="00000500000000000000" pitchFamily="50" charset="0"/>
              </a:rPr>
              <a:t>5</a:t>
            </a:r>
          </a:p>
        </p:txBody>
      </p:sp>
      <p:sp>
        <p:nvSpPr>
          <p:cNvPr id="88" name="ZoneTexte 87">
            <a:extLst>
              <a:ext uri="{FF2B5EF4-FFF2-40B4-BE49-F238E27FC236}">
                <a16:creationId xmlns:a16="http://schemas.microsoft.com/office/drawing/2014/main" id="{5B0F3FCE-4E7A-1CBB-0534-AFA79943426E}"/>
              </a:ext>
            </a:extLst>
          </p:cNvPr>
          <p:cNvSpPr txBox="1"/>
          <p:nvPr/>
        </p:nvSpPr>
        <p:spPr>
          <a:xfrm>
            <a:off x="7204114" y="3336802"/>
            <a:ext cx="782150" cy="707886"/>
          </a:xfrm>
          <a:prstGeom prst="rect">
            <a:avLst/>
          </a:prstGeom>
          <a:noFill/>
        </p:spPr>
        <p:txBody>
          <a:bodyPr wrap="square" rtlCol="0">
            <a:spAutoFit/>
          </a:bodyPr>
          <a:lstStyle/>
          <a:p>
            <a:pPr algn="ctr"/>
            <a:r>
              <a:rPr lang="fr-FR" sz="4000" b="1" dirty="0">
                <a:solidFill>
                  <a:srgbClr val="FF0000"/>
                </a:solidFill>
                <a:latin typeface="Acceseditionsscript Normal" panose="00000500000000000000" pitchFamily="50" charset="0"/>
              </a:rPr>
              <a:t>1</a:t>
            </a:r>
            <a:r>
              <a:rPr lang="fr-FR" sz="4000" b="1" dirty="0">
                <a:latin typeface="Acceseditionsscript Normal" panose="00000500000000000000" pitchFamily="50" charset="0"/>
              </a:rPr>
              <a:t>6</a:t>
            </a:r>
          </a:p>
        </p:txBody>
      </p:sp>
      <p:sp>
        <p:nvSpPr>
          <p:cNvPr id="89" name="ZoneTexte 88">
            <a:extLst>
              <a:ext uri="{FF2B5EF4-FFF2-40B4-BE49-F238E27FC236}">
                <a16:creationId xmlns:a16="http://schemas.microsoft.com/office/drawing/2014/main" id="{9D85CC96-C494-99B7-7DCD-F24D4B365DB9}"/>
              </a:ext>
            </a:extLst>
          </p:cNvPr>
          <p:cNvSpPr txBox="1"/>
          <p:nvPr/>
        </p:nvSpPr>
        <p:spPr>
          <a:xfrm>
            <a:off x="8214329" y="3354423"/>
            <a:ext cx="782150" cy="707886"/>
          </a:xfrm>
          <a:prstGeom prst="rect">
            <a:avLst/>
          </a:prstGeom>
          <a:noFill/>
        </p:spPr>
        <p:txBody>
          <a:bodyPr wrap="square" rtlCol="0">
            <a:spAutoFit/>
          </a:bodyPr>
          <a:lstStyle/>
          <a:p>
            <a:pPr algn="ctr"/>
            <a:r>
              <a:rPr lang="fr-FR" sz="4000" b="1" dirty="0">
                <a:solidFill>
                  <a:srgbClr val="FF0000"/>
                </a:solidFill>
                <a:latin typeface="Acceseditionsscript Normal" panose="00000500000000000000" pitchFamily="50" charset="0"/>
              </a:rPr>
              <a:t>1</a:t>
            </a:r>
            <a:r>
              <a:rPr lang="fr-FR" sz="4000" b="1" dirty="0">
                <a:latin typeface="Acceseditionsscript Normal" panose="00000500000000000000" pitchFamily="50" charset="0"/>
              </a:rPr>
              <a:t>7</a:t>
            </a:r>
          </a:p>
        </p:txBody>
      </p:sp>
      <p:sp>
        <p:nvSpPr>
          <p:cNvPr id="90" name="ZoneTexte 89">
            <a:extLst>
              <a:ext uri="{FF2B5EF4-FFF2-40B4-BE49-F238E27FC236}">
                <a16:creationId xmlns:a16="http://schemas.microsoft.com/office/drawing/2014/main" id="{D5F2C4C3-82B4-7902-F43F-0B041F7D6704}"/>
              </a:ext>
            </a:extLst>
          </p:cNvPr>
          <p:cNvSpPr txBox="1"/>
          <p:nvPr/>
        </p:nvSpPr>
        <p:spPr>
          <a:xfrm>
            <a:off x="9167704" y="3354423"/>
            <a:ext cx="788732" cy="707886"/>
          </a:xfrm>
          <a:prstGeom prst="rect">
            <a:avLst/>
          </a:prstGeom>
          <a:noFill/>
        </p:spPr>
        <p:txBody>
          <a:bodyPr wrap="square" rtlCol="0">
            <a:spAutoFit/>
          </a:bodyPr>
          <a:lstStyle/>
          <a:p>
            <a:pPr algn="ctr"/>
            <a:r>
              <a:rPr lang="fr-FR" sz="4000" b="1" dirty="0">
                <a:solidFill>
                  <a:srgbClr val="FF0000"/>
                </a:solidFill>
                <a:latin typeface="Acceseditionsscript Normal" panose="00000500000000000000" pitchFamily="50" charset="0"/>
              </a:rPr>
              <a:t>1</a:t>
            </a:r>
            <a:r>
              <a:rPr lang="fr-FR" sz="4000" b="1" dirty="0">
                <a:latin typeface="Acceseditionsscript Normal" panose="00000500000000000000" pitchFamily="50" charset="0"/>
              </a:rPr>
              <a:t>8</a:t>
            </a:r>
          </a:p>
        </p:txBody>
      </p:sp>
      <p:sp>
        <p:nvSpPr>
          <p:cNvPr id="91" name="ZoneTexte 90">
            <a:extLst>
              <a:ext uri="{FF2B5EF4-FFF2-40B4-BE49-F238E27FC236}">
                <a16:creationId xmlns:a16="http://schemas.microsoft.com/office/drawing/2014/main" id="{9AF2B52D-CFBD-9D1B-53C7-6DE09E7FCC6C}"/>
              </a:ext>
            </a:extLst>
          </p:cNvPr>
          <p:cNvSpPr txBox="1"/>
          <p:nvPr/>
        </p:nvSpPr>
        <p:spPr>
          <a:xfrm>
            <a:off x="10231303" y="3368142"/>
            <a:ext cx="788732" cy="707886"/>
          </a:xfrm>
          <a:prstGeom prst="rect">
            <a:avLst/>
          </a:prstGeom>
          <a:noFill/>
        </p:spPr>
        <p:txBody>
          <a:bodyPr wrap="square" rtlCol="0">
            <a:spAutoFit/>
          </a:bodyPr>
          <a:lstStyle/>
          <a:p>
            <a:pPr algn="ctr"/>
            <a:r>
              <a:rPr lang="fr-FR" sz="4000" b="1" dirty="0">
                <a:solidFill>
                  <a:srgbClr val="FF0000"/>
                </a:solidFill>
                <a:latin typeface="Acceseditionsscript Normal" panose="00000500000000000000" pitchFamily="50" charset="0"/>
              </a:rPr>
              <a:t>1</a:t>
            </a:r>
            <a:r>
              <a:rPr lang="fr-FR" sz="4000" b="1" dirty="0">
                <a:latin typeface="Acceseditionsscript Normal" panose="00000500000000000000" pitchFamily="50" charset="0"/>
              </a:rPr>
              <a:t>9</a:t>
            </a:r>
          </a:p>
        </p:txBody>
      </p:sp>
      <p:sp>
        <p:nvSpPr>
          <p:cNvPr id="92" name="ZoneTexte 91">
            <a:extLst>
              <a:ext uri="{FF2B5EF4-FFF2-40B4-BE49-F238E27FC236}">
                <a16:creationId xmlns:a16="http://schemas.microsoft.com/office/drawing/2014/main" id="{A03B0993-817B-BEDD-3760-A49E311103C8}"/>
              </a:ext>
            </a:extLst>
          </p:cNvPr>
          <p:cNvSpPr txBox="1"/>
          <p:nvPr/>
        </p:nvSpPr>
        <p:spPr>
          <a:xfrm>
            <a:off x="1156823" y="4430153"/>
            <a:ext cx="792011" cy="707886"/>
          </a:xfrm>
          <a:prstGeom prst="rect">
            <a:avLst/>
          </a:prstGeom>
          <a:noFill/>
        </p:spPr>
        <p:txBody>
          <a:bodyPr wrap="square" rtlCol="0">
            <a:spAutoFit/>
          </a:bodyPr>
          <a:lstStyle/>
          <a:p>
            <a:pPr algn="ctr"/>
            <a:r>
              <a:rPr lang="fr-FR" sz="4000" b="1" dirty="0">
                <a:solidFill>
                  <a:srgbClr val="00B050"/>
                </a:solidFill>
                <a:latin typeface="Acceseditionsscript Normal" panose="00000500000000000000" pitchFamily="50" charset="0"/>
              </a:rPr>
              <a:t>2</a:t>
            </a:r>
            <a:r>
              <a:rPr lang="fr-FR" sz="4000" b="1" dirty="0">
                <a:latin typeface="Acceseditionsscript Normal" panose="00000500000000000000" pitchFamily="50" charset="0"/>
              </a:rPr>
              <a:t>0</a:t>
            </a:r>
          </a:p>
        </p:txBody>
      </p:sp>
      <p:sp>
        <p:nvSpPr>
          <p:cNvPr id="93" name="ZoneTexte 92">
            <a:extLst>
              <a:ext uri="{FF2B5EF4-FFF2-40B4-BE49-F238E27FC236}">
                <a16:creationId xmlns:a16="http://schemas.microsoft.com/office/drawing/2014/main" id="{56CFB6D2-9167-4641-457E-5B2B4AE800CF}"/>
              </a:ext>
            </a:extLst>
          </p:cNvPr>
          <p:cNvSpPr txBox="1"/>
          <p:nvPr/>
        </p:nvSpPr>
        <p:spPr>
          <a:xfrm>
            <a:off x="2171618" y="4430153"/>
            <a:ext cx="788732" cy="707886"/>
          </a:xfrm>
          <a:prstGeom prst="rect">
            <a:avLst/>
          </a:prstGeom>
          <a:noFill/>
        </p:spPr>
        <p:txBody>
          <a:bodyPr wrap="square" rtlCol="0">
            <a:spAutoFit/>
          </a:bodyPr>
          <a:lstStyle/>
          <a:p>
            <a:pPr algn="ctr"/>
            <a:r>
              <a:rPr lang="fr-FR" sz="4000" b="1" dirty="0">
                <a:solidFill>
                  <a:srgbClr val="00B050"/>
                </a:solidFill>
                <a:latin typeface="Acceseditionsscript Normal" panose="00000500000000000000" pitchFamily="50" charset="0"/>
              </a:rPr>
              <a:t>2</a:t>
            </a:r>
            <a:r>
              <a:rPr lang="fr-FR" sz="4000" b="1" dirty="0">
                <a:latin typeface="Acceseditionsscript Normal" panose="00000500000000000000" pitchFamily="50" charset="0"/>
              </a:rPr>
              <a:t>1</a:t>
            </a:r>
          </a:p>
        </p:txBody>
      </p:sp>
      <p:sp>
        <p:nvSpPr>
          <p:cNvPr id="94" name="ZoneTexte 93">
            <a:extLst>
              <a:ext uri="{FF2B5EF4-FFF2-40B4-BE49-F238E27FC236}">
                <a16:creationId xmlns:a16="http://schemas.microsoft.com/office/drawing/2014/main" id="{8B71ACF6-8AA8-325A-4D5B-DF1F4D73378F}"/>
              </a:ext>
            </a:extLst>
          </p:cNvPr>
          <p:cNvSpPr txBox="1"/>
          <p:nvPr/>
        </p:nvSpPr>
        <p:spPr>
          <a:xfrm>
            <a:off x="3172250" y="4399046"/>
            <a:ext cx="782150" cy="707886"/>
          </a:xfrm>
          <a:prstGeom prst="rect">
            <a:avLst/>
          </a:prstGeom>
          <a:noFill/>
        </p:spPr>
        <p:txBody>
          <a:bodyPr wrap="square" rtlCol="0">
            <a:spAutoFit/>
          </a:bodyPr>
          <a:lstStyle/>
          <a:p>
            <a:pPr algn="ctr"/>
            <a:r>
              <a:rPr lang="fr-FR" sz="4000" b="1" dirty="0">
                <a:solidFill>
                  <a:srgbClr val="00B050"/>
                </a:solidFill>
                <a:latin typeface="Acceseditionsscript Normal" panose="00000500000000000000" pitchFamily="50" charset="0"/>
              </a:rPr>
              <a:t>2</a:t>
            </a:r>
            <a:r>
              <a:rPr lang="fr-FR" sz="4000" b="1" dirty="0">
                <a:latin typeface="Acceseditionsscript Normal" panose="00000500000000000000" pitchFamily="50" charset="0"/>
              </a:rPr>
              <a:t>2</a:t>
            </a:r>
          </a:p>
        </p:txBody>
      </p:sp>
      <p:sp>
        <p:nvSpPr>
          <p:cNvPr id="95" name="ZoneTexte 94">
            <a:extLst>
              <a:ext uri="{FF2B5EF4-FFF2-40B4-BE49-F238E27FC236}">
                <a16:creationId xmlns:a16="http://schemas.microsoft.com/office/drawing/2014/main" id="{41EAE557-E855-B4C8-8E54-3CFD434DFD6B}"/>
              </a:ext>
            </a:extLst>
          </p:cNvPr>
          <p:cNvSpPr txBox="1"/>
          <p:nvPr/>
        </p:nvSpPr>
        <p:spPr>
          <a:xfrm>
            <a:off x="4180216" y="4399046"/>
            <a:ext cx="782150" cy="707886"/>
          </a:xfrm>
          <a:prstGeom prst="rect">
            <a:avLst/>
          </a:prstGeom>
          <a:noFill/>
        </p:spPr>
        <p:txBody>
          <a:bodyPr wrap="square" rtlCol="0">
            <a:spAutoFit/>
          </a:bodyPr>
          <a:lstStyle/>
          <a:p>
            <a:pPr algn="ctr"/>
            <a:r>
              <a:rPr lang="fr-FR" sz="4000" b="1" dirty="0">
                <a:solidFill>
                  <a:srgbClr val="00B050"/>
                </a:solidFill>
                <a:latin typeface="Acceseditionsscript Normal" panose="00000500000000000000" pitchFamily="50" charset="0"/>
              </a:rPr>
              <a:t>2</a:t>
            </a:r>
            <a:r>
              <a:rPr lang="fr-FR" sz="4000" b="1" dirty="0">
                <a:latin typeface="Acceseditionsscript Normal" panose="00000500000000000000" pitchFamily="50" charset="0"/>
              </a:rPr>
              <a:t>3</a:t>
            </a:r>
          </a:p>
        </p:txBody>
      </p:sp>
      <p:sp>
        <p:nvSpPr>
          <p:cNvPr id="96" name="ZoneTexte 95">
            <a:extLst>
              <a:ext uri="{FF2B5EF4-FFF2-40B4-BE49-F238E27FC236}">
                <a16:creationId xmlns:a16="http://schemas.microsoft.com/office/drawing/2014/main" id="{32F21E3A-2139-B3F9-0B19-8DC34A6BCEA0}"/>
              </a:ext>
            </a:extLst>
          </p:cNvPr>
          <p:cNvSpPr txBox="1"/>
          <p:nvPr/>
        </p:nvSpPr>
        <p:spPr>
          <a:xfrm>
            <a:off x="5106326" y="4399046"/>
            <a:ext cx="893418" cy="707886"/>
          </a:xfrm>
          <a:prstGeom prst="rect">
            <a:avLst/>
          </a:prstGeom>
          <a:noFill/>
        </p:spPr>
        <p:txBody>
          <a:bodyPr wrap="square" rtlCol="0">
            <a:spAutoFit/>
          </a:bodyPr>
          <a:lstStyle/>
          <a:p>
            <a:pPr algn="ctr"/>
            <a:r>
              <a:rPr lang="fr-FR" sz="4000" b="1" dirty="0">
                <a:solidFill>
                  <a:srgbClr val="00B050"/>
                </a:solidFill>
                <a:latin typeface="Acceseditionsscript Normal" panose="00000500000000000000" pitchFamily="50" charset="0"/>
              </a:rPr>
              <a:t>2</a:t>
            </a:r>
            <a:r>
              <a:rPr lang="fr-FR" sz="4000" b="1" dirty="0">
                <a:latin typeface="Acceseditionsscript Normal" panose="00000500000000000000" pitchFamily="50" charset="0"/>
              </a:rPr>
              <a:t>4</a:t>
            </a:r>
          </a:p>
        </p:txBody>
      </p:sp>
      <p:sp>
        <p:nvSpPr>
          <p:cNvPr id="97" name="ZoneTexte 96">
            <a:extLst>
              <a:ext uri="{FF2B5EF4-FFF2-40B4-BE49-F238E27FC236}">
                <a16:creationId xmlns:a16="http://schemas.microsoft.com/office/drawing/2014/main" id="{1309AD2A-104D-1706-F325-52B37E53B793}"/>
              </a:ext>
            </a:extLst>
          </p:cNvPr>
          <p:cNvSpPr txBox="1"/>
          <p:nvPr/>
        </p:nvSpPr>
        <p:spPr>
          <a:xfrm>
            <a:off x="6192857" y="4430153"/>
            <a:ext cx="788732" cy="707886"/>
          </a:xfrm>
          <a:prstGeom prst="rect">
            <a:avLst/>
          </a:prstGeom>
          <a:noFill/>
        </p:spPr>
        <p:txBody>
          <a:bodyPr wrap="square" rtlCol="0">
            <a:spAutoFit/>
          </a:bodyPr>
          <a:lstStyle/>
          <a:p>
            <a:pPr algn="ctr"/>
            <a:r>
              <a:rPr lang="fr-FR" sz="4000" b="1" dirty="0">
                <a:solidFill>
                  <a:srgbClr val="00B050"/>
                </a:solidFill>
                <a:latin typeface="Acceseditionsscript Normal" panose="00000500000000000000" pitchFamily="50" charset="0"/>
              </a:rPr>
              <a:t>2</a:t>
            </a:r>
            <a:r>
              <a:rPr lang="fr-FR" sz="4000" b="1" dirty="0">
                <a:latin typeface="Acceseditionsscript Normal" panose="00000500000000000000" pitchFamily="50" charset="0"/>
              </a:rPr>
              <a:t>5</a:t>
            </a:r>
          </a:p>
        </p:txBody>
      </p:sp>
      <p:sp>
        <p:nvSpPr>
          <p:cNvPr id="98" name="ZoneTexte 97">
            <a:extLst>
              <a:ext uri="{FF2B5EF4-FFF2-40B4-BE49-F238E27FC236}">
                <a16:creationId xmlns:a16="http://schemas.microsoft.com/office/drawing/2014/main" id="{9BE59858-4304-800B-FBB5-56F58C61EEC8}"/>
              </a:ext>
            </a:extLst>
          </p:cNvPr>
          <p:cNvSpPr txBox="1"/>
          <p:nvPr/>
        </p:nvSpPr>
        <p:spPr>
          <a:xfrm>
            <a:off x="7176770" y="4420528"/>
            <a:ext cx="788732" cy="707886"/>
          </a:xfrm>
          <a:prstGeom prst="rect">
            <a:avLst/>
          </a:prstGeom>
          <a:noFill/>
        </p:spPr>
        <p:txBody>
          <a:bodyPr wrap="square" rtlCol="0">
            <a:spAutoFit/>
          </a:bodyPr>
          <a:lstStyle/>
          <a:p>
            <a:pPr algn="ctr"/>
            <a:r>
              <a:rPr lang="fr-FR" sz="4000" b="1" dirty="0">
                <a:solidFill>
                  <a:srgbClr val="00B050"/>
                </a:solidFill>
                <a:latin typeface="Acceseditionsscript Normal" panose="00000500000000000000" pitchFamily="50" charset="0"/>
              </a:rPr>
              <a:t>2</a:t>
            </a:r>
            <a:r>
              <a:rPr lang="fr-FR" sz="4000" b="1" dirty="0">
                <a:latin typeface="Acceseditionsscript Normal" panose="00000500000000000000" pitchFamily="50" charset="0"/>
              </a:rPr>
              <a:t>6</a:t>
            </a:r>
          </a:p>
        </p:txBody>
      </p:sp>
      <p:sp>
        <p:nvSpPr>
          <p:cNvPr id="99" name="ZoneTexte 98">
            <a:extLst>
              <a:ext uri="{FF2B5EF4-FFF2-40B4-BE49-F238E27FC236}">
                <a16:creationId xmlns:a16="http://schemas.microsoft.com/office/drawing/2014/main" id="{E344BB72-2713-F4C2-9933-FE55C1A204C8}"/>
              </a:ext>
            </a:extLst>
          </p:cNvPr>
          <p:cNvSpPr txBox="1"/>
          <p:nvPr/>
        </p:nvSpPr>
        <p:spPr>
          <a:xfrm>
            <a:off x="8264424" y="4399046"/>
            <a:ext cx="782150" cy="707886"/>
          </a:xfrm>
          <a:prstGeom prst="rect">
            <a:avLst/>
          </a:prstGeom>
          <a:noFill/>
        </p:spPr>
        <p:txBody>
          <a:bodyPr wrap="square" rtlCol="0">
            <a:spAutoFit/>
          </a:bodyPr>
          <a:lstStyle/>
          <a:p>
            <a:pPr algn="ctr"/>
            <a:r>
              <a:rPr lang="fr-FR" sz="4000" b="1" dirty="0">
                <a:solidFill>
                  <a:srgbClr val="00B050"/>
                </a:solidFill>
                <a:latin typeface="Acceseditionsscript Normal" panose="00000500000000000000" pitchFamily="50" charset="0"/>
              </a:rPr>
              <a:t>2</a:t>
            </a:r>
            <a:r>
              <a:rPr lang="fr-FR" sz="4000" b="1" dirty="0">
                <a:latin typeface="Acceseditionsscript Normal" panose="00000500000000000000" pitchFamily="50" charset="0"/>
              </a:rPr>
              <a:t>7</a:t>
            </a:r>
          </a:p>
        </p:txBody>
      </p:sp>
      <p:sp>
        <p:nvSpPr>
          <p:cNvPr id="100" name="ZoneTexte 99">
            <a:extLst>
              <a:ext uri="{FF2B5EF4-FFF2-40B4-BE49-F238E27FC236}">
                <a16:creationId xmlns:a16="http://schemas.microsoft.com/office/drawing/2014/main" id="{6148611B-689B-5C15-E3A1-C9679911C66C}"/>
              </a:ext>
            </a:extLst>
          </p:cNvPr>
          <p:cNvSpPr txBox="1"/>
          <p:nvPr/>
        </p:nvSpPr>
        <p:spPr>
          <a:xfrm>
            <a:off x="9216755" y="4399046"/>
            <a:ext cx="788732" cy="707886"/>
          </a:xfrm>
          <a:prstGeom prst="rect">
            <a:avLst/>
          </a:prstGeom>
          <a:noFill/>
        </p:spPr>
        <p:txBody>
          <a:bodyPr wrap="square" rtlCol="0">
            <a:spAutoFit/>
          </a:bodyPr>
          <a:lstStyle/>
          <a:p>
            <a:pPr algn="ctr"/>
            <a:r>
              <a:rPr lang="fr-FR" sz="4000" b="1" dirty="0">
                <a:solidFill>
                  <a:srgbClr val="00B050"/>
                </a:solidFill>
                <a:latin typeface="Acceseditionsscript Normal" panose="00000500000000000000" pitchFamily="50" charset="0"/>
              </a:rPr>
              <a:t>2</a:t>
            </a:r>
            <a:r>
              <a:rPr lang="fr-FR" sz="4000" b="1" dirty="0">
                <a:latin typeface="Acceseditionsscript Normal" panose="00000500000000000000" pitchFamily="50" charset="0"/>
              </a:rPr>
              <a:t>8</a:t>
            </a:r>
          </a:p>
        </p:txBody>
      </p:sp>
      <p:sp>
        <p:nvSpPr>
          <p:cNvPr id="101" name="ZoneTexte 100">
            <a:extLst>
              <a:ext uri="{FF2B5EF4-FFF2-40B4-BE49-F238E27FC236}">
                <a16:creationId xmlns:a16="http://schemas.microsoft.com/office/drawing/2014/main" id="{81BC81C0-0C22-30A6-8BA8-CE7974803687}"/>
              </a:ext>
            </a:extLst>
          </p:cNvPr>
          <p:cNvSpPr txBox="1"/>
          <p:nvPr/>
        </p:nvSpPr>
        <p:spPr>
          <a:xfrm>
            <a:off x="10231303" y="4399046"/>
            <a:ext cx="788732" cy="707886"/>
          </a:xfrm>
          <a:prstGeom prst="rect">
            <a:avLst/>
          </a:prstGeom>
          <a:noFill/>
        </p:spPr>
        <p:txBody>
          <a:bodyPr wrap="square" rtlCol="0">
            <a:spAutoFit/>
          </a:bodyPr>
          <a:lstStyle/>
          <a:p>
            <a:pPr algn="ctr"/>
            <a:r>
              <a:rPr lang="fr-FR" sz="4000" b="1" dirty="0">
                <a:solidFill>
                  <a:srgbClr val="00B050"/>
                </a:solidFill>
                <a:latin typeface="Acceseditionsscript Normal" panose="00000500000000000000" pitchFamily="50" charset="0"/>
              </a:rPr>
              <a:t>2</a:t>
            </a:r>
            <a:r>
              <a:rPr lang="fr-FR" sz="4000" b="1" dirty="0">
                <a:latin typeface="Acceseditionsscript Normal" panose="00000500000000000000" pitchFamily="50" charset="0"/>
              </a:rPr>
              <a:t>9</a:t>
            </a:r>
          </a:p>
        </p:txBody>
      </p:sp>
      <p:sp>
        <p:nvSpPr>
          <p:cNvPr id="102" name="ZoneTexte 101">
            <a:extLst>
              <a:ext uri="{FF2B5EF4-FFF2-40B4-BE49-F238E27FC236}">
                <a16:creationId xmlns:a16="http://schemas.microsoft.com/office/drawing/2014/main" id="{797F4357-E666-8CCD-341A-08D2BB1B1886}"/>
              </a:ext>
            </a:extLst>
          </p:cNvPr>
          <p:cNvSpPr txBox="1"/>
          <p:nvPr/>
        </p:nvSpPr>
        <p:spPr>
          <a:xfrm>
            <a:off x="1214098" y="5455567"/>
            <a:ext cx="773412" cy="707886"/>
          </a:xfrm>
          <a:prstGeom prst="rect">
            <a:avLst/>
          </a:prstGeom>
          <a:noFill/>
        </p:spPr>
        <p:txBody>
          <a:bodyPr wrap="square" rtlCol="0">
            <a:spAutoFit/>
          </a:bodyPr>
          <a:lstStyle/>
          <a:p>
            <a:pPr algn="ctr"/>
            <a:r>
              <a:rPr lang="fr-FR" sz="4000" b="1" dirty="0">
                <a:solidFill>
                  <a:srgbClr val="0070C0"/>
                </a:solidFill>
                <a:latin typeface="Acceseditionsscript Normal" panose="00000500000000000000" pitchFamily="50" charset="0"/>
              </a:rPr>
              <a:t>3</a:t>
            </a:r>
            <a:r>
              <a:rPr lang="fr-FR" sz="4000" b="1" dirty="0">
                <a:latin typeface="Acceseditionsscript Normal" panose="00000500000000000000" pitchFamily="50" charset="0"/>
              </a:rPr>
              <a:t>0</a:t>
            </a:r>
          </a:p>
        </p:txBody>
      </p:sp>
      <p:sp>
        <p:nvSpPr>
          <p:cNvPr id="72" name="Text Box 5">
            <a:extLst>
              <a:ext uri="{FF2B5EF4-FFF2-40B4-BE49-F238E27FC236}">
                <a16:creationId xmlns:a16="http://schemas.microsoft.com/office/drawing/2014/main" id="{5185E585-0CA4-8E95-E0F2-835F59146E23}"/>
              </a:ext>
            </a:extLst>
          </p:cNvPr>
          <p:cNvSpPr txBox="1">
            <a:spLocks noChangeArrowheads="1"/>
          </p:cNvSpPr>
          <p:nvPr/>
        </p:nvSpPr>
        <p:spPr bwMode="auto">
          <a:xfrm>
            <a:off x="9279505" y="6432263"/>
            <a:ext cx="3128345" cy="34710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sng" strike="noStrike" cap="none" normalizeH="0" baseline="0" dirty="0">
                <a:ln>
                  <a:noFill/>
                </a:ln>
                <a:solidFill>
                  <a:srgbClr val="085296"/>
                </a:solidFill>
                <a:effectLst/>
                <a:latin typeface="Calibri" panose="020F0502020204030204" pitchFamily="34" charset="0"/>
              </a:rPr>
              <a:t>https://maitresse-biglouche.over-blog.com/</a:t>
            </a:r>
            <a:r>
              <a:rPr kumimoji="0" lang="fr-FR" altLang="fr-FR" sz="1200" b="0" i="0" u="none" strike="noStrike" cap="none" normalizeH="0" baseline="0" dirty="0">
                <a:ln>
                  <a:noFill/>
                </a:ln>
                <a:solidFill>
                  <a:srgbClr val="00000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104" name="ZoneTexte 103">
            <a:extLst>
              <a:ext uri="{FF2B5EF4-FFF2-40B4-BE49-F238E27FC236}">
                <a16:creationId xmlns:a16="http://schemas.microsoft.com/office/drawing/2014/main" id="{06843C8F-CB08-4DC0-A3F1-63F2009A8968}"/>
              </a:ext>
            </a:extLst>
          </p:cNvPr>
          <p:cNvSpPr txBox="1"/>
          <p:nvPr/>
        </p:nvSpPr>
        <p:spPr>
          <a:xfrm>
            <a:off x="933449" y="1322913"/>
            <a:ext cx="10325099" cy="615553"/>
          </a:xfrm>
          <a:prstGeom prst="rect">
            <a:avLst/>
          </a:prstGeom>
          <a:noFill/>
        </p:spPr>
        <p:txBody>
          <a:bodyPr wrap="square" rtlCol="0">
            <a:spAutoFit/>
          </a:bodyPr>
          <a:lstStyle/>
          <a:p>
            <a:pPr algn="ctr"/>
            <a:r>
              <a:rPr lang="fr-FR" sz="1600" i="1" u="sng" dirty="0">
                <a:latin typeface="Acceseditionscursive Normal" panose="00000500000000000000" pitchFamily="50" charset="0"/>
              </a:rPr>
              <a:t>Compétence évaluée</a:t>
            </a:r>
            <a:r>
              <a:rPr lang="fr-FR" sz="1600" u="sng" dirty="0">
                <a:latin typeface="Acceseditionscursive Normal" panose="00000500000000000000" pitchFamily="50" charset="0"/>
              </a:rPr>
              <a:t> </a:t>
            </a:r>
            <a:r>
              <a:rPr lang="fr-FR" sz="1600" dirty="0">
                <a:latin typeface="Acceseditionscursive Normal" panose="00000500000000000000" pitchFamily="50" charset="0"/>
              </a:rPr>
              <a:t>: </a:t>
            </a:r>
            <a:r>
              <a:rPr lang="fr-FR" sz="1600" i="1" dirty="0">
                <a:latin typeface="Acceseditionscursive Normal" panose="00000500000000000000" pitchFamily="50" charset="0"/>
              </a:rPr>
              <a:t>Je récite la comptine sous forme de jeu du furet.</a:t>
            </a:r>
          </a:p>
          <a:p>
            <a:pPr algn="ctr"/>
            <a:r>
              <a:rPr lang="fr-FR" b="1" i="1" u="sng" dirty="0">
                <a:latin typeface="Acceseditionsscript Normal" panose="00000500000000000000" pitchFamily="50" charset="0"/>
              </a:rPr>
              <a:t>INPUT</a:t>
            </a:r>
            <a:r>
              <a:rPr lang="fr-FR" b="1" dirty="0">
                <a:latin typeface="Acceseditionsscript Normal" panose="00000500000000000000" pitchFamily="50" charset="0"/>
              </a:rPr>
              <a:t> : « </a:t>
            </a:r>
            <a:r>
              <a:rPr lang="en-GB" b="1" dirty="0">
                <a:latin typeface="Acceseditionsscript Normal" panose="00000500000000000000" pitchFamily="50" charset="0"/>
              </a:rPr>
              <a:t> Let’s THINK and LEARN in English! </a:t>
            </a:r>
            <a:r>
              <a:rPr lang="fr-FR" b="1" dirty="0" err="1">
                <a:latin typeface="Acceseditionsscript Normal" panose="00000500000000000000" pitchFamily="50" charset="0"/>
              </a:rPr>
              <a:t>Let’s</a:t>
            </a:r>
            <a:r>
              <a:rPr lang="fr-FR" b="1" dirty="0">
                <a:latin typeface="Acceseditionsscript Normal" panose="00000500000000000000" pitchFamily="50" charset="0"/>
              </a:rPr>
              <a:t> </a:t>
            </a:r>
            <a:r>
              <a:rPr lang="fr-FR" b="1" dirty="0" err="1">
                <a:latin typeface="Acceseditionsscript Normal" panose="00000500000000000000" pitchFamily="50" charset="0"/>
              </a:rPr>
              <a:t>play</a:t>
            </a:r>
            <a:r>
              <a:rPr lang="fr-FR" b="1" dirty="0">
                <a:latin typeface="Acceseditionsscript Normal" panose="00000500000000000000" pitchFamily="50" charset="0"/>
              </a:rPr>
              <a:t> ‘the ferret </a:t>
            </a:r>
            <a:r>
              <a:rPr lang="fr-FR" b="1" dirty="0" err="1">
                <a:latin typeface="Acceseditionsscript Normal" panose="00000500000000000000" pitchFamily="50" charset="0"/>
              </a:rPr>
              <a:t>game</a:t>
            </a:r>
            <a:r>
              <a:rPr lang="fr-FR" b="1" dirty="0">
                <a:latin typeface="Acceseditionsscript Normal" panose="00000500000000000000" pitchFamily="50" charset="0"/>
              </a:rPr>
              <a:t>’ (count 1 by 1)</a:t>
            </a:r>
            <a:r>
              <a:rPr lang="en-GB" b="1" dirty="0">
                <a:latin typeface="Acceseditionsscript Normal" panose="00000500000000000000" pitchFamily="50" charset="0"/>
              </a:rPr>
              <a:t> »</a:t>
            </a:r>
          </a:p>
        </p:txBody>
      </p:sp>
      <p:grpSp>
        <p:nvGrpSpPr>
          <p:cNvPr id="112" name="Groupe 111">
            <a:extLst>
              <a:ext uri="{FF2B5EF4-FFF2-40B4-BE49-F238E27FC236}">
                <a16:creationId xmlns:a16="http://schemas.microsoft.com/office/drawing/2014/main" id="{56F7DB3A-6002-48EA-85CF-EB3E970457AD}"/>
              </a:ext>
            </a:extLst>
          </p:cNvPr>
          <p:cNvGrpSpPr/>
          <p:nvPr/>
        </p:nvGrpSpPr>
        <p:grpSpPr>
          <a:xfrm>
            <a:off x="933450" y="99729"/>
            <a:ext cx="10325100" cy="1015663"/>
            <a:chOff x="933450" y="230355"/>
            <a:chExt cx="10325100" cy="1015663"/>
          </a:xfrm>
        </p:grpSpPr>
        <p:sp>
          <p:nvSpPr>
            <p:cNvPr id="113" name="Flèche : pentagone 112">
              <a:extLst>
                <a:ext uri="{FF2B5EF4-FFF2-40B4-BE49-F238E27FC236}">
                  <a16:creationId xmlns:a16="http://schemas.microsoft.com/office/drawing/2014/main" id="{054E7CAC-2358-4872-8E0A-E371404A5747}"/>
                </a:ext>
              </a:extLst>
            </p:cNvPr>
            <p:cNvSpPr/>
            <p:nvPr/>
          </p:nvSpPr>
          <p:spPr>
            <a:xfrm>
              <a:off x="933450" y="323850"/>
              <a:ext cx="10325100" cy="828675"/>
            </a:xfrm>
            <a:prstGeom prst="homePlate">
              <a:avLst/>
            </a:prstGeom>
            <a:solidFill>
              <a:srgbClr val="EDEDA6"/>
            </a:solidFill>
            <a:ln>
              <a:solidFill>
                <a:srgbClr val="FDE0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4" name="ZoneTexte 113">
              <a:extLst>
                <a:ext uri="{FF2B5EF4-FFF2-40B4-BE49-F238E27FC236}">
                  <a16:creationId xmlns:a16="http://schemas.microsoft.com/office/drawing/2014/main" id="{08560966-170C-4873-9C08-B4B65C9E47B6}"/>
                </a:ext>
              </a:extLst>
            </p:cNvPr>
            <p:cNvSpPr txBox="1"/>
            <p:nvPr/>
          </p:nvSpPr>
          <p:spPr>
            <a:xfrm>
              <a:off x="2662237" y="230355"/>
              <a:ext cx="6867525" cy="1015663"/>
            </a:xfrm>
            <a:prstGeom prst="rect">
              <a:avLst/>
            </a:prstGeom>
            <a:noFill/>
          </p:spPr>
          <p:txBody>
            <a:bodyPr wrap="square" rtlCol="0">
              <a:spAutoFit/>
            </a:bodyPr>
            <a:lstStyle/>
            <a:p>
              <a:pPr algn="ctr"/>
              <a:r>
                <a:rPr lang="fr-FR" sz="6000" dirty="0">
                  <a:latin typeface="Acceseditionsscript Normal" panose="00000500000000000000" pitchFamily="50" charset="0"/>
                </a:rPr>
                <a:t>DAY 4</a:t>
              </a:r>
            </a:p>
          </p:txBody>
        </p:sp>
        <p:sp>
          <p:nvSpPr>
            <p:cNvPr id="115" name="Étoile : 5 branches 114">
              <a:extLst>
                <a:ext uri="{FF2B5EF4-FFF2-40B4-BE49-F238E27FC236}">
                  <a16:creationId xmlns:a16="http://schemas.microsoft.com/office/drawing/2014/main" id="{193703A9-9825-447E-A693-FA09A0D38688}"/>
                </a:ext>
              </a:extLst>
            </p:cNvPr>
            <p:cNvSpPr/>
            <p:nvPr/>
          </p:nvSpPr>
          <p:spPr>
            <a:xfrm>
              <a:off x="1118333" y="493587"/>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116" name="Étoile : 5 branches 115">
              <a:extLst>
                <a:ext uri="{FF2B5EF4-FFF2-40B4-BE49-F238E27FC236}">
                  <a16:creationId xmlns:a16="http://schemas.microsoft.com/office/drawing/2014/main" id="{CFBA3A97-5C1A-4597-9DE4-4348BA4E63AF}"/>
                </a:ext>
              </a:extLst>
            </p:cNvPr>
            <p:cNvSpPr/>
            <p:nvPr/>
          </p:nvSpPr>
          <p:spPr>
            <a:xfrm>
              <a:off x="1630733" y="497677"/>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117" name="Étoile : 5 branches 116">
              <a:extLst>
                <a:ext uri="{FF2B5EF4-FFF2-40B4-BE49-F238E27FC236}">
                  <a16:creationId xmlns:a16="http://schemas.microsoft.com/office/drawing/2014/main" id="{6DAEE84A-CC58-4364-A333-536309D2072A}"/>
                </a:ext>
              </a:extLst>
            </p:cNvPr>
            <p:cNvSpPr/>
            <p:nvPr/>
          </p:nvSpPr>
          <p:spPr>
            <a:xfrm>
              <a:off x="9797375" y="425737"/>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118" name="Étoile : 5 branches 117">
              <a:extLst>
                <a:ext uri="{FF2B5EF4-FFF2-40B4-BE49-F238E27FC236}">
                  <a16:creationId xmlns:a16="http://schemas.microsoft.com/office/drawing/2014/main" id="{E75F96C3-C691-4143-907A-82DE14ACED77}"/>
                </a:ext>
              </a:extLst>
            </p:cNvPr>
            <p:cNvSpPr/>
            <p:nvPr/>
          </p:nvSpPr>
          <p:spPr>
            <a:xfrm>
              <a:off x="10309775" y="429827"/>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119" name="Étoile : 5 branches 118">
              <a:extLst>
                <a:ext uri="{FF2B5EF4-FFF2-40B4-BE49-F238E27FC236}">
                  <a16:creationId xmlns:a16="http://schemas.microsoft.com/office/drawing/2014/main" id="{044BFE97-9F02-429D-8A80-31021C00B751}"/>
                </a:ext>
              </a:extLst>
            </p:cNvPr>
            <p:cNvSpPr/>
            <p:nvPr/>
          </p:nvSpPr>
          <p:spPr>
            <a:xfrm>
              <a:off x="10053575" y="712696"/>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grpSp>
    </p:spTree>
    <p:extLst>
      <p:ext uri="{BB962C8B-B14F-4D97-AF65-F5344CB8AC3E}">
        <p14:creationId xmlns:p14="http://schemas.microsoft.com/office/powerpoint/2010/main" val="4216141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8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8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86">
                                            <p:txEl>
                                              <p:pRg st="0" end="0"/>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87">
                                            <p:txEl>
                                              <p:pRg st="0" end="0"/>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88">
                                            <p:txEl>
                                              <p:pRg st="0" end="0"/>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8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90"/>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91"/>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92"/>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93"/>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94"/>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95"/>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96"/>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97"/>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98"/>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99"/>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100"/>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101"/>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1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p:bldP spid="74" grpId="0"/>
      <p:bldP spid="75" grpId="0"/>
      <p:bldP spid="76" grpId="0"/>
      <p:bldP spid="77" grpId="0"/>
      <p:bldP spid="78" grpId="0"/>
      <p:bldP spid="79" grpId="0"/>
      <p:bldP spid="80" grpId="0"/>
      <p:bldP spid="81" grpId="0"/>
      <p:bldP spid="82" grpId="0"/>
      <p:bldP spid="83" grpId="0"/>
      <p:bldP spid="84" grpId="0"/>
      <p:bldP spid="85" grpId="0"/>
      <p:bldP spid="89" grpId="0"/>
      <p:bldP spid="90" grpId="0"/>
      <p:bldP spid="91" grpId="0"/>
      <p:bldP spid="92" grpId="0"/>
      <p:bldP spid="93" grpId="0"/>
      <p:bldP spid="94" grpId="0"/>
      <p:bldP spid="95" grpId="0"/>
      <p:bldP spid="96" grpId="0"/>
      <p:bldP spid="97" grpId="0"/>
      <p:bldP spid="98" grpId="0"/>
      <p:bldP spid="99" grpId="0"/>
      <p:bldP spid="100" grpId="0"/>
      <p:bldP spid="101" grpId="0"/>
      <p:bldP spid="10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FFF68F39-39E2-6AD0-B0A5-C897D8C90FCE}"/>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3175" b="92517" l="6873" r="93471">
                        <a14:foregroundMark x1="18213" y1="7256" x2="58763" y2="6122"/>
                        <a14:foregroundMark x1="58763" y1="6122" x2="77320" y2="7710"/>
                        <a14:foregroundMark x1="77320" y1="7710" x2="85911" y2="12472"/>
                        <a14:foregroundMark x1="73196" y1="3628" x2="15808" y2="3628"/>
                        <a14:foregroundMark x1="7216" y1="10431" x2="7216" y2="10431"/>
                        <a14:foregroundMark x1="93814" y1="14966" x2="93814" y2="14966"/>
                        <a14:foregroundMark x1="51546" y1="92517" x2="51546" y2="92517"/>
                      </a14:backgroundRemoval>
                    </a14:imgEffect>
                  </a14:imgLayer>
                </a14:imgProps>
              </a:ext>
            </a:extLst>
          </a:blip>
          <a:stretch>
            <a:fillRect/>
          </a:stretch>
        </p:blipFill>
        <p:spPr>
          <a:xfrm>
            <a:off x="7957522" y="1557092"/>
            <a:ext cx="3497878" cy="5300908"/>
          </a:xfrm>
          <a:prstGeom prst="rect">
            <a:avLst/>
          </a:prstGeom>
        </p:spPr>
      </p:pic>
      <p:pic>
        <p:nvPicPr>
          <p:cNvPr id="10" name="Image 9">
            <a:extLst>
              <a:ext uri="{FF2B5EF4-FFF2-40B4-BE49-F238E27FC236}">
                <a16:creationId xmlns:a16="http://schemas.microsoft.com/office/drawing/2014/main" id="{D0D23CED-FBDC-0B1F-8581-EB0F5B6BF23B}"/>
              </a:ext>
            </a:extLst>
          </p:cNvPr>
          <p:cNvPicPr>
            <a:picLocks noChangeAspect="1"/>
          </p:cNvPicPr>
          <p:nvPr/>
        </p:nvPicPr>
        <p:blipFill>
          <a:blip r:embed="rId4"/>
          <a:stretch>
            <a:fillRect/>
          </a:stretch>
        </p:blipFill>
        <p:spPr>
          <a:xfrm>
            <a:off x="-1255993" y="5099953"/>
            <a:ext cx="1171575" cy="1428750"/>
          </a:xfrm>
          <a:prstGeom prst="rect">
            <a:avLst/>
          </a:prstGeom>
        </p:spPr>
      </p:pic>
      <p:sp>
        <p:nvSpPr>
          <p:cNvPr id="11" name="ZoneTexte 10">
            <a:extLst>
              <a:ext uri="{FF2B5EF4-FFF2-40B4-BE49-F238E27FC236}">
                <a16:creationId xmlns:a16="http://schemas.microsoft.com/office/drawing/2014/main" id="{75040547-E48D-4014-3560-4EB1FC78B0A0}"/>
              </a:ext>
            </a:extLst>
          </p:cNvPr>
          <p:cNvSpPr txBox="1"/>
          <p:nvPr/>
        </p:nvSpPr>
        <p:spPr>
          <a:xfrm>
            <a:off x="609599" y="1995948"/>
            <a:ext cx="5733143" cy="3766224"/>
          </a:xfrm>
          <a:prstGeom prst="rect">
            <a:avLst/>
          </a:prstGeom>
          <a:noFill/>
        </p:spPr>
        <p:txBody>
          <a:bodyPr wrap="square" rtlCol="0">
            <a:spAutoFit/>
          </a:bodyPr>
          <a:lstStyle/>
          <a:p>
            <a:pPr>
              <a:lnSpc>
                <a:spcPct val="200000"/>
              </a:lnSpc>
            </a:pPr>
            <a:r>
              <a:rPr lang="fr-FR" sz="1600" i="1" dirty="0">
                <a:solidFill>
                  <a:schemeClr val="bg1">
                    <a:lumMod val="65000"/>
                  </a:schemeClr>
                </a:solidFill>
                <a:latin typeface="Acceseditionsscript Normal" panose="00000500000000000000" pitchFamily="50" charset="0"/>
              </a:rPr>
              <a:t>Un petit singe voulait une banane </a:t>
            </a:r>
          </a:p>
          <a:p>
            <a:pPr>
              <a:lnSpc>
                <a:spcPct val="200000"/>
              </a:lnSpc>
            </a:pPr>
            <a:r>
              <a:rPr lang="fr-FR" sz="1600" i="1" dirty="0">
                <a:solidFill>
                  <a:schemeClr val="bg1">
                    <a:lumMod val="65000"/>
                  </a:schemeClr>
                </a:solidFill>
                <a:latin typeface="Acceseditionsscript Normal" panose="00000500000000000000" pitchFamily="50" charset="0"/>
              </a:rPr>
              <a:t>Qu’il ne pouvait attraper.</a:t>
            </a:r>
          </a:p>
          <a:p>
            <a:pPr>
              <a:lnSpc>
                <a:spcPct val="200000"/>
              </a:lnSpc>
            </a:pPr>
            <a:r>
              <a:rPr lang="fr-FR" sz="1600" i="1" dirty="0">
                <a:solidFill>
                  <a:schemeClr val="bg1">
                    <a:lumMod val="65000"/>
                  </a:schemeClr>
                </a:solidFill>
                <a:latin typeface="Acceseditionsscript Normal" panose="00000500000000000000" pitchFamily="50" charset="0"/>
              </a:rPr>
              <a:t>Un seul singe  ne suffisait pas !</a:t>
            </a:r>
          </a:p>
          <a:p>
            <a:pPr algn="r">
              <a:lnSpc>
                <a:spcPct val="200000"/>
              </a:lnSpc>
            </a:pPr>
            <a:r>
              <a:rPr lang="fr-FR" sz="2500" b="1" dirty="0">
                <a:latin typeface="Acceseditionsscript Normal" panose="00000500000000000000" pitchFamily="50" charset="0"/>
              </a:rPr>
              <a:t>A </a:t>
            </a:r>
            <a:r>
              <a:rPr lang="fr-FR" sz="2500" b="1" dirty="0" err="1">
                <a:latin typeface="Acceseditionsscript Normal" panose="00000500000000000000" pitchFamily="50" charset="0"/>
              </a:rPr>
              <a:t>small</a:t>
            </a:r>
            <a:r>
              <a:rPr lang="fr-FR" sz="2500" b="1" dirty="0">
                <a:latin typeface="Acceseditionsscript Normal" panose="00000500000000000000" pitchFamily="50" charset="0"/>
              </a:rPr>
              <a:t> </a:t>
            </a:r>
            <a:r>
              <a:rPr lang="fr-FR" sz="2500" b="1" dirty="0" err="1">
                <a:latin typeface="Acceseditionsscript Normal" panose="00000500000000000000" pitchFamily="50" charset="0"/>
              </a:rPr>
              <a:t>monkey</a:t>
            </a:r>
            <a:r>
              <a:rPr lang="fr-FR" sz="2500" b="1" dirty="0">
                <a:latin typeface="Acceseditionsscript Normal" panose="00000500000000000000" pitchFamily="50" charset="0"/>
              </a:rPr>
              <a:t> </a:t>
            </a:r>
            <a:r>
              <a:rPr lang="fr-FR" sz="2500" b="1" dirty="0" err="1">
                <a:latin typeface="Acceseditionsscript Normal" panose="00000500000000000000" pitchFamily="50" charset="0"/>
              </a:rPr>
              <a:t>wants</a:t>
            </a:r>
            <a:r>
              <a:rPr lang="fr-FR" sz="2500" b="1" dirty="0">
                <a:latin typeface="Acceseditionsscript Normal" panose="00000500000000000000" pitchFamily="50" charset="0"/>
              </a:rPr>
              <a:t> a banana</a:t>
            </a:r>
          </a:p>
          <a:p>
            <a:pPr algn="r">
              <a:lnSpc>
                <a:spcPct val="200000"/>
              </a:lnSpc>
            </a:pPr>
            <a:r>
              <a:rPr lang="fr-FR" sz="2500" b="1" dirty="0">
                <a:latin typeface="Acceseditionsscript Normal" panose="00000500000000000000" pitchFamily="50" charset="0"/>
              </a:rPr>
              <a:t>But </a:t>
            </a:r>
            <a:r>
              <a:rPr lang="fr-FR" sz="2500" b="1" dirty="0" err="1">
                <a:latin typeface="Acceseditionsscript Normal" panose="00000500000000000000" pitchFamily="50" charset="0"/>
              </a:rPr>
              <a:t>alone</a:t>
            </a:r>
            <a:r>
              <a:rPr lang="fr-FR" sz="2500" b="1" dirty="0">
                <a:latin typeface="Acceseditionsscript Normal" panose="00000500000000000000" pitchFamily="50" charset="0"/>
              </a:rPr>
              <a:t>, </a:t>
            </a:r>
            <a:r>
              <a:rPr lang="fr-FR" sz="2500" b="1" dirty="0" err="1">
                <a:latin typeface="Acceseditionsscript Normal" panose="00000500000000000000" pitchFamily="50" charset="0"/>
              </a:rPr>
              <a:t>he</a:t>
            </a:r>
            <a:r>
              <a:rPr lang="fr-FR" sz="2500" b="1" dirty="0">
                <a:latin typeface="Acceseditionsscript Normal" panose="00000500000000000000" pitchFamily="50" charset="0"/>
              </a:rPr>
              <a:t> </a:t>
            </a:r>
            <a:r>
              <a:rPr lang="fr-FR" sz="2500" b="1" dirty="0" err="1">
                <a:latin typeface="Acceseditionsscript Normal" panose="00000500000000000000" pitchFamily="50" charset="0"/>
              </a:rPr>
              <a:t>can’t</a:t>
            </a:r>
            <a:r>
              <a:rPr lang="fr-FR" sz="2500" b="1" dirty="0">
                <a:latin typeface="Acceseditionsscript Normal" panose="00000500000000000000" pitchFamily="50" charset="0"/>
              </a:rPr>
              <a:t> catch </a:t>
            </a:r>
            <a:r>
              <a:rPr lang="fr-FR" sz="2500" b="1" dirty="0" err="1">
                <a:latin typeface="Acceseditionsscript Normal" panose="00000500000000000000" pitchFamily="50" charset="0"/>
              </a:rPr>
              <a:t>it</a:t>
            </a:r>
            <a:r>
              <a:rPr lang="fr-FR" sz="2500" b="1" dirty="0">
                <a:latin typeface="Acceseditionsscript Normal" panose="00000500000000000000" pitchFamily="50" charset="0"/>
              </a:rPr>
              <a:t>.</a:t>
            </a:r>
          </a:p>
          <a:p>
            <a:pPr algn="r">
              <a:lnSpc>
                <a:spcPct val="200000"/>
              </a:lnSpc>
            </a:pPr>
            <a:r>
              <a:rPr lang="fr-FR" sz="2500" b="1" dirty="0">
                <a:latin typeface="Acceseditionsscript Normal" panose="00000500000000000000" pitchFamily="50" charset="0"/>
              </a:rPr>
              <a:t>1 </a:t>
            </a:r>
            <a:r>
              <a:rPr lang="fr-FR" sz="2500" b="1" dirty="0" err="1">
                <a:latin typeface="Acceseditionsscript Normal" panose="00000500000000000000" pitchFamily="50" charset="0"/>
              </a:rPr>
              <a:t>monkey</a:t>
            </a:r>
            <a:r>
              <a:rPr lang="fr-FR" sz="2500" b="1" dirty="0">
                <a:latin typeface="Acceseditionsscript Normal" panose="00000500000000000000" pitchFamily="50" charset="0"/>
              </a:rPr>
              <a:t> </a:t>
            </a:r>
            <a:r>
              <a:rPr lang="fr-FR" sz="2500" b="1" dirty="0" err="1">
                <a:latin typeface="Acceseditionsscript Normal" panose="00000500000000000000" pitchFamily="50" charset="0"/>
              </a:rPr>
              <a:t>is</a:t>
            </a:r>
            <a:r>
              <a:rPr lang="fr-FR" sz="2500" b="1" dirty="0">
                <a:latin typeface="Acceseditionsscript Normal" panose="00000500000000000000" pitchFamily="50" charset="0"/>
              </a:rPr>
              <a:t> not </a:t>
            </a:r>
            <a:r>
              <a:rPr lang="fr-FR" sz="2500" b="1" dirty="0" err="1">
                <a:latin typeface="Acceseditionsscript Normal" panose="00000500000000000000" pitchFamily="50" charset="0"/>
              </a:rPr>
              <a:t>enough</a:t>
            </a:r>
            <a:r>
              <a:rPr lang="fr-FR" sz="2500" b="1" dirty="0">
                <a:latin typeface="Acceseditionsscript Normal" panose="00000500000000000000" pitchFamily="50" charset="0"/>
              </a:rPr>
              <a:t>!</a:t>
            </a:r>
          </a:p>
        </p:txBody>
      </p:sp>
      <p:grpSp>
        <p:nvGrpSpPr>
          <p:cNvPr id="18" name="Groupe 17">
            <a:extLst>
              <a:ext uri="{FF2B5EF4-FFF2-40B4-BE49-F238E27FC236}">
                <a16:creationId xmlns:a16="http://schemas.microsoft.com/office/drawing/2014/main" id="{F618860F-8DC8-4BBC-8D09-19E19DDDA611}"/>
              </a:ext>
            </a:extLst>
          </p:cNvPr>
          <p:cNvGrpSpPr/>
          <p:nvPr/>
        </p:nvGrpSpPr>
        <p:grpSpPr>
          <a:xfrm>
            <a:off x="838200" y="163680"/>
            <a:ext cx="10325100" cy="1015663"/>
            <a:chOff x="838200" y="163680"/>
            <a:chExt cx="10325100" cy="1015663"/>
          </a:xfrm>
        </p:grpSpPr>
        <p:sp>
          <p:nvSpPr>
            <p:cNvPr id="19" name="Flèche : pentagone 18">
              <a:extLst>
                <a:ext uri="{FF2B5EF4-FFF2-40B4-BE49-F238E27FC236}">
                  <a16:creationId xmlns:a16="http://schemas.microsoft.com/office/drawing/2014/main" id="{39D6B5EB-9C50-4EAA-9D7F-3FBF41173064}"/>
                </a:ext>
              </a:extLst>
            </p:cNvPr>
            <p:cNvSpPr/>
            <p:nvPr/>
          </p:nvSpPr>
          <p:spPr>
            <a:xfrm>
              <a:off x="838200" y="257175"/>
              <a:ext cx="10325100" cy="828675"/>
            </a:xfrm>
            <a:prstGeom prst="homePlate">
              <a:avLst/>
            </a:prstGeom>
            <a:solidFill>
              <a:srgbClr val="FDE0B8"/>
            </a:solidFill>
            <a:ln>
              <a:solidFill>
                <a:srgbClr val="FDE0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ZoneTexte 19">
              <a:extLst>
                <a:ext uri="{FF2B5EF4-FFF2-40B4-BE49-F238E27FC236}">
                  <a16:creationId xmlns:a16="http://schemas.microsoft.com/office/drawing/2014/main" id="{B3FF8F8E-399A-4CFF-AB94-0F7B8E1525AA}"/>
                </a:ext>
              </a:extLst>
            </p:cNvPr>
            <p:cNvSpPr txBox="1"/>
            <p:nvPr/>
          </p:nvSpPr>
          <p:spPr>
            <a:xfrm>
              <a:off x="2566987" y="163680"/>
              <a:ext cx="6867525" cy="1015663"/>
            </a:xfrm>
            <a:prstGeom prst="rect">
              <a:avLst/>
            </a:prstGeom>
            <a:noFill/>
          </p:spPr>
          <p:txBody>
            <a:bodyPr wrap="square" rtlCol="0">
              <a:spAutoFit/>
            </a:bodyPr>
            <a:lstStyle/>
            <a:p>
              <a:pPr algn="ctr"/>
              <a:r>
                <a:rPr lang="fr-FR" sz="6000" dirty="0">
                  <a:latin typeface="Acceseditionsscript Normal" panose="00000500000000000000" pitchFamily="50" charset="0"/>
                </a:rPr>
                <a:t>DAY 4</a:t>
              </a:r>
            </a:p>
          </p:txBody>
        </p:sp>
        <p:grpSp>
          <p:nvGrpSpPr>
            <p:cNvPr id="21" name="Groupe 20">
              <a:extLst>
                <a:ext uri="{FF2B5EF4-FFF2-40B4-BE49-F238E27FC236}">
                  <a16:creationId xmlns:a16="http://schemas.microsoft.com/office/drawing/2014/main" id="{2D86F7D7-E6C2-4D3F-9F01-49C8A1E87E1B}"/>
                </a:ext>
              </a:extLst>
            </p:cNvPr>
            <p:cNvGrpSpPr/>
            <p:nvPr/>
          </p:nvGrpSpPr>
          <p:grpSpPr>
            <a:xfrm>
              <a:off x="9854984" y="383338"/>
              <a:ext cx="872400" cy="364090"/>
              <a:chOff x="10999694" y="163680"/>
              <a:chExt cx="872400" cy="364090"/>
            </a:xfrm>
          </p:grpSpPr>
          <p:sp>
            <p:nvSpPr>
              <p:cNvPr id="22" name="Étoile : 5 branches 21">
                <a:extLst>
                  <a:ext uri="{FF2B5EF4-FFF2-40B4-BE49-F238E27FC236}">
                    <a16:creationId xmlns:a16="http://schemas.microsoft.com/office/drawing/2014/main" id="{6FFB4DDB-8800-46F2-8F7A-1E168D8EED26}"/>
                  </a:ext>
                </a:extLst>
              </p:cNvPr>
              <p:cNvSpPr/>
              <p:nvPr/>
            </p:nvSpPr>
            <p:spPr>
              <a:xfrm>
                <a:off x="10999694" y="16368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23" name="Étoile : 5 branches 22">
                <a:extLst>
                  <a:ext uri="{FF2B5EF4-FFF2-40B4-BE49-F238E27FC236}">
                    <a16:creationId xmlns:a16="http://schemas.microsoft.com/office/drawing/2014/main" id="{DB361B43-18E4-49C9-ABDC-D0176A9C09CD}"/>
                  </a:ext>
                </a:extLst>
              </p:cNvPr>
              <p:cNvSpPr/>
              <p:nvPr/>
            </p:nvSpPr>
            <p:spPr>
              <a:xfrm>
                <a:off x="11512094" y="16777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grpSp>
      </p:grpSp>
      <p:sp>
        <p:nvSpPr>
          <p:cNvPr id="25" name="ZoneTexte 24">
            <a:extLst>
              <a:ext uri="{FF2B5EF4-FFF2-40B4-BE49-F238E27FC236}">
                <a16:creationId xmlns:a16="http://schemas.microsoft.com/office/drawing/2014/main" id="{44B5C83B-9A90-435D-BF7F-7CC6FA26782D}"/>
              </a:ext>
            </a:extLst>
          </p:cNvPr>
          <p:cNvSpPr txBox="1"/>
          <p:nvPr/>
        </p:nvSpPr>
        <p:spPr>
          <a:xfrm>
            <a:off x="933450" y="1174119"/>
            <a:ext cx="9937906" cy="615553"/>
          </a:xfrm>
          <a:prstGeom prst="rect">
            <a:avLst/>
          </a:prstGeom>
          <a:noFill/>
        </p:spPr>
        <p:txBody>
          <a:bodyPr wrap="square" rtlCol="0">
            <a:spAutoFit/>
          </a:bodyPr>
          <a:lstStyle/>
          <a:p>
            <a:pPr algn="ctr"/>
            <a:r>
              <a:rPr lang="fr-FR" sz="1600" i="1" u="sng" dirty="0">
                <a:latin typeface="Acceseditionscursive Normal" panose="00000500000000000000" pitchFamily="50" charset="0"/>
              </a:rPr>
              <a:t>Compétence évaluée</a:t>
            </a:r>
            <a:r>
              <a:rPr lang="fr-FR" sz="1600" u="sng" dirty="0">
                <a:latin typeface="Acceseditionscursive Normal" panose="00000500000000000000" pitchFamily="50" charset="0"/>
              </a:rPr>
              <a:t> </a:t>
            </a:r>
            <a:r>
              <a:rPr lang="fr-FR" sz="1600" dirty="0">
                <a:latin typeface="Acceseditionscursive Normal" panose="00000500000000000000" pitchFamily="50" charset="0"/>
              </a:rPr>
              <a:t>: </a:t>
            </a:r>
            <a:r>
              <a:rPr lang="fr-FR" sz="1600" i="1" dirty="0">
                <a:latin typeface="Acceseditionscursive Normal" panose="00000500000000000000" pitchFamily="50" charset="0"/>
              </a:rPr>
              <a:t>Je découvre la comptine du petit singe. </a:t>
            </a:r>
          </a:p>
          <a:p>
            <a:pPr algn="ctr"/>
            <a:r>
              <a:rPr lang="fr-FR" b="1" i="1" u="sng" dirty="0">
                <a:latin typeface="Acceseditionsscript Normal" panose="00000500000000000000" pitchFamily="50" charset="0"/>
              </a:rPr>
              <a:t>INPUT</a:t>
            </a:r>
            <a:r>
              <a:rPr lang="fr-FR" b="1" dirty="0">
                <a:latin typeface="Acceseditionsscript Normal" panose="00000500000000000000" pitchFamily="50" charset="0"/>
              </a:rPr>
              <a:t> : « </a:t>
            </a:r>
            <a:r>
              <a:rPr lang="fr-FR" b="1" dirty="0" err="1">
                <a:latin typeface="Acceseditionsscript Normal" panose="00000500000000000000" pitchFamily="50" charset="0"/>
              </a:rPr>
              <a:t>Listen</a:t>
            </a:r>
            <a:r>
              <a:rPr lang="fr-FR" b="1" dirty="0">
                <a:latin typeface="Acceseditionsscript Normal" panose="00000500000000000000" pitchFamily="50" charset="0"/>
              </a:rPr>
              <a:t> to the ‘</a:t>
            </a:r>
            <a:r>
              <a:rPr lang="fr-FR" b="1" dirty="0" err="1">
                <a:latin typeface="Acceseditionsscript Normal" panose="00000500000000000000" pitchFamily="50" charset="0"/>
              </a:rPr>
              <a:t>monkey</a:t>
            </a:r>
            <a:r>
              <a:rPr lang="fr-FR" b="1" dirty="0">
                <a:latin typeface="Acceseditionsscript Normal" panose="00000500000000000000" pitchFamily="50" charset="0"/>
              </a:rPr>
              <a:t> </a:t>
            </a:r>
            <a:r>
              <a:rPr lang="fr-FR" b="1" dirty="0" err="1">
                <a:latin typeface="Acceseditionsscript Normal" panose="00000500000000000000" pitchFamily="50" charset="0"/>
              </a:rPr>
              <a:t>song</a:t>
            </a:r>
            <a:r>
              <a:rPr lang="fr-FR" b="1" dirty="0">
                <a:latin typeface="Acceseditionsscript Normal" panose="00000500000000000000" pitchFamily="50" charset="0"/>
              </a:rPr>
              <a:t>’</a:t>
            </a:r>
            <a:r>
              <a:rPr lang="en-GB" b="1" dirty="0">
                <a:latin typeface="Acceseditionsscript Normal" panose="00000500000000000000" pitchFamily="50" charset="0"/>
              </a:rPr>
              <a:t>. »</a:t>
            </a:r>
          </a:p>
        </p:txBody>
      </p:sp>
    </p:spTree>
    <p:extLst>
      <p:ext uri="{BB962C8B-B14F-4D97-AF65-F5344CB8AC3E}">
        <p14:creationId xmlns:p14="http://schemas.microsoft.com/office/powerpoint/2010/main" val="4029759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0.00248 0.00277 L 0.75912 -0.00625 " pathEditMode="relative" rAng="0" ptsTypes="AA">
                                      <p:cBhvr>
                                        <p:cTn id="6" dur="3000" fill="hold"/>
                                        <p:tgtEl>
                                          <p:spTgt spid="10"/>
                                        </p:tgtEl>
                                        <p:attrNameLst>
                                          <p:attrName>ppt_x</p:attrName>
                                          <p:attrName>ppt_y</p:attrName>
                                        </p:attrNameLst>
                                      </p:cBhvr>
                                      <p:rCtr x="37826" y="-46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a:extLst>
              <a:ext uri="{FF2B5EF4-FFF2-40B4-BE49-F238E27FC236}">
                <a16:creationId xmlns:a16="http://schemas.microsoft.com/office/drawing/2014/main" id="{6BE0973A-D167-B766-C9EB-2182ED067201}"/>
              </a:ext>
            </a:extLst>
          </p:cNvPr>
          <p:cNvGrpSpPr/>
          <p:nvPr/>
        </p:nvGrpSpPr>
        <p:grpSpPr>
          <a:xfrm>
            <a:off x="2795069" y="1733550"/>
            <a:ext cx="6601862" cy="3390900"/>
            <a:chOff x="4942438" y="598333"/>
            <a:chExt cx="6601862" cy="3390900"/>
          </a:xfrm>
          <a:solidFill>
            <a:srgbClr val="EDEDA6"/>
          </a:solidFill>
        </p:grpSpPr>
        <p:sp>
          <p:nvSpPr>
            <p:cNvPr id="5" name="Organigramme : Bande perforée 4">
              <a:extLst>
                <a:ext uri="{FF2B5EF4-FFF2-40B4-BE49-F238E27FC236}">
                  <a16:creationId xmlns:a16="http://schemas.microsoft.com/office/drawing/2014/main" id="{A2C7B257-2F29-C24A-A981-8AB329968B1B}"/>
                </a:ext>
              </a:extLst>
            </p:cNvPr>
            <p:cNvSpPr/>
            <p:nvPr/>
          </p:nvSpPr>
          <p:spPr>
            <a:xfrm>
              <a:off x="4942438" y="598333"/>
              <a:ext cx="6601862" cy="3390900"/>
            </a:xfrm>
            <a:prstGeom prst="flowChartPunchedTape">
              <a:avLst/>
            </a:prstGeom>
            <a:grpFill/>
            <a:ln>
              <a:solidFill>
                <a:srgbClr val="F1B5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a:extLst>
                <a:ext uri="{FF2B5EF4-FFF2-40B4-BE49-F238E27FC236}">
                  <a16:creationId xmlns:a16="http://schemas.microsoft.com/office/drawing/2014/main" id="{0C5B9576-1EB4-314E-E864-C73BD7AA8DCD}"/>
                </a:ext>
              </a:extLst>
            </p:cNvPr>
            <p:cNvSpPr txBox="1"/>
            <p:nvPr/>
          </p:nvSpPr>
          <p:spPr>
            <a:xfrm>
              <a:off x="5104881" y="1739785"/>
              <a:ext cx="6276975" cy="1107996"/>
            </a:xfrm>
            <a:prstGeom prst="rect">
              <a:avLst/>
            </a:prstGeom>
            <a:grpFill/>
          </p:spPr>
          <p:txBody>
            <a:bodyPr wrap="square" rtlCol="0">
              <a:spAutoFit/>
            </a:bodyPr>
            <a:lstStyle/>
            <a:p>
              <a:pPr algn="ctr"/>
              <a:r>
                <a:rPr lang="fr-FR" sz="6600" b="1" dirty="0">
                  <a:latin typeface="Acceseditionsscript Normal" panose="00000500000000000000" pitchFamily="50" charset="0"/>
                </a:rPr>
                <a:t>Day 1</a:t>
              </a:r>
            </a:p>
          </p:txBody>
        </p:sp>
      </p:grpSp>
      <p:sp>
        <p:nvSpPr>
          <p:cNvPr id="7" name="Étoile : 5 branches 6">
            <a:extLst>
              <a:ext uri="{FF2B5EF4-FFF2-40B4-BE49-F238E27FC236}">
                <a16:creationId xmlns:a16="http://schemas.microsoft.com/office/drawing/2014/main" id="{858DFB42-4B09-4896-9D6A-BDD6B07AB6A5}"/>
              </a:ext>
            </a:extLst>
          </p:cNvPr>
          <p:cNvSpPr/>
          <p:nvPr/>
        </p:nvSpPr>
        <p:spPr>
          <a:xfrm>
            <a:off x="9854984" y="383338"/>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8" name="Étoile : 5 branches 7">
            <a:extLst>
              <a:ext uri="{FF2B5EF4-FFF2-40B4-BE49-F238E27FC236}">
                <a16:creationId xmlns:a16="http://schemas.microsoft.com/office/drawing/2014/main" id="{0E3D0C74-8754-4678-89B9-AA76319A22F7}"/>
              </a:ext>
            </a:extLst>
          </p:cNvPr>
          <p:cNvSpPr/>
          <p:nvPr/>
        </p:nvSpPr>
        <p:spPr>
          <a:xfrm>
            <a:off x="10367384" y="387428"/>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4120816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FFF68F39-39E2-6AD0-B0A5-C897D8C90FCE}"/>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3175" b="92517" l="6873" r="93471">
                        <a14:foregroundMark x1="18213" y1="7256" x2="58763" y2="6122"/>
                        <a14:foregroundMark x1="58763" y1="6122" x2="77320" y2="7710"/>
                        <a14:foregroundMark x1="77320" y1="7710" x2="85911" y2="12472"/>
                        <a14:foregroundMark x1="73196" y1="3628" x2="15808" y2="3628"/>
                        <a14:foregroundMark x1="7216" y1="10431" x2="7216" y2="10431"/>
                        <a14:foregroundMark x1="93814" y1="14966" x2="93814" y2="14966"/>
                        <a14:foregroundMark x1="51546" y1="92517" x2="51546" y2="92517"/>
                      </a14:backgroundRemoval>
                    </a14:imgEffect>
                  </a14:imgLayer>
                </a14:imgProps>
              </a:ext>
            </a:extLst>
          </a:blip>
          <a:stretch>
            <a:fillRect/>
          </a:stretch>
        </p:blipFill>
        <p:spPr>
          <a:xfrm>
            <a:off x="7957522" y="1613423"/>
            <a:ext cx="3570621" cy="5411147"/>
          </a:xfrm>
          <a:prstGeom prst="rect">
            <a:avLst/>
          </a:prstGeom>
        </p:spPr>
      </p:pic>
      <p:pic>
        <p:nvPicPr>
          <p:cNvPr id="10" name="Image 9">
            <a:extLst>
              <a:ext uri="{FF2B5EF4-FFF2-40B4-BE49-F238E27FC236}">
                <a16:creationId xmlns:a16="http://schemas.microsoft.com/office/drawing/2014/main" id="{D0D23CED-FBDC-0B1F-8581-EB0F5B6BF23B}"/>
              </a:ext>
            </a:extLst>
          </p:cNvPr>
          <p:cNvPicPr>
            <a:picLocks noChangeAspect="1"/>
          </p:cNvPicPr>
          <p:nvPr/>
        </p:nvPicPr>
        <p:blipFill>
          <a:blip r:embed="rId4"/>
          <a:stretch>
            <a:fillRect/>
          </a:stretch>
        </p:blipFill>
        <p:spPr>
          <a:xfrm>
            <a:off x="7957522" y="5178302"/>
            <a:ext cx="1180800" cy="1440000"/>
          </a:xfrm>
          <a:prstGeom prst="rect">
            <a:avLst/>
          </a:prstGeom>
        </p:spPr>
      </p:pic>
      <p:sp>
        <p:nvSpPr>
          <p:cNvPr id="11" name="ZoneTexte 10">
            <a:extLst>
              <a:ext uri="{FF2B5EF4-FFF2-40B4-BE49-F238E27FC236}">
                <a16:creationId xmlns:a16="http://schemas.microsoft.com/office/drawing/2014/main" id="{75040547-E48D-4014-3560-4EB1FC78B0A0}"/>
              </a:ext>
            </a:extLst>
          </p:cNvPr>
          <p:cNvSpPr txBox="1"/>
          <p:nvPr/>
        </p:nvSpPr>
        <p:spPr>
          <a:xfrm>
            <a:off x="0" y="1428757"/>
            <a:ext cx="7957522" cy="4627998"/>
          </a:xfrm>
          <a:prstGeom prst="rect">
            <a:avLst/>
          </a:prstGeom>
          <a:noFill/>
        </p:spPr>
        <p:txBody>
          <a:bodyPr wrap="square" rtlCol="0">
            <a:spAutoFit/>
          </a:bodyPr>
          <a:lstStyle/>
          <a:p>
            <a:pPr>
              <a:lnSpc>
                <a:spcPct val="200000"/>
              </a:lnSpc>
            </a:pPr>
            <a:r>
              <a:rPr lang="fr-FR" sz="1600" i="1" dirty="0">
                <a:solidFill>
                  <a:schemeClr val="bg1">
                    <a:lumMod val="65000"/>
                  </a:schemeClr>
                </a:solidFill>
                <a:latin typeface="Acceseditionsscript Normal" panose="00000500000000000000" pitchFamily="50" charset="0"/>
              </a:rPr>
              <a:t>Alors il a appelé son ami Jordan pour l’aider à escalader.</a:t>
            </a:r>
          </a:p>
          <a:p>
            <a:pPr>
              <a:lnSpc>
                <a:spcPct val="200000"/>
              </a:lnSpc>
            </a:pPr>
            <a:r>
              <a:rPr lang="fr-FR" sz="1600" i="1" dirty="0">
                <a:solidFill>
                  <a:schemeClr val="bg1">
                    <a:lumMod val="65000"/>
                  </a:schemeClr>
                </a:solidFill>
                <a:latin typeface="Acceseditionsscript Normal" panose="00000500000000000000" pitchFamily="50" charset="0"/>
              </a:rPr>
              <a:t>Un singe et encore un singe, ça fait 2</a:t>
            </a:r>
          </a:p>
          <a:p>
            <a:pPr>
              <a:lnSpc>
                <a:spcPct val="200000"/>
              </a:lnSpc>
            </a:pPr>
            <a:r>
              <a:rPr lang="fr-FR" sz="1600" i="1" dirty="0">
                <a:solidFill>
                  <a:schemeClr val="bg1">
                    <a:lumMod val="65000"/>
                  </a:schemeClr>
                </a:solidFill>
                <a:latin typeface="Acceseditionsscript Normal" panose="00000500000000000000" pitchFamily="50" charset="0"/>
              </a:rPr>
              <a:t>Mais cela ne suffisait pas!</a:t>
            </a:r>
          </a:p>
          <a:p>
            <a:pPr>
              <a:lnSpc>
                <a:spcPct val="200000"/>
              </a:lnSpc>
            </a:pPr>
            <a:endParaRPr lang="fr-FR" sz="2800" dirty="0"/>
          </a:p>
          <a:p>
            <a:pPr algn="r">
              <a:lnSpc>
                <a:spcPct val="200000"/>
              </a:lnSpc>
            </a:pPr>
            <a:r>
              <a:rPr lang="fr-FR" sz="2500" b="1" dirty="0">
                <a:latin typeface="Acceseditionsscript Normal" panose="00000500000000000000" pitchFamily="50" charset="0"/>
              </a:rPr>
              <a:t>So </a:t>
            </a:r>
            <a:r>
              <a:rPr lang="fr-FR" sz="2500" b="1" dirty="0" err="1">
                <a:latin typeface="Acceseditionsscript Normal" panose="00000500000000000000" pitchFamily="50" charset="0"/>
              </a:rPr>
              <a:t>he</a:t>
            </a:r>
            <a:r>
              <a:rPr lang="fr-FR" sz="2500" b="1" dirty="0">
                <a:latin typeface="Acceseditionsscript Normal" panose="00000500000000000000" pitchFamily="50" charset="0"/>
              </a:rPr>
              <a:t> calls </a:t>
            </a:r>
            <a:r>
              <a:rPr lang="fr-FR" sz="2500" b="1" dirty="0" err="1">
                <a:latin typeface="Acceseditionsscript Normal" panose="00000500000000000000" pitchFamily="50" charset="0"/>
              </a:rPr>
              <a:t>his</a:t>
            </a:r>
            <a:r>
              <a:rPr lang="fr-FR" sz="2500" b="1" dirty="0">
                <a:latin typeface="Acceseditionsscript Normal" panose="00000500000000000000" pitchFamily="50" charset="0"/>
              </a:rPr>
              <a:t> </a:t>
            </a:r>
            <a:r>
              <a:rPr lang="fr-FR" sz="2500" b="1" dirty="0" err="1">
                <a:latin typeface="Acceseditionsscript Normal" panose="00000500000000000000" pitchFamily="50" charset="0"/>
              </a:rPr>
              <a:t>friend</a:t>
            </a:r>
            <a:r>
              <a:rPr lang="fr-FR" sz="2500" b="1" dirty="0">
                <a:latin typeface="Acceseditionsscript Normal" panose="00000500000000000000" pitchFamily="50" charset="0"/>
              </a:rPr>
              <a:t>, Jordan, to help </a:t>
            </a:r>
            <a:r>
              <a:rPr lang="fr-FR" sz="2500" b="1" dirty="0" err="1">
                <a:latin typeface="Acceseditionsscript Normal" panose="00000500000000000000" pitchFamily="50" charset="0"/>
              </a:rPr>
              <a:t>him</a:t>
            </a:r>
            <a:r>
              <a:rPr lang="fr-FR" sz="2500" b="1" dirty="0">
                <a:latin typeface="Acceseditionsscript Normal" panose="00000500000000000000" pitchFamily="50" charset="0"/>
              </a:rPr>
              <a:t> to </a:t>
            </a:r>
            <a:r>
              <a:rPr lang="fr-FR" sz="2500" b="1" dirty="0" err="1">
                <a:latin typeface="Acceseditionsscript Normal" panose="00000500000000000000" pitchFamily="50" charset="0"/>
              </a:rPr>
              <a:t>climb</a:t>
            </a:r>
            <a:r>
              <a:rPr lang="fr-FR" sz="2500" b="1" dirty="0">
                <a:latin typeface="Acceseditionsscript Normal" panose="00000500000000000000" pitchFamily="50" charset="0"/>
              </a:rPr>
              <a:t>.</a:t>
            </a:r>
          </a:p>
          <a:p>
            <a:pPr algn="r">
              <a:lnSpc>
                <a:spcPct val="200000"/>
              </a:lnSpc>
            </a:pPr>
            <a:r>
              <a:rPr lang="fr-FR" sz="2500" b="1" dirty="0">
                <a:latin typeface="Acceseditionsscript Normal" panose="00000500000000000000" pitchFamily="50" charset="0"/>
              </a:rPr>
              <a:t>One </a:t>
            </a:r>
            <a:r>
              <a:rPr lang="fr-FR" sz="2500" b="1" dirty="0" err="1">
                <a:latin typeface="Acceseditionsscript Normal" panose="00000500000000000000" pitchFamily="50" charset="0"/>
              </a:rPr>
              <a:t>monkey</a:t>
            </a:r>
            <a:r>
              <a:rPr lang="fr-FR" sz="2500" b="1" dirty="0">
                <a:latin typeface="Acceseditionsscript Normal" panose="00000500000000000000" pitchFamily="50" charset="0"/>
              </a:rPr>
              <a:t> and one </a:t>
            </a:r>
            <a:r>
              <a:rPr lang="fr-FR" sz="2500" b="1" dirty="0" err="1">
                <a:latin typeface="Acceseditionsscript Normal" panose="00000500000000000000" pitchFamily="50" charset="0"/>
              </a:rPr>
              <a:t>monkey</a:t>
            </a:r>
            <a:r>
              <a:rPr lang="fr-FR" sz="2500" b="1" dirty="0">
                <a:latin typeface="Acceseditionsscript Normal" panose="00000500000000000000" pitchFamily="50" charset="0"/>
              </a:rPr>
              <a:t> </a:t>
            </a:r>
            <a:r>
              <a:rPr lang="fr-FR" sz="2500" b="1" dirty="0" err="1">
                <a:latin typeface="Acceseditionsscript Normal" panose="00000500000000000000" pitchFamily="50" charset="0"/>
              </a:rPr>
              <a:t>again</a:t>
            </a:r>
            <a:r>
              <a:rPr lang="fr-FR" sz="2500" b="1" dirty="0">
                <a:latin typeface="Acceseditionsscript Normal" panose="00000500000000000000" pitchFamily="50" charset="0"/>
              </a:rPr>
              <a:t> </a:t>
            </a:r>
            <a:r>
              <a:rPr lang="fr-FR" sz="2500" b="1" dirty="0" err="1">
                <a:latin typeface="Acceseditionsscript Normal" panose="00000500000000000000" pitchFamily="50" charset="0"/>
              </a:rPr>
              <a:t>makes</a:t>
            </a:r>
            <a:r>
              <a:rPr lang="fr-FR" sz="2500" b="1" dirty="0">
                <a:latin typeface="Acceseditionsscript Normal" panose="00000500000000000000" pitchFamily="50" charset="0"/>
              </a:rPr>
              <a:t> 2</a:t>
            </a:r>
          </a:p>
          <a:p>
            <a:pPr algn="r">
              <a:lnSpc>
                <a:spcPct val="200000"/>
              </a:lnSpc>
            </a:pPr>
            <a:r>
              <a:rPr lang="fr-FR" sz="2500" b="1" dirty="0">
                <a:latin typeface="Acceseditionsscript Normal" panose="00000500000000000000" pitchFamily="50" charset="0"/>
              </a:rPr>
              <a:t>But 2 </a:t>
            </a:r>
            <a:r>
              <a:rPr lang="fr-FR" sz="2500" b="1" dirty="0" err="1">
                <a:latin typeface="Acceseditionsscript Normal" panose="00000500000000000000" pitchFamily="50" charset="0"/>
              </a:rPr>
              <a:t>monkeys</a:t>
            </a:r>
            <a:r>
              <a:rPr lang="fr-FR" sz="2500" b="1" dirty="0">
                <a:latin typeface="Acceseditionsscript Normal" panose="00000500000000000000" pitchFamily="50" charset="0"/>
              </a:rPr>
              <a:t>, </a:t>
            </a:r>
            <a:r>
              <a:rPr lang="fr-FR" sz="2500" b="1" dirty="0" err="1">
                <a:latin typeface="Acceseditionsscript Normal" panose="00000500000000000000" pitchFamily="50" charset="0"/>
              </a:rPr>
              <a:t>it’s</a:t>
            </a:r>
            <a:r>
              <a:rPr lang="fr-FR" sz="2500" b="1" dirty="0">
                <a:latin typeface="Acceseditionsscript Normal" panose="00000500000000000000" pitchFamily="50" charset="0"/>
              </a:rPr>
              <a:t> not </a:t>
            </a:r>
            <a:r>
              <a:rPr lang="fr-FR" sz="2500" b="1" dirty="0" err="1">
                <a:latin typeface="Acceseditionsscript Normal" panose="00000500000000000000" pitchFamily="50" charset="0"/>
              </a:rPr>
              <a:t>enough</a:t>
            </a:r>
            <a:r>
              <a:rPr lang="fr-FR" sz="2500" b="1" dirty="0">
                <a:latin typeface="Acceseditionsscript Normal" panose="00000500000000000000" pitchFamily="50" charset="0"/>
              </a:rPr>
              <a:t>!</a:t>
            </a:r>
          </a:p>
        </p:txBody>
      </p:sp>
      <p:pic>
        <p:nvPicPr>
          <p:cNvPr id="9" name="Image 8">
            <a:extLst>
              <a:ext uri="{FF2B5EF4-FFF2-40B4-BE49-F238E27FC236}">
                <a16:creationId xmlns:a16="http://schemas.microsoft.com/office/drawing/2014/main" id="{BFD9C220-F7D3-029D-E1CB-ADAF90117A94}"/>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7798" b="95413" l="9626" r="89840">
                        <a14:foregroundMark x1="58824" y1="93119" x2="58824" y2="93119"/>
                        <a14:foregroundMark x1="37166" y1="93807" x2="37166" y2="93807"/>
                        <a14:foregroundMark x1="27540" y1="94037" x2="27540" y2="94037"/>
                        <a14:foregroundMark x1="51070" y1="95642" x2="51070" y2="95642"/>
                        <a14:foregroundMark x1="52941" y1="7798" x2="52941" y2="7798"/>
                        <a14:foregroundMark x1="49733" y1="27064" x2="49733" y2="34174"/>
                        <a14:foregroundMark x1="34759" y1="26835" x2="36364" y2="32798"/>
                        <a14:foregroundMark x1="86364" y1="80505" x2="86364" y2="80505"/>
                      </a14:backgroundRemoval>
                    </a14:imgEffect>
                  </a14:imgLayer>
                </a14:imgProps>
              </a:ext>
            </a:extLst>
          </a:blip>
          <a:stretch>
            <a:fillRect/>
          </a:stretch>
        </p:blipFill>
        <p:spPr>
          <a:xfrm>
            <a:off x="-1235225" y="5178302"/>
            <a:ext cx="1235225" cy="1440000"/>
          </a:xfrm>
          <a:prstGeom prst="rect">
            <a:avLst/>
          </a:prstGeom>
        </p:spPr>
      </p:pic>
      <p:grpSp>
        <p:nvGrpSpPr>
          <p:cNvPr id="12" name="Groupe 11">
            <a:extLst>
              <a:ext uri="{FF2B5EF4-FFF2-40B4-BE49-F238E27FC236}">
                <a16:creationId xmlns:a16="http://schemas.microsoft.com/office/drawing/2014/main" id="{542B7CD4-2D15-44AC-A816-E3F2F6BCC069}"/>
              </a:ext>
            </a:extLst>
          </p:cNvPr>
          <p:cNvGrpSpPr/>
          <p:nvPr/>
        </p:nvGrpSpPr>
        <p:grpSpPr>
          <a:xfrm>
            <a:off x="838200" y="163680"/>
            <a:ext cx="10325100" cy="1015663"/>
            <a:chOff x="838200" y="163680"/>
            <a:chExt cx="10325100" cy="1015663"/>
          </a:xfrm>
        </p:grpSpPr>
        <p:sp>
          <p:nvSpPr>
            <p:cNvPr id="13" name="Flèche : pentagone 12">
              <a:extLst>
                <a:ext uri="{FF2B5EF4-FFF2-40B4-BE49-F238E27FC236}">
                  <a16:creationId xmlns:a16="http://schemas.microsoft.com/office/drawing/2014/main" id="{F5147A26-822C-436E-9F68-98FBE9A2E329}"/>
                </a:ext>
              </a:extLst>
            </p:cNvPr>
            <p:cNvSpPr/>
            <p:nvPr/>
          </p:nvSpPr>
          <p:spPr>
            <a:xfrm>
              <a:off x="838200" y="257175"/>
              <a:ext cx="10325100" cy="828675"/>
            </a:xfrm>
            <a:prstGeom prst="homePlate">
              <a:avLst/>
            </a:prstGeom>
            <a:solidFill>
              <a:srgbClr val="FDE0B8"/>
            </a:solidFill>
            <a:ln>
              <a:solidFill>
                <a:srgbClr val="FDE0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a:extLst>
                <a:ext uri="{FF2B5EF4-FFF2-40B4-BE49-F238E27FC236}">
                  <a16:creationId xmlns:a16="http://schemas.microsoft.com/office/drawing/2014/main" id="{423B7F3F-9C4F-49A9-A229-8C921F4527AC}"/>
                </a:ext>
              </a:extLst>
            </p:cNvPr>
            <p:cNvSpPr txBox="1"/>
            <p:nvPr/>
          </p:nvSpPr>
          <p:spPr>
            <a:xfrm>
              <a:off x="2566987" y="163680"/>
              <a:ext cx="6867525" cy="1015663"/>
            </a:xfrm>
            <a:prstGeom prst="rect">
              <a:avLst/>
            </a:prstGeom>
            <a:noFill/>
          </p:spPr>
          <p:txBody>
            <a:bodyPr wrap="square" rtlCol="0">
              <a:spAutoFit/>
            </a:bodyPr>
            <a:lstStyle/>
            <a:p>
              <a:pPr algn="ctr"/>
              <a:r>
                <a:rPr lang="fr-FR" sz="6000" dirty="0">
                  <a:latin typeface="Acceseditionsscript Normal" panose="00000500000000000000" pitchFamily="50" charset="0"/>
                </a:rPr>
                <a:t>DAY 4</a:t>
              </a:r>
            </a:p>
          </p:txBody>
        </p:sp>
        <p:grpSp>
          <p:nvGrpSpPr>
            <p:cNvPr id="15" name="Groupe 14">
              <a:extLst>
                <a:ext uri="{FF2B5EF4-FFF2-40B4-BE49-F238E27FC236}">
                  <a16:creationId xmlns:a16="http://schemas.microsoft.com/office/drawing/2014/main" id="{E782E17A-0787-461A-91CE-0B0608416828}"/>
                </a:ext>
              </a:extLst>
            </p:cNvPr>
            <p:cNvGrpSpPr/>
            <p:nvPr/>
          </p:nvGrpSpPr>
          <p:grpSpPr>
            <a:xfrm>
              <a:off x="9854984" y="383338"/>
              <a:ext cx="872400" cy="364090"/>
              <a:chOff x="10999694" y="163680"/>
              <a:chExt cx="872400" cy="364090"/>
            </a:xfrm>
          </p:grpSpPr>
          <p:sp>
            <p:nvSpPr>
              <p:cNvPr id="16" name="Étoile : 5 branches 15">
                <a:extLst>
                  <a:ext uri="{FF2B5EF4-FFF2-40B4-BE49-F238E27FC236}">
                    <a16:creationId xmlns:a16="http://schemas.microsoft.com/office/drawing/2014/main" id="{924B8777-356D-4D3E-A76B-2F513121599F}"/>
                  </a:ext>
                </a:extLst>
              </p:cNvPr>
              <p:cNvSpPr/>
              <p:nvPr/>
            </p:nvSpPr>
            <p:spPr>
              <a:xfrm>
                <a:off x="10999694" y="16368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17" name="Étoile : 5 branches 16">
                <a:extLst>
                  <a:ext uri="{FF2B5EF4-FFF2-40B4-BE49-F238E27FC236}">
                    <a16:creationId xmlns:a16="http://schemas.microsoft.com/office/drawing/2014/main" id="{81A0C876-1E49-410E-BFAE-C76F4F2BD4D4}"/>
                  </a:ext>
                </a:extLst>
              </p:cNvPr>
              <p:cNvSpPr/>
              <p:nvPr/>
            </p:nvSpPr>
            <p:spPr>
              <a:xfrm>
                <a:off x="11512094" y="16777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grpSp>
      </p:grpSp>
    </p:spTree>
    <p:extLst>
      <p:ext uri="{BB962C8B-B14F-4D97-AF65-F5344CB8AC3E}">
        <p14:creationId xmlns:p14="http://schemas.microsoft.com/office/powerpoint/2010/main" val="1426251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1.04167E-6 -3.7037E-6 L 0.76523 -0.01527 " pathEditMode="relative" rAng="0" ptsTypes="AA">
                                      <p:cBhvr>
                                        <p:cTn id="6" dur="2000" fill="hold"/>
                                        <p:tgtEl>
                                          <p:spTgt spid="9"/>
                                        </p:tgtEl>
                                        <p:attrNameLst>
                                          <p:attrName>ppt_x</p:attrName>
                                          <p:attrName>ppt_y</p:attrName>
                                        </p:attrNameLst>
                                      </p:cBhvr>
                                      <p:rCtr x="38255" y="-764"/>
                                    </p:animMotion>
                                  </p:childTnLst>
                                </p:cTn>
                              </p:par>
                            </p:childTnLst>
                          </p:cTn>
                        </p:par>
                        <p:par>
                          <p:cTn id="7" fill="hold">
                            <p:stCondLst>
                              <p:cond delay="2000"/>
                            </p:stCondLst>
                            <p:childTnLst>
                              <p:par>
                                <p:cTn id="8" presetID="64" presetClass="path" presetSubtype="0" accel="50000" decel="50000" fill="hold" nodeType="afterEffect">
                                  <p:stCondLst>
                                    <p:cond delay="0"/>
                                  </p:stCondLst>
                                  <p:childTnLst>
                                    <p:animMotion origin="layout" path="M -1.66667E-6 -3.7037E-6 L 0.00521 -0.19606 " pathEditMode="relative" rAng="0" ptsTypes="AA">
                                      <p:cBhvr>
                                        <p:cTn id="9" dur="2000" fill="hold"/>
                                        <p:tgtEl>
                                          <p:spTgt spid="10"/>
                                        </p:tgtEl>
                                        <p:attrNameLst>
                                          <p:attrName>ppt_x</p:attrName>
                                          <p:attrName>ppt_y</p:attrName>
                                        </p:attrNameLst>
                                      </p:cBhvr>
                                      <p:rCtr x="260" y="-981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ZoneTexte 10">
            <a:extLst>
              <a:ext uri="{FF2B5EF4-FFF2-40B4-BE49-F238E27FC236}">
                <a16:creationId xmlns:a16="http://schemas.microsoft.com/office/drawing/2014/main" id="{75040547-E48D-4014-3560-4EB1FC78B0A0}"/>
              </a:ext>
            </a:extLst>
          </p:cNvPr>
          <p:cNvSpPr txBox="1"/>
          <p:nvPr/>
        </p:nvSpPr>
        <p:spPr>
          <a:xfrm>
            <a:off x="625757" y="1928906"/>
            <a:ext cx="7066814" cy="3766224"/>
          </a:xfrm>
          <a:prstGeom prst="rect">
            <a:avLst/>
          </a:prstGeom>
          <a:noFill/>
        </p:spPr>
        <p:txBody>
          <a:bodyPr wrap="square" rtlCol="0">
            <a:spAutoFit/>
          </a:bodyPr>
          <a:lstStyle/>
          <a:p>
            <a:pPr>
              <a:lnSpc>
                <a:spcPct val="200000"/>
              </a:lnSpc>
            </a:pPr>
            <a:r>
              <a:rPr lang="fr-FR" sz="1600" i="1" dirty="0">
                <a:solidFill>
                  <a:schemeClr val="bg1">
                    <a:lumMod val="65000"/>
                  </a:schemeClr>
                </a:solidFill>
                <a:latin typeface="Acceseditionsscript Normal" panose="00000500000000000000" pitchFamily="50" charset="0"/>
              </a:rPr>
              <a:t>Alors ils ont appelé leur ami Sacha! </a:t>
            </a:r>
          </a:p>
          <a:p>
            <a:pPr>
              <a:lnSpc>
                <a:spcPct val="200000"/>
              </a:lnSpc>
            </a:pPr>
            <a:r>
              <a:rPr lang="fr-FR" sz="1600" i="1" dirty="0">
                <a:solidFill>
                  <a:schemeClr val="bg1">
                    <a:lumMod val="65000"/>
                  </a:schemeClr>
                </a:solidFill>
                <a:latin typeface="Acceseditionsscript Normal" panose="00000500000000000000" pitchFamily="50" charset="0"/>
              </a:rPr>
              <a:t> Deux singes et encore un singe, ça fait 3</a:t>
            </a:r>
          </a:p>
          <a:p>
            <a:pPr>
              <a:lnSpc>
                <a:spcPct val="200000"/>
              </a:lnSpc>
            </a:pPr>
            <a:r>
              <a:rPr lang="fr-FR" sz="1600" i="1" dirty="0">
                <a:solidFill>
                  <a:schemeClr val="bg1">
                    <a:lumMod val="65000"/>
                  </a:schemeClr>
                </a:solidFill>
                <a:latin typeface="Acceseditionsscript Normal" panose="00000500000000000000" pitchFamily="50" charset="0"/>
              </a:rPr>
              <a:t>Enfin, trois singes, ça suffisait!</a:t>
            </a:r>
          </a:p>
          <a:p>
            <a:pPr algn="r">
              <a:lnSpc>
                <a:spcPct val="200000"/>
              </a:lnSpc>
            </a:pPr>
            <a:r>
              <a:rPr lang="fr-FR" sz="2500" b="1" dirty="0">
                <a:latin typeface="Acceseditionsscript Normal" panose="00000500000000000000" pitchFamily="50" charset="0"/>
              </a:rPr>
              <a:t>So </a:t>
            </a:r>
            <a:r>
              <a:rPr lang="fr-FR" sz="2500" b="1" dirty="0" err="1">
                <a:latin typeface="Acceseditionsscript Normal" panose="00000500000000000000" pitchFamily="50" charset="0"/>
              </a:rPr>
              <a:t>they</a:t>
            </a:r>
            <a:r>
              <a:rPr lang="fr-FR" sz="2500" b="1" dirty="0">
                <a:latin typeface="Acceseditionsscript Normal" panose="00000500000000000000" pitchFamily="50" charset="0"/>
              </a:rPr>
              <a:t> call </a:t>
            </a:r>
            <a:r>
              <a:rPr lang="fr-FR" sz="2500" b="1" dirty="0" err="1">
                <a:latin typeface="Acceseditionsscript Normal" panose="00000500000000000000" pitchFamily="50" charset="0"/>
              </a:rPr>
              <a:t>their</a:t>
            </a:r>
            <a:r>
              <a:rPr lang="fr-FR" sz="2500" b="1" dirty="0">
                <a:latin typeface="Acceseditionsscript Normal" panose="00000500000000000000" pitchFamily="50" charset="0"/>
              </a:rPr>
              <a:t> </a:t>
            </a:r>
            <a:r>
              <a:rPr lang="fr-FR" sz="2500" b="1" dirty="0" err="1">
                <a:latin typeface="Acceseditionsscript Normal" panose="00000500000000000000" pitchFamily="50" charset="0"/>
              </a:rPr>
              <a:t>friend</a:t>
            </a:r>
            <a:r>
              <a:rPr lang="fr-FR" sz="2500" b="1" dirty="0">
                <a:latin typeface="Acceseditionsscript Normal" panose="00000500000000000000" pitchFamily="50" charset="0"/>
              </a:rPr>
              <a:t> Sacha!</a:t>
            </a:r>
          </a:p>
          <a:p>
            <a:pPr algn="r">
              <a:lnSpc>
                <a:spcPct val="200000"/>
              </a:lnSpc>
            </a:pPr>
            <a:r>
              <a:rPr lang="fr-FR" sz="2500" b="1" dirty="0" err="1">
                <a:latin typeface="Acceseditionsscript Normal" panose="00000500000000000000" pitchFamily="50" charset="0"/>
              </a:rPr>
              <a:t>Two</a:t>
            </a:r>
            <a:r>
              <a:rPr lang="fr-FR" sz="2500" b="1" dirty="0">
                <a:latin typeface="Acceseditionsscript Normal" panose="00000500000000000000" pitchFamily="50" charset="0"/>
              </a:rPr>
              <a:t> </a:t>
            </a:r>
            <a:r>
              <a:rPr lang="fr-FR" sz="2500" b="1" dirty="0" err="1">
                <a:latin typeface="Acceseditionsscript Normal" panose="00000500000000000000" pitchFamily="50" charset="0"/>
              </a:rPr>
              <a:t>monkeys</a:t>
            </a:r>
            <a:r>
              <a:rPr lang="fr-FR" sz="2500" b="1" dirty="0">
                <a:latin typeface="Acceseditionsscript Normal" panose="00000500000000000000" pitchFamily="50" charset="0"/>
              </a:rPr>
              <a:t> and one </a:t>
            </a:r>
            <a:r>
              <a:rPr lang="fr-FR" sz="2500" b="1" dirty="0" err="1">
                <a:latin typeface="Acceseditionsscript Normal" panose="00000500000000000000" pitchFamily="50" charset="0"/>
              </a:rPr>
              <a:t>monkey</a:t>
            </a:r>
            <a:r>
              <a:rPr lang="fr-FR" sz="2500" b="1" dirty="0">
                <a:latin typeface="Acceseditionsscript Normal" panose="00000500000000000000" pitchFamily="50" charset="0"/>
              </a:rPr>
              <a:t> </a:t>
            </a:r>
            <a:r>
              <a:rPr lang="fr-FR" sz="2500" b="1" dirty="0" err="1">
                <a:latin typeface="Acceseditionsscript Normal" panose="00000500000000000000" pitchFamily="50" charset="0"/>
              </a:rPr>
              <a:t>again</a:t>
            </a:r>
            <a:r>
              <a:rPr lang="fr-FR" sz="2500" b="1" dirty="0">
                <a:latin typeface="Acceseditionsscript Normal" panose="00000500000000000000" pitchFamily="50" charset="0"/>
              </a:rPr>
              <a:t>, </a:t>
            </a:r>
            <a:r>
              <a:rPr lang="fr-FR" sz="2500" b="1" dirty="0" err="1">
                <a:latin typeface="Acceseditionsscript Normal" panose="00000500000000000000" pitchFamily="50" charset="0"/>
              </a:rPr>
              <a:t>makes</a:t>
            </a:r>
            <a:r>
              <a:rPr lang="fr-FR" sz="2500" b="1" dirty="0">
                <a:latin typeface="Acceseditionsscript Normal" panose="00000500000000000000" pitchFamily="50" charset="0"/>
              </a:rPr>
              <a:t> 3</a:t>
            </a:r>
          </a:p>
          <a:p>
            <a:pPr algn="r">
              <a:lnSpc>
                <a:spcPct val="200000"/>
              </a:lnSpc>
            </a:pPr>
            <a:r>
              <a:rPr lang="fr-FR" sz="2500" b="1" dirty="0" err="1">
                <a:latin typeface="Acceseditionsscript Normal" panose="00000500000000000000" pitchFamily="50" charset="0"/>
              </a:rPr>
              <a:t>Finally</a:t>
            </a:r>
            <a:r>
              <a:rPr lang="fr-FR" sz="2500" b="1" dirty="0">
                <a:latin typeface="Acceseditionsscript Normal" panose="00000500000000000000" pitchFamily="50" charset="0"/>
              </a:rPr>
              <a:t>, 3 </a:t>
            </a:r>
            <a:r>
              <a:rPr lang="fr-FR" sz="2500" b="1" dirty="0" err="1">
                <a:latin typeface="Acceseditionsscript Normal" panose="00000500000000000000" pitchFamily="50" charset="0"/>
              </a:rPr>
              <a:t>monkeys</a:t>
            </a:r>
            <a:r>
              <a:rPr lang="fr-FR" sz="2500" b="1" dirty="0">
                <a:latin typeface="Acceseditionsscript Normal" panose="00000500000000000000" pitchFamily="50" charset="0"/>
              </a:rPr>
              <a:t> </a:t>
            </a:r>
            <a:r>
              <a:rPr lang="fr-FR" sz="2500" b="1" dirty="0" err="1">
                <a:latin typeface="Acceseditionsscript Normal" panose="00000500000000000000" pitchFamily="50" charset="0"/>
              </a:rPr>
              <a:t>is</a:t>
            </a:r>
            <a:r>
              <a:rPr lang="fr-FR" sz="2500" b="1" dirty="0">
                <a:latin typeface="Acceseditionsscript Normal" panose="00000500000000000000" pitchFamily="50" charset="0"/>
              </a:rPr>
              <a:t> </a:t>
            </a:r>
            <a:r>
              <a:rPr lang="fr-FR" sz="2500" b="1" dirty="0" err="1">
                <a:latin typeface="Acceseditionsscript Normal" panose="00000500000000000000" pitchFamily="50" charset="0"/>
              </a:rPr>
              <a:t>enough</a:t>
            </a:r>
            <a:r>
              <a:rPr lang="fr-FR" sz="2500" b="1" dirty="0">
                <a:latin typeface="Acceseditionsscript Normal" panose="00000500000000000000" pitchFamily="50" charset="0"/>
              </a:rPr>
              <a:t>!</a:t>
            </a:r>
          </a:p>
        </p:txBody>
      </p:sp>
      <p:grpSp>
        <p:nvGrpSpPr>
          <p:cNvPr id="2" name="Groupe 1">
            <a:extLst>
              <a:ext uri="{FF2B5EF4-FFF2-40B4-BE49-F238E27FC236}">
                <a16:creationId xmlns:a16="http://schemas.microsoft.com/office/drawing/2014/main" id="{57031F26-F7EE-6B18-24B7-E0BA1CFAF2A9}"/>
              </a:ext>
            </a:extLst>
          </p:cNvPr>
          <p:cNvGrpSpPr/>
          <p:nvPr/>
        </p:nvGrpSpPr>
        <p:grpSpPr>
          <a:xfrm>
            <a:off x="8030093" y="3765888"/>
            <a:ext cx="1362293" cy="2666509"/>
            <a:chOff x="7948987" y="4045288"/>
            <a:chExt cx="1362293" cy="2666509"/>
          </a:xfrm>
        </p:grpSpPr>
        <p:pic>
          <p:nvPicPr>
            <p:cNvPr id="10" name="Image 9">
              <a:extLst>
                <a:ext uri="{FF2B5EF4-FFF2-40B4-BE49-F238E27FC236}">
                  <a16:creationId xmlns:a16="http://schemas.microsoft.com/office/drawing/2014/main" id="{D0D23CED-FBDC-0B1F-8581-EB0F5B6BF23B}"/>
                </a:ext>
              </a:extLst>
            </p:cNvPr>
            <p:cNvPicPr>
              <a:picLocks noChangeAspect="1"/>
            </p:cNvPicPr>
            <p:nvPr/>
          </p:nvPicPr>
          <p:blipFill>
            <a:blip r:embed="rId2"/>
            <a:stretch>
              <a:fillRect/>
            </a:stretch>
          </p:blipFill>
          <p:spPr>
            <a:xfrm>
              <a:off x="7948987" y="4045288"/>
              <a:ext cx="1180800" cy="1440000"/>
            </a:xfrm>
            <a:prstGeom prst="rect">
              <a:avLst/>
            </a:prstGeom>
          </p:spPr>
        </p:pic>
        <p:pic>
          <p:nvPicPr>
            <p:cNvPr id="9" name="Image 8">
              <a:extLst>
                <a:ext uri="{FF2B5EF4-FFF2-40B4-BE49-F238E27FC236}">
                  <a16:creationId xmlns:a16="http://schemas.microsoft.com/office/drawing/2014/main" id="{BFD9C220-F7D3-029D-E1CB-ADAF90117A94}"/>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7798" b="95413" l="9626" r="89840">
                          <a14:foregroundMark x1="58824" y1="93119" x2="58824" y2="93119"/>
                          <a14:foregroundMark x1="37166" y1="93807" x2="37166" y2="93807"/>
                          <a14:foregroundMark x1="27540" y1="94037" x2="27540" y2="94037"/>
                          <a14:foregroundMark x1="51070" y1="95642" x2="51070" y2="95642"/>
                          <a14:foregroundMark x1="52941" y1="7798" x2="52941" y2="7798"/>
                          <a14:foregroundMark x1="49733" y1="27064" x2="49733" y2="34174"/>
                          <a14:foregroundMark x1="34759" y1="26835" x2="36364" y2="32798"/>
                          <a14:foregroundMark x1="86364" y1="80505" x2="86364" y2="80505"/>
                        </a14:backgroundRemoval>
                      </a14:imgEffect>
                    </a14:imgLayer>
                  </a14:imgProps>
                </a:ext>
              </a:extLst>
            </a:blip>
            <a:stretch>
              <a:fillRect/>
            </a:stretch>
          </p:blipFill>
          <p:spPr>
            <a:xfrm>
              <a:off x="8076055" y="5271797"/>
              <a:ext cx="1235225" cy="1440000"/>
            </a:xfrm>
            <a:prstGeom prst="rect">
              <a:avLst/>
            </a:prstGeom>
          </p:spPr>
        </p:pic>
      </p:grpSp>
      <p:pic>
        <p:nvPicPr>
          <p:cNvPr id="13" name="Image 12">
            <a:extLst>
              <a:ext uri="{FF2B5EF4-FFF2-40B4-BE49-F238E27FC236}">
                <a16:creationId xmlns:a16="http://schemas.microsoft.com/office/drawing/2014/main" id="{0EFDEAF7-6993-9D01-5CC7-E7A0B4F8E49E}"/>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8491" b="93396" l="9091" r="91388">
                        <a14:foregroundMark x1="31100" y1="10377" x2="31100" y2="10377"/>
                        <a14:foregroundMark x1="54067" y1="8962" x2="54067" y2="8962"/>
                        <a14:foregroundMark x1="85167" y1="74057" x2="85167" y2="74057"/>
                        <a14:foregroundMark x1="91866" y1="81604" x2="91866" y2="81604"/>
                        <a14:foregroundMark x1="60766" y1="91038" x2="60766" y2="91038"/>
                        <a14:foregroundMark x1="34928" y1="93396" x2="34928" y2="93396"/>
                        <a14:foregroundMark x1="52153" y1="22170" x2="50239" y2="30189"/>
                        <a14:foregroundMark x1="30622" y1="20755" x2="34928" y2="26887"/>
                        <a14:foregroundMark x1="29665" y1="10377" x2="29665" y2="10377"/>
                      </a14:backgroundRemoval>
                    </a14:imgEffect>
                  </a14:imgLayer>
                </a14:imgProps>
              </a:ext>
            </a:extLst>
          </a:blip>
          <a:stretch>
            <a:fillRect/>
          </a:stretch>
        </p:blipFill>
        <p:spPr>
          <a:xfrm>
            <a:off x="-1419623" y="4992397"/>
            <a:ext cx="1419623" cy="1440000"/>
          </a:xfrm>
          <a:prstGeom prst="rect">
            <a:avLst/>
          </a:prstGeom>
        </p:spPr>
      </p:pic>
      <p:pic>
        <p:nvPicPr>
          <p:cNvPr id="3" name="Image 2">
            <a:extLst>
              <a:ext uri="{FF2B5EF4-FFF2-40B4-BE49-F238E27FC236}">
                <a16:creationId xmlns:a16="http://schemas.microsoft.com/office/drawing/2014/main" id="{FFF68F39-39E2-6AD0-B0A5-C897D8C90FCE}"/>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3175" b="92517" l="6873" r="93471">
                        <a14:foregroundMark x1="18213" y1="7256" x2="58763" y2="6122"/>
                        <a14:foregroundMark x1="58763" y1="6122" x2="77320" y2="7710"/>
                        <a14:foregroundMark x1="77320" y1="7710" x2="85911" y2="12472"/>
                        <a14:foregroundMark x1="73196" y1="3628" x2="15808" y2="3628"/>
                        <a14:foregroundMark x1="7216" y1="10431" x2="7216" y2="10431"/>
                        <a14:foregroundMark x1="93814" y1="14966" x2="93814" y2="14966"/>
                        <a14:foregroundMark x1="51546" y1="92517" x2="51546" y2="92517"/>
                      </a14:backgroundRemoval>
                    </a14:imgEffect>
                  </a14:imgLayer>
                </a14:imgProps>
              </a:ext>
            </a:extLst>
          </a:blip>
          <a:stretch>
            <a:fillRect/>
          </a:stretch>
        </p:blipFill>
        <p:spPr>
          <a:xfrm>
            <a:off x="8296861" y="1695648"/>
            <a:ext cx="3570621" cy="5053083"/>
          </a:xfrm>
          <a:prstGeom prst="rect">
            <a:avLst/>
          </a:prstGeom>
        </p:spPr>
      </p:pic>
      <p:grpSp>
        <p:nvGrpSpPr>
          <p:cNvPr id="14" name="Groupe 13">
            <a:extLst>
              <a:ext uri="{FF2B5EF4-FFF2-40B4-BE49-F238E27FC236}">
                <a16:creationId xmlns:a16="http://schemas.microsoft.com/office/drawing/2014/main" id="{B9673FB8-A5C3-411E-80ED-375C5E89EA45}"/>
              </a:ext>
            </a:extLst>
          </p:cNvPr>
          <p:cNvGrpSpPr/>
          <p:nvPr/>
        </p:nvGrpSpPr>
        <p:grpSpPr>
          <a:xfrm>
            <a:off x="838200" y="163680"/>
            <a:ext cx="10325100" cy="1015663"/>
            <a:chOff x="838200" y="163680"/>
            <a:chExt cx="10325100" cy="1015663"/>
          </a:xfrm>
        </p:grpSpPr>
        <p:sp>
          <p:nvSpPr>
            <p:cNvPr id="15" name="Flèche : pentagone 14">
              <a:extLst>
                <a:ext uri="{FF2B5EF4-FFF2-40B4-BE49-F238E27FC236}">
                  <a16:creationId xmlns:a16="http://schemas.microsoft.com/office/drawing/2014/main" id="{0E3DB5CE-7AD1-492C-A9B1-BF1D88BD371F}"/>
                </a:ext>
              </a:extLst>
            </p:cNvPr>
            <p:cNvSpPr/>
            <p:nvPr/>
          </p:nvSpPr>
          <p:spPr>
            <a:xfrm>
              <a:off x="838200" y="257175"/>
              <a:ext cx="10325100" cy="828675"/>
            </a:xfrm>
            <a:prstGeom prst="homePlate">
              <a:avLst/>
            </a:prstGeom>
            <a:solidFill>
              <a:srgbClr val="FDE0B8"/>
            </a:solidFill>
            <a:ln>
              <a:solidFill>
                <a:srgbClr val="FDE0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a:extLst>
                <a:ext uri="{FF2B5EF4-FFF2-40B4-BE49-F238E27FC236}">
                  <a16:creationId xmlns:a16="http://schemas.microsoft.com/office/drawing/2014/main" id="{2954454C-E2A4-4F8A-B4F7-1E5493815398}"/>
                </a:ext>
              </a:extLst>
            </p:cNvPr>
            <p:cNvSpPr txBox="1"/>
            <p:nvPr/>
          </p:nvSpPr>
          <p:spPr>
            <a:xfrm>
              <a:off x="2566987" y="163680"/>
              <a:ext cx="6867525" cy="1015663"/>
            </a:xfrm>
            <a:prstGeom prst="rect">
              <a:avLst/>
            </a:prstGeom>
            <a:noFill/>
          </p:spPr>
          <p:txBody>
            <a:bodyPr wrap="square" rtlCol="0">
              <a:spAutoFit/>
            </a:bodyPr>
            <a:lstStyle/>
            <a:p>
              <a:pPr algn="ctr"/>
              <a:r>
                <a:rPr lang="fr-FR" sz="6000" dirty="0">
                  <a:latin typeface="Acceseditionsscript Normal" panose="00000500000000000000" pitchFamily="50" charset="0"/>
                </a:rPr>
                <a:t>DAY 4</a:t>
              </a:r>
            </a:p>
          </p:txBody>
        </p:sp>
        <p:grpSp>
          <p:nvGrpSpPr>
            <p:cNvPr id="17" name="Groupe 16">
              <a:extLst>
                <a:ext uri="{FF2B5EF4-FFF2-40B4-BE49-F238E27FC236}">
                  <a16:creationId xmlns:a16="http://schemas.microsoft.com/office/drawing/2014/main" id="{0A6005A1-F28A-485F-82D2-317CF30D4322}"/>
                </a:ext>
              </a:extLst>
            </p:cNvPr>
            <p:cNvGrpSpPr/>
            <p:nvPr/>
          </p:nvGrpSpPr>
          <p:grpSpPr>
            <a:xfrm>
              <a:off x="9854984" y="383338"/>
              <a:ext cx="872400" cy="364090"/>
              <a:chOff x="10999694" y="163680"/>
              <a:chExt cx="872400" cy="364090"/>
            </a:xfrm>
          </p:grpSpPr>
          <p:sp>
            <p:nvSpPr>
              <p:cNvPr id="18" name="Étoile : 5 branches 17">
                <a:extLst>
                  <a:ext uri="{FF2B5EF4-FFF2-40B4-BE49-F238E27FC236}">
                    <a16:creationId xmlns:a16="http://schemas.microsoft.com/office/drawing/2014/main" id="{55C05F41-9EA8-4857-BA22-BB5FD9F7CB0D}"/>
                  </a:ext>
                </a:extLst>
              </p:cNvPr>
              <p:cNvSpPr/>
              <p:nvPr/>
            </p:nvSpPr>
            <p:spPr>
              <a:xfrm>
                <a:off x="10999694" y="16368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19" name="Étoile : 5 branches 18">
                <a:extLst>
                  <a:ext uri="{FF2B5EF4-FFF2-40B4-BE49-F238E27FC236}">
                    <a16:creationId xmlns:a16="http://schemas.microsoft.com/office/drawing/2014/main" id="{8308DA12-FC4D-4C41-920A-1F6DEA786A4C}"/>
                  </a:ext>
                </a:extLst>
              </p:cNvPr>
              <p:cNvSpPr/>
              <p:nvPr/>
            </p:nvSpPr>
            <p:spPr>
              <a:xfrm>
                <a:off x="11512094" y="16777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grpSp>
      </p:grpSp>
    </p:spTree>
    <p:extLst>
      <p:ext uri="{BB962C8B-B14F-4D97-AF65-F5344CB8AC3E}">
        <p14:creationId xmlns:p14="http://schemas.microsoft.com/office/powerpoint/2010/main" val="2083941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3.125E-6 -3.7037E-7 L 0.77799 0.01204 " pathEditMode="relative" rAng="0" ptsTypes="AA">
                                      <p:cBhvr>
                                        <p:cTn id="6" dur="2000" fill="hold"/>
                                        <p:tgtEl>
                                          <p:spTgt spid="13"/>
                                        </p:tgtEl>
                                        <p:attrNameLst>
                                          <p:attrName>ppt_x</p:attrName>
                                          <p:attrName>ppt_y</p:attrName>
                                        </p:attrNameLst>
                                      </p:cBhvr>
                                      <p:rCtr x="38893" y="602"/>
                                    </p:animMotion>
                                  </p:childTnLst>
                                </p:cTn>
                              </p:par>
                            </p:childTnLst>
                          </p:cTn>
                        </p:par>
                        <p:par>
                          <p:cTn id="7" fill="hold">
                            <p:stCondLst>
                              <p:cond delay="2000"/>
                            </p:stCondLst>
                            <p:childTnLst>
                              <p:par>
                                <p:cTn id="8" presetID="64" presetClass="path" presetSubtype="0" accel="50000" decel="50000" fill="hold" nodeType="afterEffect">
                                  <p:stCondLst>
                                    <p:cond delay="0"/>
                                  </p:stCondLst>
                                  <p:childTnLst>
                                    <p:animMotion origin="layout" path="M -3.125E-6 1.48148E-6 L 0.00013 -0.16019 " pathEditMode="relative" rAng="0" ptsTypes="AA">
                                      <p:cBhvr>
                                        <p:cTn id="9" dur="2000" fill="hold"/>
                                        <p:tgtEl>
                                          <p:spTgt spid="2"/>
                                        </p:tgtEl>
                                        <p:attrNameLst>
                                          <p:attrName>ppt_x</p:attrName>
                                          <p:attrName>ppt_y</p:attrName>
                                        </p:attrNameLst>
                                      </p:cBhvr>
                                      <p:rCtr x="0" y="-800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a:extLst>
              <a:ext uri="{FF2B5EF4-FFF2-40B4-BE49-F238E27FC236}">
                <a16:creationId xmlns:a16="http://schemas.microsoft.com/office/drawing/2014/main" id="{6BE0973A-D167-B766-C9EB-2182ED067201}"/>
              </a:ext>
            </a:extLst>
          </p:cNvPr>
          <p:cNvGrpSpPr/>
          <p:nvPr/>
        </p:nvGrpSpPr>
        <p:grpSpPr>
          <a:xfrm>
            <a:off x="2795069" y="1733550"/>
            <a:ext cx="6601862" cy="3390900"/>
            <a:chOff x="4942438" y="598333"/>
            <a:chExt cx="6601862" cy="3390900"/>
          </a:xfrm>
          <a:solidFill>
            <a:srgbClr val="EDEDA6"/>
          </a:solidFill>
        </p:grpSpPr>
        <p:sp>
          <p:nvSpPr>
            <p:cNvPr id="5" name="Organigramme : Bande perforée 4">
              <a:extLst>
                <a:ext uri="{FF2B5EF4-FFF2-40B4-BE49-F238E27FC236}">
                  <a16:creationId xmlns:a16="http://schemas.microsoft.com/office/drawing/2014/main" id="{A2C7B257-2F29-C24A-A981-8AB329968B1B}"/>
                </a:ext>
              </a:extLst>
            </p:cNvPr>
            <p:cNvSpPr/>
            <p:nvPr/>
          </p:nvSpPr>
          <p:spPr>
            <a:xfrm>
              <a:off x="4942438" y="598333"/>
              <a:ext cx="6601862" cy="3390900"/>
            </a:xfrm>
            <a:prstGeom prst="flowChartPunchedTape">
              <a:avLst/>
            </a:prstGeom>
            <a:grpFill/>
            <a:ln>
              <a:solidFill>
                <a:srgbClr val="F1B5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a:extLst>
                <a:ext uri="{FF2B5EF4-FFF2-40B4-BE49-F238E27FC236}">
                  <a16:creationId xmlns:a16="http://schemas.microsoft.com/office/drawing/2014/main" id="{0C5B9576-1EB4-314E-E864-C73BD7AA8DCD}"/>
                </a:ext>
              </a:extLst>
            </p:cNvPr>
            <p:cNvSpPr txBox="1"/>
            <p:nvPr/>
          </p:nvSpPr>
          <p:spPr>
            <a:xfrm>
              <a:off x="5104881" y="1739785"/>
              <a:ext cx="6276975" cy="1107996"/>
            </a:xfrm>
            <a:prstGeom prst="rect">
              <a:avLst/>
            </a:prstGeom>
            <a:grpFill/>
          </p:spPr>
          <p:txBody>
            <a:bodyPr wrap="square" rtlCol="0">
              <a:spAutoFit/>
            </a:bodyPr>
            <a:lstStyle/>
            <a:p>
              <a:pPr algn="ctr"/>
              <a:r>
                <a:rPr lang="fr-FR" sz="6600" b="1" dirty="0">
                  <a:latin typeface="Acceseditionsscript Normal" panose="00000500000000000000" pitchFamily="50" charset="0"/>
                </a:rPr>
                <a:t>Day 4</a:t>
              </a:r>
            </a:p>
          </p:txBody>
        </p:sp>
      </p:grpSp>
      <p:sp>
        <p:nvSpPr>
          <p:cNvPr id="7" name="Étoile : 5 branches 6">
            <a:extLst>
              <a:ext uri="{FF2B5EF4-FFF2-40B4-BE49-F238E27FC236}">
                <a16:creationId xmlns:a16="http://schemas.microsoft.com/office/drawing/2014/main" id="{CF6D0E21-D116-4B36-8DA2-DF46FD20C855}"/>
              </a:ext>
            </a:extLst>
          </p:cNvPr>
          <p:cNvSpPr/>
          <p:nvPr/>
        </p:nvSpPr>
        <p:spPr>
          <a:xfrm>
            <a:off x="9816459" y="348031"/>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8" name="Étoile : 5 branches 7">
            <a:extLst>
              <a:ext uri="{FF2B5EF4-FFF2-40B4-BE49-F238E27FC236}">
                <a16:creationId xmlns:a16="http://schemas.microsoft.com/office/drawing/2014/main" id="{04341438-0239-4EAF-A92A-5A87AFBA4799}"/>
              </a:ext>
            </a:extLst>
          </p:cNvPr>
          <p:cNvSpPr/>
          <p:nvPr/>
        </p:nvSpPr>
        <p:spPr>
          <a:xfrm>
            <a:off x="10328859" y="352121"/>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9" name="Étoile : 5 branches 8">
            <a:extLst>
              <a:ext uri="{FF2B5EF4-FFF2-40B4-BE49-F238E27FC236}">
                <a16:creationId xmlns:a16="http://schemas.microsoft.com/office/drawing/2014/main" id="{1C1B9D09-ABF4-486D-AE5D-1B7DE12D02F7}"/>
              </a:ext>
            </a:extLst>
          </p:cNvPr>
          <p:cNvSpPr/>
          <p:nvPr/>
        </p:nvSpPr>
        <p:spPr>
          <a:xfrm>
            <a:off x="10072659" y="63499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3826113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769B8F6A-80A2-4E1D-97A0-E669E0994101}"/>
              </a:ext>
            </a:extLst>
          </p:cNvPr>
          <p:cNvSpPr txBox="1"/>
          <p:nvPr/>
        </p:nvSpPr>
        <p:spPr>
          <a:xfrm>
            <a:off x="0" y="373421"/>
            <a:ext cx="12192000" cy="6555641"/>
          </a:xfrm>
          <a:prstGeom prst="rect">
            <a:avLst/>
          </a:prstGeom>
          <a:noFill/>
        </p:spPr>
        <p:txBody>
          <a:bodyPr wrap="square" rtlCol="0">
            <a:spAutoFit/>
          </a:bodyPr>
          <a:lstStyle/>
          <a:p>
            <a:r>
              <a:rPr lang="fr-FR" sz="2000" b="1" i="1" dirty="0">
                <a:latin typeface="Acceseditionsscript Normal" panose="00000500000000000000" pitchFamily="50" charset="0"/>
              </a:rPr>
              <a:t>INPUT</a:t>
            </a:r>
            <a:r>
              <a:rPr lang="fr-FR" sz="2000" i="1" dirty="0">
                <a:latin typeface="Acceseditionsscript Normal" panose="00000500000000000000" pitchFamily="50" charset="0"/>
              </a:rPr>
              <a:t> : </a:t>
            </a:r>
            <a:r>
              <a:rPr lang="fr-FR" sz="2000" b="1" dirty="0">
                <a:latin typeface="Acceseditionsscript Normal" panose="00000500000000000000" pitchFamily="50" charset="0"/>
              </a:rPr>
              <a:t>« </a:t>
            </a:r>
            <a:r>
              <a:rPr lang="en-GB" sz="2000" b="1" dirty="0">
                <a:latin typeface="Acceseditionsscript Normal" panose="00000500000000000000" pitchFamily="50" charset="0"/>
              </a:rPr>
              <a:t>Let’s THINK and LEARN in English! </a:t>
            </a:r>
          </a:p>
          <a:p>
            <a:r>
              <a:rPr lang="fr-FR" sz="2000" b="1" dirty="0" err="1">
                <a:latin typeface="Acceseditionsscript Normal" panose="00000500000000000000" pitchFamily="50" charset="0"/>
              </a:rPr>
              <a:t>Let’s</a:t>
            </a:r>
            <a:r>
              <a:rPr lang="fr-FR" sz="2000" b="1" dirty="0">
                <a:latin typeface="Acceseditionsscript Normal" panose="00000500000000000000" pitchFamily="50" charset="0"/>
              </a:rPr>
              <a:t> </a:t>
            </a:r>
            <a:r>
              <a:rPr lang="fr-FR" sz="2000" b="1" dirty="0" err="1">
                <a:latin typeface="Acceseditionsscript Normal" panose="00000500000000000000" pitchFamily="50" charset="0"/>
              </a:rPr>
              <a:t>play</a:t>
            </a:r>
            <a:r>
              <a:rPr lang="fr-FR" sz="2000" b="1" dirty="0">
                <a:latin typeface="Acceseditionsscript Normal" panose="00000500000000000000" pitchFamily="50" charset="0"/>
              </a:rPr>
              <a:t> ‘the ferret </a:t>
            </a:r>
            <a:r>
              <a:rPr lang="fr-FR" sz="2000" b="1" dirty="0" err="1">
                <a:latin typeface="Acceseditionsscript Normal" panose="00000500000000000000" pitchFamily="50" charset="0"/>
              </a:rPr>
              <a:t>game</a:t>
            </a:r>
            <a:r>
              <a:rPr lang="fr-FR" sz="2000" b="1" dirty="0">
                <a:latin typeface="Acceseditionsscript Normal" panose="00000500000000000000" pitchFamily="50" charset="0"/>
              </a:rPr>
              <a:t>’ (count 1 by 1) </a:t>
            </a:r>
            <a:r>
              <a:rPr lang="fr-FR" sz="2000" b="1" dirty="0">
                <a:latin typeface="Acceseditionsscript Normal" panose="00000500000000000000" pitchFamily="50" charset="0"/>
                <a:sym typeface="Wingdings" panose="05000000000000000000" pitchFamily="2" charset="2"/>
              </a:rPr>
              <a:t></a:t>
            </a:r>
            <a:r>
              <a:rPr lang="fr-FR" sz="2000" b="1" dirty="0">
                <a:latin typeface="Acceseditionsscript Normal" panose="00000500000000000000" pitchFamily="50" charset="0"/>
              </a:rPr>
              <a:t> JEU 1</a:t>
            </a:r>
          </a:p>
          <a:p>
            <a:r>
              <a:rPr lang="fr-FR" sz="2000" b="1" dirty="0" err="1">
                <a:latin typeface="Acceseditionsscript Normal" panose="00000500000000000000" pitchFamily="50" charset="0"/>
              </a:rPr>
              <a:t>Let’s</a:t>
            </a:r>
            <a:r>
              <a:rPr lang="fr-FR" sz="2000" b="1" dirty="0">
                <a:latin typeface="Acceseditionsscript Normal" panose="00000500000000000000" pitchFamily="50" charset="0"/>
              </a:rPr>
              <a:t> </a:t>
            </a:r>
            <a:r>
              <a:rPr lang="fr-FR" sz="2000" b="1" dirty="0" err="1">
                <a:latin typeface="Acceseditionsscript Normal" panose="00000500000000000000" pitchFamily="50" charset="0"/>
              </a:rPr>
              <a:t>play</a:t>
            </a:r>
            <a:r>
              <a:rPr lang="fr-FR" sz="2000" b="1" dirty="0">
                <a:latin typeface="Acceseditionsscript Normal" panose="00000500000000000000" pitchFamily="50" charset="0"/>
              </a:rPr>
              <a:t> ‘the ferret </a:t>
            </a:r>
            <a:r>
              <a:rPr lang="fr-FR" sz="2000" b="1" dirty="0" err="1">
                <a:latin typeface="Acceseditionsscript Normal" panose="00000500000000000000" pitchFamily="50" charset="0"/>
              </a:rPr>
              <a:t>game</a:t>
            </a:r>
            <a:r>
              <a:rPr lang="fr-FR" sz="2000" b="1" dirty="0">
                <a:latin typeface="Acceseditionsscript Normal" panose="00000500000000000000" pitchFamily="50" charset="0"/>
              </a:rPr>
              <a:t>’ BUT count 2 by 2 </a:t>
            </a:r>
            <a:r>
              <a:rPr lang="fr-FR" sz="2000" b="1" dirty="0">
                <a:latin typeface="Acceseditionsscript Normal" panose="00000500000000000000" pitchFamily="50" charset="0"/>
                <a:sym typeface="Wingdings" panose="05000000000000000000" pitchFamily="2" charset="2"/>
              </a:rPr>
              <a:t> JEU 2</a:t>
            </a:r>
            <a:r>
              <a:rPr lang="fr-FR" sz="2000" b="1" dirty="0">
                <a:latin typeface="Acceseditionsscript Normal" panose="00000500000000000000" pitchFamily="50" charset="0"/>
              </a:rPr>
              <a:t>.</a:t>
            </a:r>
            <a:r>
              <a:rPr lang="en-GB" sz="2000" b="1" dirty="0">
                <a:latin typeface="Acceseditionsscript Normal" panose="00000500000000000000" pitchFamily="50" charset="0"/>
              </a:rPr>
              <a:t> »</a:t>
            </a:r>
          </a:p>
          <a:p>
            <a:endParaRPr lang="en-GB" sz="2000" b="1" i="1" dirty="0">
              <a:latin typeface="Acceseditionsscript Normal" panose="00000500000000000000" pitchFamily="50" charset="0"/>
            </a:endParaRPr>
          </a:p>
          <a:p>
            <a:endParaRPr lang="fr-FR" sz="2000" i="1" dirty="0">
              <a:latin typeface="Acceseditionsscript Normal" panose="00000500000000000000" pitchFamily="50" charset="0"/>
            </a:endParaRPr>
          </a:p>
          <a:p>
            <a:r>
              <a:rPr lang="fr-FR" sz="2000" b="1" i="1" dirty="0">
                <a:latin typeface="Acceseditionsscript Normal" panose="00000500000000000000" pitchFamily="50" charset="0"/>
              </a:rPr>
              <a:t>OUTPUT</a:t>
            </a:r>
            <a:r>
              <a:rPr lang="fr-FR" sz="2000" i="1" dirty="0">
                <a:latin typeface="Acceseditionsscript Normal" panose="00000500000000000000" pitchFamily="50" charset="0"/>
              </a:rPr>
              <a:t> : « One », « </a:t>
            </a:r>
            <a:r>
              <a:rPr lang="fr-FR" sz="2000" i="1" dirty="0" err="1">
                <a:latin typeface="Acceseditionsscript Normal" panose="00000500000000000000" pitchFamily="50" charset="0"/>
              </a:rPr>
              <a:t>two</a:t>
            </a:r>
            <a:r>
              <a:rPr lang="fr-FR" sz="2000" i="1" dirty="0">
                <a:latin typeface="Acceseditionsscript Normal" panose="00000500000000000000" pitchFamily="50" charset="0"/>
              </a:rPr>
              <a:t>, » « </a:t>
            </a:r>
            <a:r>
              <a:rPr lang="fr-FR" sz="2000" i="1" dirty="0" err="1">
                <a:latin typeface="Acceseditionsscript Normal" panose="00000500000000000000" pitchFamily="50" charset="0"/>
              </a:rPr>
              <a:t>three</a:t>
            </a:r>
            <a:r>
              <a:rPr lang="fr-FR" sz="2000" i="1" dirty="0">
                <a:latin typeface="Acceseditionsscript Normal" panose="00000500000000000000" pitchFamily="50" charset="0"/>
              </a:rPr>
              <a:t> », ... // Paroles de la comptine à répéter après le PE en mimant.</a:t>
            </a:r>
          </a:p>
          <a:p>
            <a:endParaRPr lang="fr-FR" sz="2000" i="1" dirty="0">
              <a:latin typeface="Acceseditionsscript Normal" panose="00000500000000000000" pitchFamily="50" charset="0"/>
            </a:endParaRPr>
          </a:p>
          <a:p>
            <a:endParaRPr lang="fr-FR" sz="2000" i="1" dirty="0">
              <a:latin typeface="Acceseditionsscript Normal" panose="00000500000000000000" pitchFamily="50" charset="0"/>
            </a:endParaRPr>
          </a:p>
          <a:p>
            <a:r>
              <a:rPr lang="fr-FR" sz="2000" i="1" dirty="0">
                <a:solidFill>
                  <a:schemeClr val="bg1">
                    <a:lumMod val="50000"/>
                  </a:schemeClr>
                </a:solidFill>
                <a:latin typeface="Acceseditionsscript Normal" panose="00000500000000000000" pitchFamily="50" charset="0"/>
              </a:rPr>
              <a:t>Conseil : Pour le jeu du furet, faire s’asseoir les élèves dès qu’ils ont annoncé leur nombre pour visualiser plus facilement qui sera le suivant à parler (le PE fait défiler les nombres chiffrés au tableau en même temps que les élèves annoncent leur nombre). Quand on arrive au dernier élève, s’il n’y a pas eu d’erreur, on reprend à partir du 1</a:t>
            </a:r>
            <a:r>
              <a:rPr lang="fr-FR" sz="2000" i="1" baseline="30000" dirty="0">
                <a:solidFill>
                  <a:schemeClr val="bg1">
                    <a:lumMod val="50000"/>
                  </a:schemeClr>
                </a:solidFill>
                <a:latin typeface="Acceseditionsscript Normal" panose="00000500000000000000" pitchFamily="50" charset="0"/>
              </a:rPr>
              <a:t>er</a:t>
            </a:r>
            <a:r>
              <a:rPr lang="fr-FR" sz="2000" i="1" dirty="0">
                <a:solidFill>
                  <a:schemeClr val="bg1">
                    <a:lumMod val="50000"/>
                  </a:schemeClr>
                </a:solidFill>
                <a:latin typeface="Acceseditionsscript Normal" panose="00000500000000000000" pitchFamily="50" charset="0"/>
              </a:rPr>
              <a:t> en le faisant se relever. On peut écrire le « record à battre » au tableau pour les fois suivantes.</a:t>
            </a:r>
          </a:p>
          <a:p>
            <a:r>
              <a:rPr lang="fr-FR" sz="2000" i="1" dirty="0">
                <a:solidFill>
                  <a:schemeClr val="bg1">
                    <a:lumMod val="50000"/>
                  </a:schemeClr>
                </a:solidFill>
                <a:latin typeface="Acceseditionsscript Normal" panose="00000500000000000000" pitchFamily="50" charset="0"/>
              </a:rPr>
              <a:t>Jeu à faire 2 ou 3 fois si le temps en recommençant toujours avec un nouvel élève pour ne pas tomber toujours sur la « même erreur » avec le même élève.</a:t>
            </a:r>
          </a:p>
          <a:p>
            <a:endParaRPr lang="fr-FR" sz="2000" i="1" dirty="0">
              <a:solidFill>
                <a:schemeClr val="bg1">
                  <a:lumMod val="50000"/>
                </a:schemeClr>
              </a:solidFill>
              <a:latin typeface="Acceseditionsscript Normal" panose="00000500000000000000" pitchFamily="50" charset="0"/>
            </a:endParaRPr>
          </a:p>
          <a:p>
            <a:r>
              <a:rPr lang="fr-FR" sz="2000" i="1" dirty="0">
                <a:solidFill>
                  <a:schemeClr val="bg1">
                    <a:lumMod val="50000"/>
                  </a:schemeClr>
                </a:solidFill>
                <a:latin typeface="Acceseditionsscript Normal" panose="00000500000000000000" pitchFamily="50" charset="0"/>
              </a:rPr>
              <a:t>Pour apprendre à compter 2 par 2, le PE montre le nombre chiffré 0, le nomme, puis montre le chiffre 1 et met un doigt devant sa bouche et/ou le </a:t>
            </a:r>
            <a:r>
              <a:rPr lang="fr-FR" sz="2000" i="1" dirty="0" err="1">
                <a:solidFill>
                  <a:schemeClr val="bg1">
                    <a:lumMod val="50000"/>
                  </a:schemeClr>
                </a:solidFill>
                <a:latin typeface="Acceseditionsscript Normal" panose="00000500000000000000" pitchFamily="50" charset="0"/>
              </a:rPr>
              <a:t>chuchotte</a:t>
            </a:r>
            <a:r>
              <a:rPr lang="fr-FR" sz="2000" i="1" dirty="0">
                <a:solidFill>
                  <a:schemeClr val="bg1">
                    <a:lumMod val="50000"/>
                  </a:schemeClr>
                </a:solidFill>
                <a:latin typeface="Acceseditionsscript Normal" panose="00000500000000000000" pitchFamily="50" charset="0"/>
              </a:rPr>
              <a:t> au moment où il clique sur la slide suivante, avant de montrer le nombre 2 et de le nommer à voix haute ; et ainsi de suite. A refaire faire ensuite aux élèves.</a:t>
            </a:r>
          </a:p>
        </p:txBody>
      </p:sp>
      <p:sp>
        <p:nvSpPr>
          <p:cNvPr id="5" name="Étoile : 5 branches 4">
            <a:extLst>
              <a:ext uri="{FF2B5EF4-FFF2-40B4-BE49-F238E27FC236}">
                <a16:creationId xmlns:a16="http://schemas.microsoft.com/office/drawing/2014/main" id="{E0C29684-6E5F-466E-B483-3420542CE607}"/>
              </a:ext>
            </a:extLst>
          </p:cNvPr>
          <p:cNvSpPr/>
          <p:nvPr/>
        </p:nvSpPr>
        <p:spPr>
          <a:xfrm>
            <a:off x="9816459" y="348031"/>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6" name="Étoile : 5 branches 5">
            <a:extLst>
              <a:ext uri="{FF2B5EF4-FFF2-40B4-BE49-F238E27FC236}">
                <a16:creationId xmlns:a16="http://schemas.microsoft.com/office/drawing/2014/main" id="{ADF815BA-AA25-4021-A233-13993C5803AF}"/>
              </a:ext>
            </a:extLst>
          </p:cNvPr>
          <p:cNvSpPr/>
          <p:nvPr/>
        </p:nvSpPr>
        <p:spPr>
          <a:xfrm>
            <a:off x="10328859" y="352121"/>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7" name="Étoile : 5 branches 6">
            <a:extLst>
              <a:ext uri="{FF2B5EF4-FFF2-40B4-BE49-F238E27FC236}">
                <a16:creationId xmlns:a16="http://schemas.microsoft.com/office/drawing/2014/main" id="{BA2D02D8-09C6-4E15-80F0-4C37C22DC343}"/>
              </a:ext>
            </a:extLst>
          </p:cNvPr>
          <p:cNvSpPr/>
          <p:nvPr/>
        </p:nvSpPr>
        <p:spPr>
          <a:xfrm>
            <a:off x="10072659" y="63499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2952448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Ellipse 28">
            <a:extLst>
              <a:ext uri="{FF2B5EF4-FFF2-40B4-BE49-F238E27FC236}">
                <a16:creationId xmlns:a16="http://schemas.microsoft.com/office/drawing/2014/main" id="{4F57A03F-EEEF-55C4-9B76-59C87A04F283}"/>
              </a:ext>
            </a:extLst>
          </p:cNvPr>
          <p:cNvSpPr/>
          <p:nvPr/>
        </p:nvSpPr>
        <p:spPr>
          <a:xfrm>
            <a:off x="2105360" y="2189947"/>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Ellipse 29">
            <a:extLst>
              <a:ext uri="{FF2B5EF4-FFF2-40B4-BE49-F238E27FC236}">
                <a16:creationId xmlns:a16="http://schemas.microsoft.com/office/drawing/2014/main" id="{7CC57CE3-3853-4CB2-396E-2DF1193C4B09}"/>
              </a:ext>
            </a:extLst>
          </p:cNvPr>
          <p:cNvSpPr/>
          <p:nvPr/>
        </p:nvSpPr>
        <p:spPr>
          <a:xfrm>
            <a:off x="3113326" y="2189947"/>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Ellipse 30">
            <a:extLst>
              <a:ext uri="{FF2B5EF4-FFF2-40B4-BE49-F238E27FC236}">
                <a16:creationId xmlns:a16="http://schemas.microsoft.com/office/drawing/2014/main" id="{016E0110-48AB-6CD3-1677-536E35098546}"/>
              </a:ext>
            </a:extLst>
          </p:cNvPr>
          <p:cNvSpPr/>
          <p:nvPr/>
        </p:nvSpPr>
        <p:spPr>
          <a:xfrm>
            <a:off x="4121292" y="2189947"/>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Ellipse 31">
            <a:extLst>
              <a:ext uri="{FF2B5EF4-FFF2-40B4-BE49-F238E27FC236}">
                <a16:creationId xmlns:a16="http://schemas.microsoft.com/office/drawing/2014/main" id="{159CD8A1-E17D-5A44-3941-4A9E2CFFE699}"/>
              </a:ext>
            </a:extLst>
          </p:cNvPr>
          <p:cNvSpPr/>
          <p:nvPr/>
        </p:nvSpPr>
        <p:spPr>
          <a:xfrm>
            <a:off x="5129258" y="2189947"/>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Ellipse 32">
            <a:extLst>
              <a:ext uri="{FF2B5EF4-FFF2-40B4-BE49-F238E27FC236}">
                <a16:creationId xmlns:a16="http://schemas.microsoft.com/office/drawing/2014/main" id="{A5E3ED92-FD2C-7CAD-CB16-39D3DCFFD152}"/>
              </a:ext>
            </a:extLst>
          </p:cNvPr>
          <p:cNvSpPr/>
          <p:nvPr/>
        </p:nvSpPr>
        <p:spPr>
          <a:xfrm>
            <a:off x="6137224" y="2189947"/>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Ellipse 33">
            <a:extLst>
              <a:ext uri="{FF2B5EF4-FFF2-40B4-BE49-F238E27FC236}">
                <a16:creationId xmlns:a16="http://schemas.microsoft.com/office/drawing/2014/main" id="{29E13C23-1DA3-A5F7-46FF-A8C43EAF654B}"/>
              </a:ext>
            </a:extLst>
          </p:cNvPr>
          <p:cNvSpPr/>
          <p:nvPr/>
        </p:nvSpPr>
        <p:spPr>
          <a:xfrm>
            <a:off x="7145190" y="2189947"/>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Ellipse 34">
            <a:extLst>
              <a:ext uri="{FF2B5EF4-FFF2-40B4-BE49-F238E27FC236}">
                <a16:creationId xmlns:a16="http://schemas.microsoft.com/office/drawing/2014/main" id="{78C792FB-20DD-BAEB-C6CD-EDF80802EC58}"/>
              </a:ext>
            </a:extLst>
          </p:cNvPr>
          <p:cNvSpPr/>
          <p:nvPr/>
        </p:nvSpPr>
        <p:spPr>
          <a:xfrm>
            <a:off x="8153156" y="2189947"/>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Ellipse 35">
            <a:extLst>
              <a:ext uri="{FF2B5EF4-FFF2-40B4-BE49-F238E27FC236}">
                <a16:creationId xmlns:a16="http://schemas.microsoft.com/office/drawing/2014/main" id="{65C9725B-D990-ED80-CD9C-DE2CCA2D796D}"/>
              </a:ext>
            </a:extLst>
          </p:cNvPr>
          <p:cNvSpPr/>
          <p:nvPr/>
        </p:nvSpPr>
        <p:spPr>
          <a:xfrm>
            <a:off x="9161122" y="2189947"/>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Ellipse 36">
            <a:extLst>
              <a:ext uri="{FF2B5EF4-FFF2-40B4-BE49-F238E27FC236}">
                <a16:creationId xmlns:a16="http://schemas.microsoft.com/office/drawing/2014/main" id="{0A72FEBC-9505-DC77-0820-381079B2B133}"/>
              </a:ext>
            </a:extLst>
          </p:cNvPr>
          <p:cNvSpPr/>
          <p:nvPr/>
        </p:nvSpPr>
        <p:spPr>
          <a:xfrm>
            <a:off x="10175670" y="2189947"/>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1" name="Ellipse 50">
            <a:extLst>
              <a:ext uri="{FF2B5EF4-FFF2-40B4-BE49-F238E27FC236}">
                <a16:creationId xmlns:a16="http://schemas.microsoft.com/office/drawing/2014/main" id="{4D25FF6E-52CB-CAFD-E4D3-8C55D3B8BB23}"/>
              </a:ext>
            </a:extLst>
          </p:cNvPr>
          <p:cNvSpPr/>
          <p:nvPr/>
        </p:nvSpPr>
        <p:spPr>
          <a:xfrm>
            <a:off x="1090812" y="3246468"/>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 name="Ellipse 51">
            <a:extLst>
              <a:ext uri="{FF2B5EF4-FFF2-40B4-BE49-F238E27FC236}">
                <a16:creationId xmlns:a16="http://schemas.microsoft.com/office/drawing/2014/main" id="{5E3F72E4-8A2C-A017-7F4F-38213F98C5CB}"/>
              </a:ext>
            </a:extLst>
          </p:cNvPr>
          <p:cNvSpPr/>
          <p:nvPr/>
        </p:nvSpPr>
        <p:spPr>
          <a:xfrm>
            <a:off x="2105360" y="3246468"/>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Ellipse 52">
            <a:extLst>
              <a:ext uri="{FF2B5EF4-FFF2-40B4-BE49-F238E27FC236}">
                <a16:creationId xmlns:a16="http://schemas.microsoft.com/office/drawing/2014/main" id="{DC5EC544-E710-C421-B817-B048F4CF3533}"/>
              </a:ext>
            </a:extLst>
          </p:cNvPr>
          <p:cNvSpPr/>
          <p:nvPr/>
        </p:nvSpPr>
        <p:spPr>
          <a:xfrm>
            <a:off x="3113326" y="3246468"/>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Ellipse 53">
            <a:extLst>
              <a:ext uri="{FF2B5EF4-FFF2-40B4-BE49-F238E27FC236}">
                <a16:creationId xmlns:a16="http://schemas.microsoft.com/office/drawing/2014/main" id="{B831AB94-0D05-93FF-287D-25DA3DAE10FB}"/>
              </a:ext>
            </a:extLst>
          </p:cNvPr>
          <p:cNvSpPr/>
          <p:nvPr/>
        </p:nvSpPr>
        <p:spPr>
          <a:xfrm>
            <a:off x="4121292" y="3246468"/>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Ellipse 54">
            <a:extLst>
              <a:ext uri="{FF2B5EF4-FFF2-40B4-BE49-F238E27FC236}">
                <a16:creationId xmlns:a16="http://schemas.microsoft.com/office/drawing/2014/main" id="{D3C92EA2-70E2-0945-2615-299D4EFC194E}"/>
              </a:ext>
            </a:extLst>
          </p:cNvPr>
          <p:cNvSpPr/>
          <p:nvPr/>
        </p:nvSpPr>
        <p:spPr>
          <a:xfrm>
            <a:off x="5129258" y="3246468"/>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Ellipse 55">
            <a:extLst>
              <a:ext uri="{FF2B5EF4-FFF2-40B4-BE49-F238E27FC236}">
                <a16:creationId xmlns:a16="http://schemas.microsoft.com/office/drawing/2014/main" id="{A6A2BF96-74EC-BBD4-999B-1F5814D3549A}"/>
              </a:ext>
            </a:extLst>
          </p:cNvPr>
          <p:cNvSpPr/>
          <p:nvPr/>
        </p:nvSpPr>
        <p:spPr>
          <a:xfrm>
            <a:off x="6137224" y="3246468"/>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7" name="Ellipse 56">
            <a:extLst>
              <a:ext uri="{FF2B5EF4-FFF2-40B4-BE49-F238E27FC236}">
                <a16:creationId xmlns:a16="http://schemas.microsoft.com/office/drawing/2014/main" id="{FC612E2F-6DDF-4D94-81CA-AA65BF396B0F}"/>
              </a:ext>
            </a:extLst>
          </p:cNvPr>
          <p:cNvSpPr/>
          <p:nvPr/>
        </p:nvSpPr>
        <p:spPr>
          <a:xfrm>
            <a:off x="7145190" y="3246468"/>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Ellipse 57">
            <a:extLst>
              <a:ext uri="{FF2B5EF4-FFF2-40B4-BE49-F238E27FC236}">
                <a16:creationId xmlns:a16="http://schemas.microsoft.com/office/drawing/2014/main" id="{6186EC90-BAE1-E2B8-3CB2-EA7DFDD164BB}"/>
              </a:ext>
            </a:extLst>
          </p:cNvPr>
          <p:cNvSpPr/>
          <p:nvPr/>
        </p:nvSpPr>
        <p:spPr>
          <a:xfrm>
            <a:off x="8153156" y="3246468"/>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9" name="Ellipse 58">
            <a:extLst>
              <a:ext uri="{FF2B5EF4-FFF2-40B4-BE49-F238E27FC236}">
                <a16:creationId xmlns:a16="http://schemas.microsoft.com/office/drawing/2014/main" id="{B3301DAF-07C2-6AAB-EB48-56320CE74F33}"/>
              </a:ext>
            </a:extLst>
          </p:cNvPr>
          <p:cNvSpPr/>
          <p:nvPr/>
        </p:nvSpPr>
        <p:spPr>
          <a:xfrm>
            <a:off x="9161122" y="3246468"/>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Ellipse 59">
            <a:extLst>
              <a:ext uri="{FF2B5EF4-FFF2-40B4-BE49-F238E27FC236}">
                <a16:creationId xmlns:a16="http://schemas.microsoft.com/office/drawing/2014/main" id="{2DC2F82C-4F1D-E087-9DB8-69115F2E5EBB}"/>
              </a:ext>
            </a:extLst>
          </p:cNvPr>
          <p:cNvSpPr/>
          <p:nvPr/>
        </p:nvSpPr>
        <p:spPr>
          <a:xfrm>
            <a:off x="10175670" y="3246468"/>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1" name="Ellipse 60">
            <a:extLst>
              <a:ext uri="{FF2B5EF4-FFF2-40B4-BE49-F238E27FC236}">
                <a16:creationId xmlns:a16="http://schemas.microsoft.com/office/drawing/2014/main" id="{DF560836-6252-B3D8-F3D3-F9B3E381B0AF}"/>
              </a:ext>
            </a:extLst>
          </p:cNvPr>
          <p:cNvSpPr/>
          <p:nvPr/>
        </p:nvSpPr>
        <p:spPr>
          <a:xfrm>
            <a:off x="1090812" y="4302989"/>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2" name="Ellipse 61">
            <a:extLst>
              <a:ext uri="{FF2B5EF4-FFF2-40B4-BE49-F238E27FC236}">
                <a16:creationId xmlns:a16="http://schemas.microsoft.com/office/drawing/2014/main" id="{4C853547-5273-F426-0EF1-8ABB324A0CEE}"/>
              </a:ext>
            </a:extLst>
          </p:cNvPr>
          <p:cNvSpPr/>
          <p:nvPr/>
        </p:nvSpPr>
        <p:spPr>
          <a:xfrm>
            <a:off x="2105360" y="4302989"/>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3" name="Ellipse 62">
            <a:extLst>
              <a:ext uri="{FF2B5EF4-FFF2-40B4-BE49-F238E27FC236}">
                <a16:creationId xmlns:a16="http://schemas.microsoft.com/office/drawing/2014/main" id="{EE074530-CFEB-1103-FF8B-D03D8896BB5B}"/>
              </a:ext>
            </a:extLst>
          </p:cNvPr>
          <p:cNvSpPr/>
          <p:nvPr/>
        </p:nvSpPr>
        <p:spPr>
          <a:xfrm>
            <a:off x="3113326" y="4302989"/>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4" name="Ellipse 63">
            <a:extLst>
              <a:ext uri="{FF2B5EF4-FFF2-40B4-BE49-F238E27FC236}">
                <a16:creationId xmlns:a16="http://schemas.microsoft.com/office/drawing/2014/main" id="{572400CC-0E38-1A2E-38D2-427EC8AE7793}"/>
              </a:ext>
            </a:extLst>
          </p:cNvPr>
          <p:cNvSpPr/>
          <p:nvPr/>
        </p:nvSpPr>
        <p:spPr>
          <a:xfrm>
            <a:off x="4121292" y="4302989"/>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5" name="Ellipse 64">
            <a:extLst>
              <a:ext uri="{FF2B5EF4-FFF2-40B4-BE49-F238E27FC236}">
                <a16:creationId xmlns:a16="http://schemas.microsoft.com/office/drawing/2014/main" id="{94A1D477-94AA-5737-BF98-449DC6C03DD4}"/>
              </a:ext>
            </a:extLst>
          </p:cNvPr>
          <p:cNvSpPr/>
          <p:nvPr/>
        </p:nvSpPr>
        <p:spPr>
          <a:xfrm>
            <a:off x="5129258" y="4302989"/>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6" name="Ellipse 65">
            <a:extLst>
              <a:ext uri="{FF2B5EF4-FFF2-40B4-BE49-F238E27FC236}">
                <a16:creationId xmlns:a16="http://schemas.microsoft.com/office/drawing/2014/main" id="{F4F3D129-6808-2CC8-EE04-408B8BD56A80}"/>
              </a:ext>
            </a:extLst>
          </p:cNvPr>
          <p:cNvSpPr/>
          <p:nvPr/>
        </p:nvSpPr>
        <p:spPr>
          <a:xfrm>
            <a:off x="6137224" y="4302989"/>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Ellipse 66">
            <a:extLst>
              <a:ext uri="{FF2B5EF4-FFF2-40B4-BE49-F238E27FC236}">
                <a16:creationId xmlns:a16="http://schemas.microsoft.com/office/drawing/2014/main" id="{22774CAF-9F62-7847-177E-8C528288EB1B}"/>
              </a:ext>
            </a:extLst>
          </p:cNvPr>
          <p:cNvSpPr/>
          <p:nvPr/>
        </p:nvSpPr>
        <p:spPr>
          <a:xfrm>
            <a:off x="7145190" y="4302989"/>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8" name="Ellipse 67">
            <a:extLst>
              <a:ext uri="{FF2B5EF4-FFF2-40B4-BE49-F238E27FC236}">
                <a16:creationId xmlns:a16="http://schemas.microsoft.com/office/drawing/2014/main" id="{3F478744-5CC1-9D54-F4BD-E32A271C1EE4}"/>
              </a:ext>
            </a:extLst>
          </p:cNvPr>
          <p:cNvSpPr/>
          <p:nvPr/>
        </p:nvSpPr>
        <p:spPr>
          <a:xfrm>
            <a:off x="8153156" y="4302989"/>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9" name="Ellipse 68">
            <a:extLst>
              <a:ext uri="{FF2B5EF4-FFF2-40B4-BE49-F238E27FC236}">
                <a16:creationId xmlns:a16="http://schemas.microsoft.com/office/drawing/2014/main" id="{2EA2AF77-2910-F3EB-0DE9-B461D81E0CE5}"/>
              </a:ext>
            </a:extLst>
          </p:cNvPr>
          <p:cNvSpPr/>
          <p:nvPr/>
        </p:nvSpPr>
        <p:spPr>
          <a:xfrm>
            <a:off x="9161122" y="4302989"/>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0" name="Ellipse 69">
            <a:extLst>
              <a:ext uri="{FF2B5EF4-FFF2-40B4-BE49-F238E27FC236}">
                <a16:creationId xmlns:a16="http://schemas.microsoft.com/office/drawing/2014/main" id="{9BF3A04A-99ED-215E-8CAD-D5599267BE17}"/>
              </a:ext>
            </a:extLst>
          </p:cNvPr>
          <p:cNvSpPr/>
          <p:nvPr/>
        </p:nvSpPr>
        <p:spPr>
          <a:xfrm>
            <a:off x="10175670" y="4302989"/>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1" name="Ellipse 70">
            <a:extLst>
              <a:ext uri="{FF2B5EF4-FFF2-40B4-BE49-F238E27FC236}">
                <a16:creationId xmlns:a16="http://schemas.microsoft.com/office/drawing/2014/main" id="{0058F41E-7BBE-FF68-93D2-C848475B3193}"/>
              </a:ext>
            </a:extLst>
          </p:cNvPr>
          <p:cNvSpPr/>
          <p:nvPr/>
        </p:nvSpPr>
        <p:spPr>
          <a:xfrm>
            <a:off x="1090812" y="5359510"/>
            <a:ext cx="900000" cy="900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3" name="ZoneTexte 72">
            <a:extLst>
              <a:ext uri="{FF2B5EF4-FFF2-40B4-BE49-F238E27FC236}">
                <a16:creationId xmlns:a16="http://schemas.microsoft.com/office/drawing/2014/main" id="{412AB1E7-6F7B-9A66-B6B2-AE8EA65F4C7E}"/>
              </a:ext>
            </a:extLst>
          </p:cNvPr>
          <p:cNvSpPr txBox="1"/>
          <p:nvPr/>
        </p:nvSpPr>
        <p:spPr>
          <a:xfrm>
            <a:off x="2216628" y="2278352"/>
            <a:ext cx="677463" cy="707886"/>
          </a:xfrm>
          <a:prstGeom prst="rect">
            <a:avLst/>
          </a:prstGeom>
          <a:noFill/>
        </p:spPr>
        <p:txBody>
          <a:bodyPr wrap="square" rtlCol="0">
            <a:spAutoFit/>
          </a:bodyPr>
          <a:lstStyle/>
          <a:p>
            <a:pPr algn="ctr"/>
            <a:r>
              <a:rPr lang="fr-FR" sz="4000" b="1" dirty="0">
                <a:latin typeface="Acceseditionsscript Normal" panose="00000500000000000000" pitchFamily="50" charset="0"/>
              </a:rPr>
              <a:t>1</a:t>
            </a:r>
          </a:p>
        </p:txBody>
      </p:sp>
      <p:sp>
        <p:nvSpPr>
          <p:cNvPr id="74" name="ZoneTexte 73">
            <a:extLst>
              <a:ext uri="{FF2B5EF4-FFF2-40B4-BE49-F238E27FC236}">
                <a16:creationId xmlns:a16="http://schemas.microsoft.com/office/drawing/2014/main" id="{E3FB6EAA-10CE-896B-CE55-7321D8454B54}"/>
              </a:ext>
            </a:extLst>
          </p:cNvPr>
          <p:cNvSpPr txBox="1"/>
          <p:nvPr/>
        </p:nvSpPr>
        <p:spPr>
          <a:xfrm>
            <a:off x="3224594" y="2277208"/>
            <a:ext cx="677463" cy="707886"/>
          </a:xfrm>
          <a:prstGeom prst="rect">
            <a:avLst/>
          </a:prstGeom>
          <a:noFill/>
        </p:spPr>
        <p:txBody>
          <a:bodyPr wrap="square" rtlCol="0">
            <a:spAutoFit/>
          </a:bodyPr>
          <a:lstStyle/>
          <a:p>
            <a:pPr algn="ctr"/>
            <a:r>
              <a:rPr lang="fr-FR" sz="4000" b="1" dirty="0">
                <a:latin typeface="Acceseditionsscript Normal" panose="00000500000000000000" pitchFamily="50" charset="0"/>
              </a:rPr>
              <a:t>2</a:t>
            </a:r>
          </a:p>
        </p:txBody>
      </p:sp>
      <p:sp>
        <p:nvSpPr>
          <p:cNvPr id="75" name="ZoneTexte 74">
            <a:extLst>
              <a:ext uri="{FF2B5EF4-FFF2-40B4-BE49-F238E27FC236}">
                <a16:creationId xmlns:a16="http://schemas.microsoft.com/office/drawing/2014/main" id="{9E3C4A23-A076-9F20-AB9F-BD72989EC019}"/>
              </a:ext>
            </a:extLst>
          </p:cNvPr>
          <p:cNvSpPr txBox="1"/>
          <p:nvPr/>
        </p:nvSpPr>
        <p:spPr>
          <a:xfrm>
            <a:off x="4232560" y="2286004"/>
            <a:ext cx="677463" cy="707886"/>
          </a:xfrm>
          <a:prstGeom prst="rect">
            <a:avLst/>
          </a:prstGeom>
          <a:noFill/>
        </p:spPr>
        <p:txBody>
          <a:bodyPr wrap="square" rtlCol="0">
            <a:spAutoFit/>
          </a:bodyPr>
          <a:lstStyle/>
          <a:p>
            <a:pPr algn="ctr"/>
            <a:r>
              <a:rPr lang="fr-FR" sz="4000" b="1" dirty="0">
                <a:latin typeface="Acceseditionsscript Normal" panose="00000500000000000000" pitchFamily="50" charset="0"/>
              </a:rPr>
              <a:t>3</a:t>
            </a:r>
          </a:p>
        </p:txBody>
      </p:sp>
      <p:sp>
        <p:nvSpPr>
          <p:cNvPr id="76" name="ZoneTexte 75">
            <a:extLst>
              <a:ext uri="{FF2B5EF4-FFF2-40B4-BE49-F238E27FC236}">
                <a16:creationId xmlns:a16="http://schemas.microsoft.com/office/drawing/2014/main" id="{9C263C2F-2767-930A-AA0F-E9B276FD3AA2}"/>
              </a:ext>
            </a:extLst>
          </p:cNvPr>
          <p:cNvSpPr txBox="1"/>
          <p:nvPr/>
        </p:nvSpPr>
        <p:spPr>
          <a:xfrm>
            <a:off x="5240526" y="2286004"/>
            <a:ext cx="677463" cy="707886"/>
          </a:xfrm>
          <a:prstGeom prst="rect">
            <a:avLst/>
          </a:prstGeom>
          <a:noFill/>
        </p:spPr>
        <p:txBody>
          <a:bodyPr wrap="square" rtlCol="0">
            <a:spAutoFit/>
          </a:bodyPr>
          <a:lstStyle/>
          <a:p>
            <a:pPr algn="ctr"/>
            <a:r>
              <a:rPr lang="fr-FR" sz="4000" b="1" dirty="0">
                <a:latin typeface="Acceseditionsscript Normal" panose="00000500000000000000" pitchFamily="50" charset="0"/>
              </a:rPr>
              <a:t>4</a:t>
            </a:r>
          </a:p>
        </p:txBody>
      </p:sp>
      <p:sp>
        <p:nvSpPr>
          <p:cNvPr id="77" name="ZoneTexte 76">
            <a:extLst>
              <a:ext uri="{FF2B5EF4-FFF2-40B4-BE49-F238E27FC236}">
                <a16:creationId xmlns:a16="http://schemas.microsoft.com/office/drawing/2014/main" id="{BE7E0E9B-B2FB-21D5-A470-6A0D83D01D49}"/>
              </a:ext>
            </a:extLst>
          </p:cNvPr>
          <p:cNvSpPr txBox="1"/>
          <p:nvPr/>
        </p:nvSpPr>
        <p:spPr>
          <a:xfrm>
            <a:off x="6248492" y="2286004"/>
            <a:ext cx="677463" cy="707886"/>
          </a:xfrm>
          <a:prstGeom prst="rect">
            <a:avLst/>
          </a:prstGeom>
          <a:noFill/>
        </p:spPr>
        <p:txBody>
          <a:bodyPr wrap="square" rtlCol="0">
            <a:spAutoFit/>
          </a:bodyPr>
          <a:lstStyle/>
          <a:p>
            <a:pPr algn="ctr"/>
            <a:r>
              <a:rPr lang="fr-FR" sz="4000" b="1" dirty="0">
                <a:latin typeface="Acceseditionsscript Normal" panose="00000500000000000000" pitchFamily="50" charset="0"/>
              </a:rPr>
              <a:t>5</a:t>
            </a:r>
          </a:p>
        </p:txBody>
      </p:sp>
      <p:sp>
        <p:nvSpPr>
          <p:cNvPr id="78" name="ZoneTexte 77">
            <a:extLst>
              <a:ext uri="{FF2B5EF4-FFF2-40B4-BE49-F238E27FC236}">
                <a16:creationId xmlns:a16="http://schemas.microsoft.com/office/drawing/2014/main" id="{A8E5B637-CCF5-3682-E15B-013BE1C31FCB}"/>
              </a:ext>
            </a:extLst>
          </p:cNvPr>
          <p:cNvSpPr txBox="1"/>
          <p:nvPr/>
        </p:nvSpPr>
        <p:spPr>
          <a:xfrm>
            <a:off x="7256458" y="2275039"/>
            <a:ext cx="677463" cy="707886"/>
          </a:xfrm>
          <a:prstGeom prst="rect">
            <a:avLst/>
          </a:prstGeom>
          <a:noFill/>
        </p:spPr>
        <p:txBody>
          <a:bodyPr wrap="square" rtlCol="0">
            <a:spAutoFit/>
          </a:bodyPr>
          <a:lstStyle/>
          <a:p>
            <a:pPr algn="ctr"/>
            <a:r>
              <a:rPr lang="fr-FR" sz="4000" b="1" dirty="0">
                <a:latin typeface="Acceseditionsscript Normal" panose="00000500000000000000" pitchFamily="50" charset="0"/>
              </a:rPr>
              <a:t>6</a:t>
            </a:r>
          </a:p>
        </p:txBody>
      </p:sp>
      <p:sp>
        <p:nvSpPr>
          <p:cNvPr id="79" name="ZoneTexte 78">
            <a:extLst>
              <a:ext uri="{FF2B5EF4-FFF2-40B4-BE49-F238E27FC236}">
                <a16:creationId xmlns:a16="http://schemas.microsoft.com/office/drawing/2014/main" id="{CA3DCBE8-E09A-D3C6-CD81-260792BE9682}"/>
              </a:ext>
            </a:extLst>
          </p:cNvPr>
          <p:cNvSpPr txBox="1"/>
          <p:nvPr/>
        </p:nvSpPr>
        <p:spPr>
          <a:xfrm>
            <a:off x="8264424" y="2275039"/>
            <a:ext cx="677463" cy="707886"/>
          </a:xfrm>
          <a:prstGeom prst="rect">
            <a:avLst/>
          </a:prstGeom>
          <a:noFill/>
        </p:spPr>
        <p:txBody>
          <a:bodyPr wrap="square" rtlCol="0">
            <a:spAutoFit/>
          </a:bodyPr>
          <a:lstStyle/>
          <a:p>
            <a:pPr algn="ctr"/>
            <a:r>
              <a:rPr lang="fr-FR" sz="4000" b="1" dirty="0">
                <a:latin typeface="Acceseditionsscript Normal" panose="00000500000000000000" pitchFamily="50" charset="0"/>
              </a:rPr>
              <a:t>7</a:t>
            </a:r>
          </a:p>
        </p:txBody>
      </p:sp>
      <p:sp>
        <p:nvSpPr>
          <p:cNvPr id="80" name="ZoneTexte 79">
            <a:extLst>
              <a:ext uri="{FF2B5EF4-FFF2-40B4-BE49-F238E27FC236}">
                <a16:creationId xmlns:a16="http://schemas.microsoft.com/office/drawing/2014/main" id="{9335A1A3-09F7-2801-77F0-790E0EE5866A}"/>
              </a:ext>
            </a:extLst>
          </p:cNvPr>
          <p:cNvSpPr txBox="1"/>
          <p:nvPr/>
        </p:nvSpPr>
        <p:spPr>
          <a:xfrm>
            <a:off x="9272390" y="2284664"/>
            <a:ext cx="677463" cy="707886"/>
          </a:xfrm>
          <a:prstGeom prst="rect">
            <a:avLst/>
          </a:prstGeom>
          <a:noFill/>
        </p:spPr>
        <p:txBody>
          <a:bodyPr wrap="square" rtlCol="0">
            <a:spAutoFit/>
          </a:bodyPr>
          <a:lstStyle/>
          <a:p>
            <a:pPr algn="ctr"/>
            <a:r>
              <a:rPr lang="fr-FR" sz="4000" b="1" dirty="0">
                <a:latin typeface="Acceseditionsscript Normal" panose="00000500000000000000" pitchFamily="50" charset="0"/>
              </a:rPr>
              <a:t>8</a:t>
            </a:r>
          </a:p>
        </p:txBody>
      </p:sp>
      <p:sp>
        <p:nvSpPr>
          <p:cNvPr id="81" name="ZoneTexte 80">
            <a:extLst>
              <a:ext uri="{FF2B5EF4-FFF2-40B4-BE49-F238E27FC236}">
                <a16:creationId xmlns:a16="http://schemas.microsoft.com/office/drawing/2014/main" id="{176C0FE5-7156-A6B1-4CEA-6840A4633863}"/>
              </a:ext>
            </a:extLst>
          </p:cNvPr>
          <p:cNvSpPr txBox="1"/>
          <p:nvPr/>
        </p:nvSpPr>
        <p:spPr>
          <a:xfrm>
            <a:off x="10286938" y="2284664"/>
            <a:ext cx="677463" cy="707886"/>
          </a:xfrm>
          <a:prstGeom prst="rect">
            <a:avLst/>
          </a:prstGeom>
          <a:noFill/>
        </p:spPr>
        <p:txBody>
          <a:bodyPr wrap="square" rtlCol="0">
            <a:spAutoFit/>
          </a:bodyPr>
          <a:lstStyle/>
          <a:p>
            <a:pPr algn="ctr"/>
            <a:r>
              <a:rPr lang="fr-FR" sz="4000" b="1" dirty="0">
                <a:latin typeface="Acceseditionsscript Normal" panose="00000500000000000000" pitchFamily="50" charset="0"/>
              </a:rPr>
              <a:t>9</a:t>
            </a:r>
          </a:p>
        </p:txBody>
      </p:sp>
      <p:sp>
        <p:nvSpPr>
          <p:cNvPr id="82" name="ZoneTexte 81">
            <a:extLst>
              <a:ext uri="{FF2B5EF4-FFF2-40B4-BE49-F238E27FC236}">
                <a16:creationId xmlns:a16="http://schemas.microsoft.com/office/drawing/2014/main" id="{65ABD7D7-FF6D-114A-BEA1-F3D85ACBD0F7}"/>
              </a:ext>
            </a:extLst>
          </p:cNvPr>
          <p:cNvSpPr txBox="1"/>
          <p:nvPr/>
        </p:nvSpPr>
        <p:spPr>
          <a:xfrm>
            <a:off x="1090812" y="3342525"/>
            <a:ext cx="896698" cy="707886"/>
          </a:xfrm>
          <a:prstGeom prst="rect">
            <a:avLst/>
          </a:prstGeom>
          <a:noFill/>
        </p:spPr>
        <p:txBody>
          <a:bodyPr wrap="square" rtlCol="0">
            <a:spAutoFit/>
          </a:bodyPr>
          <a:lstStyle/>
          <a:p>
            <a:pPr algn="ctr"/>
            <a:r>
              <a:rPr lang="fr-FR" sz="4000" b="1" dirty="0">
                <a:solidFill>
                  <a:srgbClr val="FF0000"/>
                </a:solidFill>
                <a:latin typeface="Acceseditionsscript Normal" panose="00000500000000000000" pitchFamily="50" charset="0"/>
              </a:rPr>
              <a:t>1</a:t>
            </a:r>
            <a:r>
              <a:rPr lang="fr-FR" sz="4000" b="1" dirty="0">
                <a:latin typeface="Acceseditionsscript Normal" panose="00000500000000000000" pitchFamily="50" charset="0"/>
              </a:rPr>
              <a:t>0</a:t>
            </a:r>
          </a:p>
        </p:txBody>
      </p:sp>
      <p:sp>
        <p:nvSpPr>
          <p:cNvPr id="83" name="ZoneTexte 82">
            <a:extLst>
              <a:ext uri="{FF2B5EF4-FFF2-40B4-BE49-F238E27FC236}">
                <a16:creationId xmlns:a16="http://schemas.microsoft.com/office/drawing/2014/main" id="{03DB7DAC-C8D4-1C4F-29C4-DBBF2F626F28}"/>
              </a:ext>
            </a:extLst>
          </p:cNvPr>
          <p:cNvSpPr txBox="1"/>
          <p:nvPr/>
        </p:nvSpPr>
        <p:spPr>
          <a:xfrm>
            <a:off x="2210046" y="3342525"/>
            <a:ext cx="788732" cy="707886"/>
          </a:xfrm>
          <a:prstGeom prst="rect">
            <a:avLst/>
          </a:prstGeom>
          <a:noFill/>
        </p:spPr>
        <p:txBody>
          <a:bodyPr wrap="square" rtlCol="0">
            <a:spAutoFit/>
          </a:bodyPr>
          <a:lstStyle/>
          <a:p>
            <a:pPr algn="ctr"/>
            <a:r>
              <a:rPr lang="fr-FR" sz="4000" b="1" dirty="0">
                <a:solidFill>
                  <a:srgbClr val="FF0000"/>
                </a:solidFill>
                <a:latin typeface="Acceseditionsscript Normal" panose="00000500000000000000" pitchFamily="50" charset="0"/>
              </a:rPr>
              <a:t>1</a:t>
            </a:r>
            <a:r>
              <a:rPr lang="fr-FR" sz="4000" b="1" dirty="0">
                <a:latin typeface="Acceseditionsscript Normal" panose="00000500000000000000" pitchFamily="50" charset="0"/>
              </a:rPr>
              <a:t>1</a:t>
            </a:r>
          </a:p>
        </p:txBody>
      </p:sp>
      <p:sp>
        <p:nvSpPr>
          <p:cNvPr id="84" name="ZoneTexte 83">
            <a:extLst>
              <a:ext uri="{FF2B5EF4-FFF2-40B4-BE49-F238E27FC236}">
                <a16:creationId xmlns:a16="http://schemas.microsoft.com/office/drawing/2014/main" id="{4BC90BAA-F5CD-7C2F-0C52-502C04182F83}"/>
              </a:ext>
            </a:extLst>
          </p:cNvPr>
          <p:cNvSpPr txBox="1"/>
          <p:nvPr/>
        </p:nvSpPr>
        <p:spPr>
          <a:xfrm>
            <a:off x="3172250" y="3369772"/>
            <a:ext cx="782150" cy="707886"/>
          </a:xfrm>
          <a:prstGeom prst="rect">
            <a:avLst/>
          </a:prstGeom>
          <a:noFill/>
        </p:spPr>
        <p:txBody>
          <a:bodyPr wrap="square" rtlCol="0">
            <a:spAutoFit/>
          </a:bodyPr>
          <a:lstStyle/>
          <a:p>
            <a:pPr algn="ctr"/>
            <a:r>
              <a:rPr lang="fr-FR" sz="4000" b="1" dirty="0">
                <a:solidFill>
                  <a:srgbClr val="FF0000"/>
                </a:solidFill>
                <a:latin typeface="Acceseditionsscript Normal" panose="00000500000000000000" pitchFamily="50" charset="0"/>
              </a:rPr>
              <a:t>1</a:t>
            </a:r>
            <a:r>
              <a:rPr lang="fr-FR" sz="4000" b="1" dirty="0">
                <a:latin typeface="Acceseditionsscript Normal" panose="00000500000000000000" pitchFamily="50" charset="0"/>
              </a:rPr>
              <a:t>2</a:t>
            </a:r>
          </a:p>
        </p:txBody>
      </p:sp>
      <p:sp>
        <p:nvSpPr>
          <p:cNvPr id="85" name="ZoneTexte 84">
            <a:extLst>
              <a:ext uri="{FF2B5EF4-FFF2-40B4-BE49-F238E27FC236}">
                <a16:creationId xmlns:a16="http://schemas.microsoft.com/office/drawing/2014/main" id="{8FD776E5-0E28-1D80-BF49-87E69116FE3F}"/>
              </a:ext>
            </a:extLst>
          </p:cNvPr>
          <p:cNvSpPr txBox="1"/>
          <p:nvPr/>
        </p:nvSpPr>
        <p:spPr>
          <a:xfrm>
            <a:off x="4180216" y="3342525"/>
            <a:ext cx="782150" cy="707886"/>
          </a:xfrm>
          <a:prstGeom prst="rect">
            <a:avLst/>
          </a:prstGeom>
          <a:noFill/>
        </p:spPr>
        <p:txBody>
          <a:bodyPr wrap="square" rtlCol="0">
            <a:spAutoFit/>
          </a:bodyPr>
          <a:lstStyle/>
          <a:p>
            <a:pPr algn="ctr"/>
            <a:r>
              <a:rPr lang="fr-FR" sz="4000" b="1" dirty="0">
                <a:solidFill>
                  <a:srgbClr val="FF0000"/>
                </a:solidFill>
                <a:latin typeface="Acceseditionsscript Normal" panose="00000500000000000000" pitchFamily="50" charset="0"/>
              </a:rPr>
              <a:t>1</a:t>
            </a:r>
            <a:r>
              <a:rPr lang="fr-FR" sz="4000" b="1" dirty="0">
                <a:latin typeface="Acceseditionsscript Normal" panose="00000500000000000000" pitchFamily="50" charset="0"/>
              </a:rPr>
              <a:t>3</a:t>
            </a:r>
          </a:p>
        </p:txBody>
      </p:sp>
      <p:sp>
        <p:nvSpPr>
          <p:cNvPr id="86" name="ZoneTexte 85">
            <a:extLst>
              <a:ext uri="{FF2B5EF4-FFF2-40B4-BE49-F238E27FC236}">
                <a16:creationId xmlns:a16="http://schemas.microsoft.com/office/drawing/2014/main" id="{04D853E3-E52B-CA0E-DFD2-25B83164F597}"/>
              </a:ext>
            </a:extLst>
          </p:cNvPr>
          <p:cNvSpPr txBox="1"/>
          <p:nvPr/>
        </p:nvSpPr>
        <p:spPr>
          <a:xfrm>
            <a:off x="5188182" y="3368142"/>
            <a:ext cx="782150" cy="707886"/>
          </a:xfrm>
          <a:prstGeom prst="rect">
            <a:avLst/>
          </a:prstGeom>
          <a:noFill/>
        </p:spPr>
        <p:txBody>
          <a:bodyPr wrap="square" rtlCol="0">
            <a:spAutoFit/>
          </a:bodyPr>
          <a:lstStyle/>
          <a:p>
            <a:pPr algn="ctr"/>
            <a:r>
              <a:rPr lang="fr-FR" sz="4000" b="1" dirty="0">
                <a:solidFill>
                  <a:srgbClr val="FF0000"/>
                </a:solidFill>
                <a:latin typeface="Acceseditionsscript Normal" panose="00000500000000000000" pitchFamily="50" charset="0"/>
              </a:rPr>
              <a:t>1</a:t>
            </a:r>
            <a:r>
              <a:rPr lang="fr-FR" sz="4000" b="1" dirty="0">
                <a:latin typeface="Acceseditionsscript Normal" panose="00000500000000000000" pitchFamily="50" charset="0"/>
              </a:rPr>
              <a:t>4</a:t>
            </a:r>
          </a:p>
        </p:txBody>
      </p:sp>
      <p:sp>
        <p:nvSpPr>
          <p:cNvPr id="87" name="ZoneTexte 86">
            <a:extLst>
              <a:ext uri="{FF2B5EF4-FFF2-40B4-BE49-F238E27FC236}">
                <a16:creationId xmlns:a16="http://schemas.microsoft.com/office/drawing/2014/main" id="{2CCCFE94-C465-541A-2275-C7146B7DCA1B}"/>
              </a:ext>
            </a:extLst>
          </p:cNvPr>
          <p:cNvSpPr txBox="1"/>
          <p:nvPr/>
        </p:nvSpPr>
        <p:spPr>
          <a:xfrm>
            <a:off x="6192857" y="3342525"/>
            <a:ext cx="788732" cy="707886"/>
          </a:xfrm>
          <a:prstGeom prst="rect">
            <a:avLst/>
          </a:prstGeom>
          <a:noFill/>
        </p:spPr>
        <p:txBody>
          <a:bodyPr wrap="square" rtlCol="0">
            <a:spAutoFit/>
          </a:bodyPr>
          <a:lstStyle/>
          <a:p>
            <a:pPr algn="ctr"/>
            <a:r>
              <a:rPr lang="fr-FR" sz="4000" b="1" dirty="0">
                <a:solidFill>
                  <a:srgbClr val="FF0000"/>
                </a:solidFill>
                <a:latin typeface="Acceseditionsscript Normal" panose="00000500000000000000" pitchFamily="50" charset="0"/>
              </a:rPr>
              <a:t>1</a:t>
            </a:r>
            <a:r>
              <a:rPr lang="fr-FR" sz="4000" b="1" dirty="0">
                <a:latin typeface="Acceseditionsscript Normal" panose="00000500000000000000" pitchFamily="50" charset="0"/>
              </a:rPr>
              <a:t>5</a:t>
            </a:r>
          </a:p>
        </p:txBody>
      </p:sp>
      <p:sp>
        <p:nvSpPr>
          <p:cNvPr id="88" name="ZoneTexte 87">
            <a:extLst>
              <a:ext uri="{FF2B5EF4-FFF2-40B4-BE49-F238E27FC236}">
                <a16:creationId xmlns:a16="http://schemas.microsoft.com/office/drawing/2014/main" id="{5B0F3FCE-4E7A-1CBB-0534-AFA79943426E}"/>
              </a:ext>
            </a:extLst>
          </p:cNvPr>
          <p:cNvSpPr txBox="1"/>
          <p:nvPr/>
        </p:nvSpPr>
        <p:spPr>
          <a:xfrm>
            <a:off x="7204114" y="3336802"/>
            <a:ext cx="782150" cy="707886"/>
          </a:xfrm>
          <a:prstGeom prst="rect">
            <a:avLst/>
          </a:prstGeom>
          <a:noFill/>
        </p:spPr>
        <p:txBody>
          <a:bodyPr wrap="square" rtlCol="0">
            <a:spAutoFit/>
          </a:bodyPr>
          <a:lstStyle/>
          <a:p>
            <a:pPr algn="ctr"/>
            <a:r>
              <a:rPr lang="fr-FR" sz="4000" b="1" dirty="0">
                <a:solidFill>
                  <a:srgbClr val="FF0000"/>
                </a:solidFill>
                <a:latin typeface="Acceseditionsscript Normal" panose="00000500000000000000" pitchFamily="50" charset="0"/>
              </a:rPr>
              <a:t>1</a:t>
            </a:r>
            <a:r>
              <a:rPr lang="fr-FR" sz="4000" b="1" dirty="0">
                <a:latin typeface="Acceseditionsscript Normal" panose="00000500000000000000" pitchFamily="50" charset="0"/>
              </a:rPr>
              <a:t>6</a:t>
            </a:r>
          </a:p>
        </p:txBody>
      </p:sp>
      <p:sp>
        <p:nvSpPr>
          <p:cNvPr id="89" name="ZoneTexte 88">
            <a:extLst>
              <a:ext uri="{FF2B5EF4-FFF2-40B4-BE49-F238E27FC236}">
                <a16:creationId xmlns:a16="http://schemas.microsoft.com/office/drawing/2014/main" id="{9D85CC96-C494-99B7-7DCD-F24D4B365DB9}"/>
              </a:ext>
            </a:extLst>
          </p:cNvPr>
          <p:cNvSpPr txBox="1"/>
          <p:nvPr/>
        </p:nvSpPr>
        <p:spPr>
          <a:xfrm>
            <a:off x="8214329" y="3354423"/>
            <a:ext cx="782150" cy="707886"/>
          </a:xfrm>
          <a:prstGeom prst="rect">
            <a:avLst/>
          </a:prstGeom>
          <a:noFill/>
        </p:spPr>
        <p:txBody>
          <a:bodyPr wrap="square" rtlCol="0">
            <a:spAutoFit/>
          </a:bodyPr>
          <a:lstStyle/>
          <a:p>
            <a:pPr algn="ctr"/>
            <a:r>
              <a:rPr lang="fr-FR" sz="4000" b="1" dirty="0">
                <a:solidFill>
                  <a:srgbClr val="FF0000"/>
                </a:solidFill>
                <a:latin typeface="Acceseditionsscript Normal" panose="00000500000000000000" pitchFamily="50" charset="0"/>
              </a:rPr>
              <a:t>1</a:t>
            </a:r>
            <a:r>
              <a:rPr lang="fr-FR" sz="4000" b="1" dirty="0">
                <a:latin typeface="Acceseditionsscript Normal" panose="00000500000000000000" pitchFamily="50" charset="0"/>
              </a:rPr>
              <a:t>7</a:t>
            </a:r>
          </a:p>
        </p:txBody>
      </p:sp>
      <p:sp>
        <p:nvSpPr>
          <p:cNvPr id="90" name="ZoneTexte 89">
            <a:extLst>
              <a:ext uri="{FF2B5EF4-FFF2-40B4-BE49-F238E27FC236}">
                <a16:creationId xmlns:a16="http://schemas.microsoft.com/office/drawing/2014/main" id="{D5F2C4C3-82B4-7902-F43F-0B041F7D6704}"/>
              </a:ext>
            </a:extLst>
          </p:cNvPr>
          <p:cNvSpPr txBox="1"/>
          <p:nvPr/>
        </p:nvSpPr>
        <p:spPr>
          <a:xfrm>
            <a:off x="9167704" y="3354423"/>
            <a:ext cx="788732" cy="707886"/>
          </a:xfrm>
          <a:prstGeom prst="rect">
            <a:avLst/>
          </a:prstGeom>
          <a:noFill/>
        </p:spPr>
        <p:txBody>
          <a:bodyPr wrap="square" rtlCol="0">
            <a:spAutoFit/>
          </a:bodyPr>
          <a:lstStyle/>
          <a:p>
            <a:pPr algn="ctr"/>
            <a:r>
              <a:rPr lang="fr-FR" sz="4000" b="1" dirty="0">
                <a:solidFill>
                  <a:srgbClr val="FF0000"/>
                </a:solidFill>
                <a:latin typeface="Acceseditionsscript Normal" panose="00000500000000000000" pitchFamily="50" charset="0"/>
              </a:rPr>
              <a:t>1</a:t>
            </a:r>
            <a:r>
              <a:rPr lang="fr-FR" sz="4000" b="1" dirty="0">
                <a:latin typeface="Acceseditionsscript Normal" panose="00000500000000000000" pitchFamily="50" charset="0"/>
              </a:rPr>
              <a:t>8</a:t>
            </a:r>
          </a:p>
        </p:txBody>
      </p:sp>
      <p:sp>
        <p:nvSpPr>
          <p:cNvPr id="91" name="ZoneTexte 90">
            <a:extLst>
              <a:ext uri="{FF2B5EF4-FFF2-40B4-BE49-F238E27FC236}">
                <a16:creationId xmlns:a16="http://schemas.microsoft.com/office/drawing/2014/main" id="{9AF2B52D-CFBD-9D1B-53C7-6DE09E7FCC6C}"/>
              </a:ext>
            </a:extLst>
          </p:cNvPr>
          <p:cNvSpPr txBox="1"/>
          <p:nvPr/>
        </p:nvSpPr>
        <p:spPr>
          <a:xfrm>
            <a:off x="10231303" y="3368142"/>
            <a:ext cx="788732" cy="707886"/>
          </a:xfrm>
          <a:prstGeom prst="rect">
            <a:avLst/>
          </a:prstGeom>
          <a:noFill/>
        </p:spPr>
        <p:txBody>
          <a:bodyPr wrap="square" rtlCol="0">
            <a:spAutoFit/>
          </a:bodyPr>
          <a:lstStyle/>
          <a:p>
            <a:pPr algn="ctr"/>
            <a:r>
              <a:rPr lang="fr-FR" sz="4000" b="1" dirty="0">
                <a:solidFill>
                  <a:srgbClr val="FF0000"/>
                </a:solidFill>
                <a:latin typeface="Acceseditionsscript Normal" panose="00000500000000000000" pitchFamily="50" charset="0"/>
              </a:rPr>
              <a:t>1</a:t>
            </a:r>
            <a:r>
              <a:rPr lang="fr-FR" sz="4000" b="1" dirty="0">
                <a:latin typeface="Acceseditionsscript Normal" panose="00000500000000000000" pitchFamily="50" charset="0"/>
              </a:rPr>
              <a:t>9</a:t>
            </a:r>
          </a:p>
        </p:txBody>
      </p:sp>
      <p:sp>
        <p:nvSpPr>
          <p:cNvPr id="92" name="ZoneTexte 91">
            <a:extLst>
              <a:ext uri="{FF2B5EF4-FFF2-40B4-BE49-F238E27FC236}">
                <a16:creationId xmlns:a16="http://schemas.microsoft.com/office/drawing/2014/main" id="{A03B0993-817B-BEDD-3760-A49E311103C8}"/>
              </a:ext>
            </a:extLst>
          </p:cNvPr>
          <p:cNvSpPr txBox="1"/>
          <p:nvPr/>
        </p:nvSpPr>
        <p:spPr>
          <a:xfrm>
            <a:off x="1156823" y="4430153"/>
            <a:ext cx="792011" cy="707886"/>
          </a:xfrm>
          <a:prstGeom prst="rect">
            <a:avLst/>
          </a:prstGeom>
          <a:noFill/>
        </p:spPr>
        <p:txBody>
          <a:bodyPr wrap="square" rtlCol="0">
            <a:spAutoFit/>
          </a:bodyPr>
          <a:lstStyle/>
          <a:p>
            <a:pPr algn="ctr"/>
            <a:r>
              <a:rPr lang="fr-FR" sz="4000" b="1" dirty="0">
                <a:solidFill>
                  <a:srgbClr val="00B050"/>
                </a:solidFill>
                <a:latin typeface="Acceseditionsscript Normal" panose="00000500000000000000" pitchFamily="50" charset="0"/>
              </a:rPr>
              <a:t>2</a:t>
            </a:r>
            <a:r>
              <a:rPr lang="fr-FR" sz="4000" b="1" dirty="0">
                <a:latin typeface="Acceseditionsscript Normal" panose="00000500000000000000" pitchFamily="50" charset="0"/>
              </a:rPr>
              <a:t>0</a:t>
            </a:r>
          </a:p>
        </p:txBody>
      </p:sp>
      <p:sp>
        <p:nvSpPr>
          <p:cNvPr id="93" name="ZoneTexte 92">
            <a:extLst>
              <a:ext uri="{FF2B5EF4-FFF2-40B4-BE49-F238E27FC236}">
                <a16:creationId xmlns:a16="http://schemas.microsoft.com/office/drawing/2014/main" id="{56CFB6D2-9167-4641-457E-5B2B4AE800CF}"/>
              </a:ext>
            </a:extLst>
          </p:cNvPr>
          <p:cNvSpPr txBox="1"/>
          <p:nvPr/>
        </p:nvSpPr>
        <p:spPr>
          <a:xfrm>
            <a:off x="2171618" y="4430153"/>
            <a:ext cx="788732" cy="707886"/>
          </a:xfrm>
          <a:prstGeom prst="rect">
            <a:avLst/>
          </a:prstGeom>
          <a:noFill/>
        </p:spPr>
        <p:txBody>
          <a:bodyPr wrap="square" rtlCol="0">
            <a:spAutoFit/>
          </a:bodyPr>
          <a:lstStyle/>
          <a:p>
            <a:pPr algn="ctr"/>
            <a:r>
              <a:rPr lang="fr-FR" sz="4000" b="1" dirty="0">
                <a:solidFill>
                  <a:srgbClr val="00B050"/>
                </a:solidFill>
                <a:latin typeface="Acceseditionsscript Normal" panose="00000500000000000000" pitchFamily="50" charset="0"/>
              </a:rPr>
              <a:t>2</a:t>
            </a:r>
            <a:r>
              <a:rPr lang="fr-FR" sz="4000" b="1" dirty="0">
                <a:latin typeface="Acceseditionsscript Normal" panose="00000500000000000000" pitchFamily="50" charset="0"/>
              </a:rPr>
              <a:t>1</a:t>
            </a:r>
          </a:p>
        </p:txBody>
      </p:sp>
      <p:sp>
        <p:nvSpPr>
          <p:cNvPr id="94" name="ZoneTexte 93">
            <a:extLst>
              <a:ext uri="{FF2B5EF4-FFF2-40B4-BE49-F238E27FC236}">
                <a16:creationId xmlns:a16="http://schemas.microsoft.com/office/drawing/2014/main" id="{8B71ACF6-8AA8-325A-4D5B-DF1F4D73378F}"/>
              </a:ext>
            </a:extLst>
          </p:cNvPr>
          <p:cNvSpPr txBox="1"/>
          <p:nvPr/>
        </p:nvSpPr>
        <p:spPr>
          <a:xfrm>
            <a:off x="3172250" y="4399046"/>
            <a:ext cx="782150" cy="707886"/>
          </a:xfrm>
          <a:prstGeom prst="rect">
            <a:avLst/>
          </a:prstGeom>
          <a:noFill/>
        </p:spPr>
        <p:txBody>
          <a:bodyPr wrap="square" rtlCol="0">
            <a:spAutoFit/>
          </a:bodyPr>
          <a:lstStyle/>
          <a:p>
            <a:pPr algn="ctr"/>
            <a:r>
              <a:rPr lang="fr-FR" sz="4000" b="1" dirty="0">
                <a:solidFill>
                  <a:srgbClr val="00B050"/>
                </a:solidFill>
                <a:latin typeface="Acceseditionsscript Normal" panose="00000500000000000000" pitchFamily="50" charset="0"/>
              </a:rPr>
              <a:t>2</a:t>
            </a:r>
            <a:r>
              <a:rPr lang="fr-FR" sz="4000" b="1" dirty="0">
                <a:latin typeface="Acceseditionsscript Normal" panose="00000500000000000000" pitchFamily="50" charset="0"/>
              </a:rPr>
              <a:t>2</a:t>
            </a:r>
          </a:p>
        </p:txBody>
      </p:sp>
      <p:sp>
        <p:nvSpPr>
          <p:cNvPr id="95" name="ZoneTexte 94">
            <a:extLst>
              <a:ext uri="{FF2B5EF4-FFF2-40B4-BE49-F238E27FC236}">
                <a16:creationId xmlns:a16="http://schemas.microsoft.com/office/drawing/2014/main" id="{41EAE557-E855-B4C8-8E54-3CFD434DFD6B}"/>
              </a:ext>
            </a:extLst>
          </p:cNvPr>
          <p:cNvSpPr txBox="1"/>
          <p:nvPr/>
        </p:nvSpPr>
        <p:spPr>
          <a:xfrm>
            <a:off x="4180216" y="4399046"/>
            <a:ext cx="782150" cy="707886"/>
          </a:xfrm>
          <a:prstGeom prst="rect">
            <a:avLst/>
          </a:prstGeom>
          <a:noFill/>
        </p:spPr>
        <p:txBody>
          <a:bodyPr wrap="square" rtlCol="0">
            <a:spAutoFit/>
          </a:bodyPr>
          <a:lstStyle/>
          <a:p>
            <a:pPr algn="ctr"/>
            <a:r>
              <a:rPr lang="fr-FR" sz="4000" b="1" dirty="0">
                <a:solidFill>
                  <a:srgbClr val="00B050"/>
                </a:solidFill>
                <a:latin typeface="Acceseditionsscript Normal" panose="00000500000000000000" pitchFamily="50" charset="0"/>
              </a:rPr>
              <a:t>2</a:t>
            </a:r>
            <a:r>
              <a:rPr lang="fr-FR" sz="4000" b="1" dirty="0">
                <a:latin typeface="Acceseditionsscript Normal" panose="00000500000000000000" pitchFamily="50" charset="0"/>
              </a:rPr>
              <a:t>3</a:t>
            </a:r>
          </a:p>
        </p:txBody>
      </p:sp>
      <p:sp>
        <p:nvSpPr>
          <p:cNvPr id="96" name="ZoneTexte 95">
            <a:extLst>
              <a:ext uri="{FF2B5EF4-FFF2-40B4-BE49-F238E27FC236}">
                <a16:creationId xmlns:a16="http://schemas.microsoft.com/office/drawing/2014/main" id="{32F21E3A-2139-B3F9-0B19-8DC34A6BCEA0}"/>
              </a:ext>
            </a:extLst>
          </p:cNvPr>
          <p:cNvSpPr txBox="1"/>
          <p:nvPr/>
        </p:nvSpPr>
        <p:spPr>
          <a:xfrm>
            <a:off x="5106326" y="4399046"/>
            <a:ext cx="893418" cy="707886"/>
          </a:xfrm>
          <a:prstGeom prst="rect">
            <a:avLst/>
          </a:prstGeom>
          <a:noFill/>
        </p:spPr>
        <p:txBody>
          <a:bodyPr wrap="square" rtlCol="0">
            <a:spAutoFit/>
          </a:bodyPr>
          <a:lstStyle/>
          <a:p>
            <a:pPr algn="ctr"/>
            <a:r>
              <a:rPr lang="fr-FR" sz="4000" b="1" dirty="0">
                <a:solidFill>
                  <a:srgbClr val="00B050"/>
                </a:solidFill>
                <a:latin typeface="Acceseditionsscript Normal" panose="00000500000000000000" pitchFamily="50" charset="0"/>
              </a:rPr>
              <a:t>2</a:t>
            </a:r>
            <a:r>
              <a:rPr lang="fr-FR" sz="4000" b="1" dirty="0">
                <a:latin typeface="Acceseditionsscript Normal" panose="00000500000000000000" pitchFamily="50" charset="0"/>
              </a:rPr>
              <a:t>4</a:t>
            </a:r>
          </a:p>
        </p:txBody>
      </p:sp>
      <p:sp>
        <p:nvSpPr>
          <p:cNvPr id="97" name="ZoneTexte 96">
            <a:extLst>
              <a:ext uri="{FF2B5EF4-FFF2-40B4-BE49-F238E27FC236}">
                <a16:creationId xmlns:a16="http://schemas.microsoft.com/office/drawing/2014/main" id="{1309AD2A-104D-1706-F325-52B37E53B793}"/>
              </a:ext>
            </a:extLst>
          </p:cNvPr>
          <p:cNvSpPr txBox="1"/>
          <p:nvPr/>
        </p:nvSpPr>
        <p:spPr>
          <a:xfrm>
            <a:off x="6192857" y="4430153"/>
            <a:ext cx="788732" cy="707886"/>
          </a:xfrm>
          <a:prstGeom prst="rect">
            <a:avLst/>
          </a:prstGeom>
          <a:noFill/>
        </p:spPr>
        <p:txBody>
          <a:bodyPr wrap="square" rtlCol="0">
            <a:spAutoFit/>
          </a:bodyPr>
          <a:lstStyle/>
          <a:p>
            <a:pPr algn="ctr"/>
            <a:r>
              <a:rPr lang="fr-FR" sz="4000" b="1" dirty="0">
                <a:solidFill>
                  <a:srgbClr val="00B050"/>
                </a:solidFill>
                <a:latin typeface="Acceseditionsscript Normal" panose="00000500000000000000" pitchFamily="50" charset="0"/>
              </a:rPr>
              <a:t>2</a:t>
            </a:r>
            <a:r>
              <a:rPr lang="fr-FR" sz="4000" b="1" dirty="0">
                <a:latin typeface="Acceseditionsscript Normal" panose="00000500000000000000" pitchFamily="50" charset="0"/>
              </a:rPr>
              <a:t>5</a:t>
            </a:r>
          </a:p>
        </p:txBody>
      </p:sp>
      <p:sp>
        <p:nvSpPr>
          <p:cNvPr id="98" name="ZoneTexte 97">
            <a:extLst>
              <a:ext uri="{FF2B5EF4-FFF2-40B4-BE49-F238E27FC236}">
                <a16:creationId xmlns:a16="http://schemas.microsoft.com/office/drawing/2014/main" id="{9BE59858-4304-800B-FBB5-56F58C61EEC8}"/>
              </a:ext>
            </a:extLst>
          </p:cNvPr>
          <p:cNvSpPr txBox="1"/>
          <p:nvPr/>
        </p:nvSpPr>
        <p:spPr>
          <a:xfrm>
            <a:off x="7176770" y="4420528"/>
            <a:ext cx="788732" cy="707886"/>
          </a:xfrm>
          <a:prstGeom prst="rect">
            <a:avLst/>
          </a:prstGeom>
          <a:noFill/>
        </p:spPr>
        <p:txBody>
          <a:bodyPr wrap="square" rtlCol="0">
            <a:spAutoFit/>
          </a:bodyPr>
          <a:lstStyle/>
          <a:p>
            <a:pPr algn="ctr"/>
            <a:r>
              <a:rPr lang="fr-FR" sz="4000" b="1" dirty="0">
                <a:solidFill>
                  <a:srgbClr val="00B050"/>
                </a:solidFill>
                <a:latin typeface="Acceseditionsscript Normal" panose="00000500000000000000" pitchFamily="50" charset="0"/>
              </a:rPr>
              <a:t>2</a:t>
            </a:r>
            <a:r>
              <a:rPr lang="fr-FR" sz="4000" b="1" dirty="0">
                <a:latin typeface="Acceseditionsscript Normal" panose="00000500000000000000" pitchFamily="50" charset="0"/>
              </a:rPr>
              <a:t>6</a:t>
            </a:r>
          </a:p>
        </p:txBody>
      </p:sp>
      <p:sp>
        <p:nvSpPr>
          <p:cNvPr id="99" name="ZoneTexte 98">
            <a:extLst>
              <a:ext uri="{FF2B5EF4-FFF2-40B4-BE49-F238E27FC236}">
                <a16:creationId xmlns:a16="http://schemas.microsoft.com/office/drawing/2014/main" id="{E344BB72-2713-F4C2-9933-FE55C1A204C8}"/>
              </a:ext>
            </a:extLst>
          </p:cNvPr>
          <p:cNvSpPr txBox="1"/>
          <p:nvPr/>
        </p:nvSpPr>
        <p:spPr>
          <a:xfrm>
            <a:off x="8264424" y="4399046"/>
            <a:ext cx="782150" cy="707886"/>
          </a:xfrm>
          <a:prstGeom prst="rect">
            <a:avLst/>
          </a:prstGeom>
          <a:noFill/>
        </p:spPr>
        <p:txBody>
          <a:bodyPr wrap="square" rtlCol="0">
            <a:spAutoFit/>
          </a:bodyPr>
          <a:lstStyle/>
          <a:p>
            <a:pPr algn="ctr"/>
            <a:r>
              <a:rPr lang="fr-FR" sz="4000" b="1" dirty="0">
                <a:solidFill>
                  <a:srgbClr val="00B050"/>
                </a:solidFill>
                <a:latin typeface="Acceseditionsscript Normal" panose="00000500000000000000" pitchFamily="50" charset="0"/>
              </a:rPr>
              <a:t>2</a:t>
            </a:r>
            <a:r>
              <a:rPr lang="fr-FR" sz="4000" b="1" dirty="0">
                <a:latin typeface="Acceseditionsscript Normal" panose="00000500000000000000" pitchFamily="50" charset="0"/>
              </a:rPr>
              <a:t>7</a:t>
            </a:r>
          </a:p>
        </p:txBody>
      </p:sp>
      <p:sp>
        <p:nvSpPr>
          <p:cNvPr id="100" name="ZoneTexte 99">
            <a:extLst>
              <a:ext uri="{FF2B5EF4-FFF2-40B4-BE49-F238E27FC236}">
                <a16:creationId xmlns:a16="http://schemas.microsoft.com/office/drawing/2014/main" id="{6148611B-689B-5C15-E3A1-C9679911C66C}"/>
              </a:ext>
            </a:extLst>
          </p:cNvPr>
          <p:cNvSpPr txBox="1"/>
          <p:nvPr/>
        </p:nvSpPr>
        <p:spPr>
          <a:xfrm>
            <a:off x="9216755" y="4399046"/>
            <a:ext cx="788732" cy="707886"/>
          </a:xfrm>
          <a:prstGeom prst="rect">
            <a:avLst/>
          </a:prstGeom>
          <a:noFill/>
        </p:spPr>
        <p:txBody>
          <a:bodyPr wrap="square" rtlCol="0">
            <a:spAutoFit/>
          </a:bodyPr>
          <a:lstStyle/>
          <a:p>
            <a:pPr algn="ctr"/>
            <a:r>
              <a:rPr lang="fr-FR" sz="4000" b="1" dirty="0">
                <a:solidFill>
                  <a:srgbClr val="00B050"/>
                </a:solidFill>
                <a:latin typeface="Acceseditionsscript Normal" panose="00000500000000000000" pitchFamily="50" charset="0"/>
              </a:rPr>
              <a:t>2</a:t>
            </a:r>
            <a:r>
              <a:rPr lang="fr-FR" sz="4000" b="1" dirty="0">
                <a:latin typeface="Acceseditionsscript Normal" panose="00000500000000000000" pitchFamily="50" charset="0"/>
              </a:rPr>
              <a:t>8</a:t>
            </a:r>
          </a:p>
        </p:txBody>
      </p:sp>
      <p:sp>
        <p:nvSpPr>
          <p:cNvPr id="101" name="ZoneTexte 100">
            <a:extLst>
              <a:ext uri="{FF2B5EF4-FFF2-40B4-BE49-F238E27FC236}">
                <a16:creationId xmlns:a16="http://schemas.microsoft.com/office/drawing/2014/main" id="{81BC81C0-0C22-30A6-8BA8-CE7974803687}"/>
              </a:ext>
            </a:extLst>
          </p:cNvPr>
          <p:cNvSpPr txBox="1"/>
          <p:nvPr/>
        </p:nvSpPr>
        <p:spPr>
          <a:xfrm>
            <a:off x="10231303" y="4399046"/>
            <a:ext cx="788732" cy="707886"/>
          </a:xfrm>
          <a:prstGeom prst="rect">
            <a:avLst/>
          </a:prstGeom>
          <a:noFill/>
        </p:spPr>
        <p:txBody>
          <a:bodyPr wrap="square" rtlCol="0">
            <a:spAutoFit/>
          </a:bodyPr>
          <a:lstStyle/>
          <a:p>
            <a:pPr algn="ctr"/>
            <a:r>
              <a:rPr lang="fr-FR" sz="4000" b="1" dirty="0">
                <a:solidFill>
                  <a:srgbClr val="00B050"/>
                </a:solidFill>
                <a:latin typeface="Acceseditionsscript Normal" panose="00000500000000000000" pitchFamily="50" charset="0"/>
              </a:rPr>
              <a:t>2</a:t>
            </a:r>
            <a:r>
              <a:rPr lang="fr-FR" sz="4000" b="1" dirty="0">
                <a:latin typeface="Acceseditionsscript Normal" panose="00000500000000000000" pitchFamily="50" charset="0"/>
              </a:rPr>
              <a:t>9</a:t>
            </a:r>
          </a:p>
        </p:txBody>
      </p:sp>
      <p:sp>
        <p:nvSpPr>
          <p:cNvPr id="102" name="ZoneTexte 101">
            <a:extLst>
              <a:ext uri="{FF2B5EF4-FFF2-40B4-BE49-F238E27FC236}">
                <a16:creationId xmlns:a16="http://schemas.microsoft.com/office/drawing/2014/main" id="{797F4357-E666-8CCD-341A-08D2BB1B1886}"/>
              </a:ext>
            </a:extLst>
          </p:cNvPr>
          <p:cNvSpPr txBox="1"/>
          <p:nvPr/>
        </p:nvSpPr>
        <p:spPr>
          <a:xfrm>
            <a:off x="1214098" y="5455567"/>
            <a:ext cx="773412" cy="707886"/>
          </a:xfrm>
          <a:prstGeom prst="rect">
            <a:avLst/>
          </a:prstGeom>
          <a:noFill/>
        </p:spPr>
        <p:txBody>
          <a:bodyPr wrap="square" rtlCol="0">
            <a:spAutoFit/>
          </a:bodyPr>
          <a:lstStyle/>
          <a:p>
            <a:pPr algn="ctr"/>
            <a:r>
              <a:rPr lang="fr-FR" sz="4000" b="1" dirty="0">
                <a:solidFill>
                  <a:srgbClr val="0070C0"/>
                </a:solidFill>
                <a:latin typeface="Acceseditionsscript Normal" panose="00000500000000000000" pitchFamily="50" charset="0"/>
              </a:rPr>
              <a:t>3</a:t>
            </a:r>
            <a:r>
              <a:rPr lang="fr-FR" sz="4000" b="1" dirty="0">
                <a:latin typeface="Acceseditionsscript Normal" panose="00000500000000000000" pitchFamily="50" charset="0"/>
              </a:rPr>
              <a:t>0</a:t>
            </a:r>
          </a:p>
        </p:txBody>
      </p:sp>
      <p:sp>
        <p:nvSpPr>
          <p:cNvPr id="72" name="Text Box 5">
            <a:extLst>
              <a:ext uri="{FF2B5EF4-FFF2-40B4-BE49-F238E27FC236}">
                <a16:creationId xmlns:a16="http://schemas.microsoft.com/office/drawing/2014/main" id="{5185E585-0CA4-8E95-E0F2-835F59146E23}"/>
              </a:ext>
            </a:extLst>
          </p:cNvPr>
          <p:cNvSpPr txBox="1">
            <a:spLocks noChangeArrowheads="1"/>
          </p:cNvSpPr>
          <p:nvPr/>
        </p:nvSpPr>
        <p:spPr bwMode="auto">
          <a:xfrm>
            <a:off x="9279505" y="6432263"/>
            <a:ext cx="3128345" cy="34710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sng" strike="noStrike" cap="none" normalizeH="0" baseline="0" dirty="0">
                <a:ln>
                  <a:noFill/>
                </a:ln>
                <a:solidFill>
                  <a:srgbClr val="085296"/>
                </a:solidFill>
                <a:effectLst/>
                <a:latin typeface="Calibri" panose="020F0502020204030204" pitchFamily="34" charset="0"/>
              </a:rPr>
              <a:t>https://maitresse-biglouche.over-blog.com/</a:t>
            </a:r>
            <a:r>
              <a:rPr kumimoji="0" lang="fr-FR" altLang="fr-FR" sz="1200" b="0" i="0" u="none" strike="noStrike" cap="none" normalizeH="0" baseline="0" dirty="0">
                <a:ln>
                  <a:noFill/>
                </a:ln>
                <a:solidFill>
                  <a:srgbClr val="00000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104" name="ZoneTexte 103">
            <a:extLst>
              <a:ext uri="{FF2B5EF4-FFF2-40B4-BE49-F238E27FC236}">
                <a16:creationId xmlns:a16="http://schemas.microsoft.com/office/drawing/2014/main" id="{06843C8F-CB08-4DC0-A3F1-63F2009A8968}"/>
              </a:ext>
            </a:extLst>
          </p:cNvPr>
          <p:cNvSpPr txBox="1"/>
          <p:nvPr/>
        </p:nvSpPr>
        <p:spPr>
          <a:xfrm>
            <a:off x="933449" y="1322913"/>
            <a:ext cx="10325099" cy="615553"/>
          </a:xfrm>
          <a:prstGeom prst="rect">
            <a:avLst/>
          </a:prstGeom>
          <a:noFill/>
        </p:spPr>
        <p:txBody>
          <a:bodyPr wrap="square" rtlCol="0">
            <a:spAutoFit/>
          </a:bodyPr>
          <a:lstStyle/>
          <a:p>
            <a:pPr algn="ctr"/>
            <a:r>
              <a:rPr lang="fr-FR" sz="1600" i="1" u="sng" dirty="0">
                <a:latin typeface="Acceseditionscursive Normal" panose="00000500000000000000" pitchFamily="50" charset="0"/>
              </a:rPr>
              <a:t>Compétence évaluée</a:t>
            </a:r>
            <a:r>
              <a:rPr lang="fr-FR" sz="1600" u="sng" dirty="0">
                <a:latin typeface="Acceseditionscursive Normal" panose="00000500000000000000" pitchFamily="50" charset="0"/>
              </a:rPr>
              <a:t> </a:t>
            </a:r>
            <a:r>
              <a:rPr lang="fr-FR" sz="1600" dirty="0">
                <a:latin typeface="Acceseditionscursive Normal" panose="00000500000000000000" pitchFamily="50" charset="0"/>
              </a:rPr>
              <a:t>: </a:t>
            </a:r>
            <a:r>
              <a:rPr lang="fr-FR" sz="1600" i="1" dirty="0">
                <a:latin typeface="Acceseditionscursive Normal" panose="00000500000000000000" pitchFamily="50" charset="0"/>
              </a:rPr>
              <a:t>Je récite la comptine sous forme de jeu du furet.</a:t>
            </a:r>
          </a:p>
          <a:p>
            <a:pPr algn="ctr"/>
            <a:r>
              <a:rPr lang="fr-FR" b="1" i="1" u="sng" dirty="0">
                <a:latin typeface="Acceseditionsscript Normal" panose="00000500000000000000" pitchFamily="50" charset="0"/>
              </a:rPr>
              <a:t>INPUT</a:t>
            </a:r>
            <a:r>
              <a:rPr lang="fr-FR" b="1" dirty="0">
                <a:latin typeface="Acceseditionsscript Normal" panose="00000500000000000000" pitchFamily="50" charset="0"/>
              </a:rPr>
              <a:t> : « </a:t>
            </a:r>
            <a:r>
              <a:rPr lang="en-GB" b="1" dirty="0">
                <a:latin typeface="Acceseditionsscript Normal" panose="00000500000000000000" pitchFamily="50" charset="0"/>
              </a:rPr>
              <a:t> Let’s THINK and LEARN in English! </a:t>
            </a:r>
            <a:r>
              <a:rPr lang="fr-FR" b="1" dirty="0" err="1">
                <a:latin typeface="Acceseditionsscript Normal" panose="00000500000000000000" pitchFamily="50" charset="0"/>
              </a:rPr>
              <a:t>Let’s</a:t>
            </a:r>
            <a:r>
              <a:rPr lang="fr-FR" b="1" dirty="0">
                <a:latin typeface="Acceseditionsscript Normal" panose="00000500000000000000" pitchFamily="50" charset="0"/>
              </a:rPr>
              <a:t> </a:t>
            </a:r>
            <a:r>
              <a:rPr lang="fr-FR" b="1" dirty="0" err="1">
                <a:latin typeface="Acceseditionsscript Normal" panose="00000500000000000000" pitchFamily="50" charset="0"/>
              </a:rPr>
              <a:t>play</a:t>
            </a:r>
            <a:r>
              <a:rPr lang="fr-FR" b="1" dirty="0">
                <a:latin typeface="Acceseditionsscript Normal" panose="00000500000000000000" pitchFamily="50" charset="0"/>
              </a:rPr>
              <a:t> ‘the ferret </a:t>
            </a:r>
            <a:r>
              <a:rPr lang="fr-FR" b="1" dirty="0" err="1">
                <a:latin typeface="Acceseditionsscript Normal" panose="00000500000000000000" pitchFamily="50" charset="0"/>
              </a:rPr>
              <a:t>game</a:t>
            </a:r>
            <a:r>
              <a:rPr lang="fr-FR" b="1" dirty="0">
                <a:latin typeface="Acceseditionsscript Normal" panose="00000500000000000000" pitchFamily="50" charset="0"/>
              </a:rPr>
              <a:t>’ (count 1 by 1)</a:t>
            </a:r>
            <a:r>
              <a:rPr lang="en-GB" b="1" dirty="0">
                <a:latin typeface="Acceseditionsscript Normal" panose="00000500000000000000" pitchFamily="50" charset="0"/>
              </a:rPr>
              <a:t> »</a:t>
            </a:r>
          </a:p>
        </p:txBody>
      </p:sp>
      <p:grpSp>
        <p:nvGrpSpPr>
          <p:cNvPr id="112" name="Groupe 111">
            <a:extLst>
              <a:ext uri="{FF2B5EF4-FFF2-40B4-BE49-F238E27FC236}">
                <a16:creationId xmlns:a16="http://schemas.microsoft.com/office/drawing/2014/main" id="{56F7DB3A-6002-48EA-85CF-EB3E970457AD}"/>
              </a:ext>
            </a:extLst>
          </p:cNvPr>
          <p:cNvGrpSpPr/>
          <p:nvPr/>
        </p:nvGrpSpPr>
        <p:grpSpPr>
          <a:xfrm>
            <a:off x="933450" y="99729"/>
            <a:ext cx="10325100" cy="1015663"/>
            <a:chOff x="933450" y="230355"/>
            <a:chExt cx="10325100" cy="1015663"/>
          </a:xfrm>
        </p:grpSpPr>
        <p:sp>
          <p:nvSpPr>
            <p:cNvPr id="113" name="Flèche : pentagone 112">
              <a:extLst>
                <a:ext uri="{FF2B5EF4-FFF2-40B4-BE49-F238E27FC236}">
                  <a16:creationId xmlns:a16="http://schemas.microsoft.com/office/drawing/2014/main" id="{054E7CAC-2358-4872-8E0A-E371404A5747}"/>
                </a:ext>
              </a:extLst>
            </p:cNvPr>
            <p:cNvSpPr/>
            <p:nvPr/>
          </p:nvSpPr>
          <p:spPr>
            <a:xfrm>
              <a:off x="933450" y="323850"/>
              <a:ext cx="10325100" cy="828675"/>
            </a:xfrm>
            <a:prstGeom prst="homePlate">
              <a:avLst/>
            </a:prstGeom>
            <a:solidFill>
              <a:srgbClr val="EDEDA6"/>
            </a:solidFill>
            <a:ln>
              <a:solidFill>
                <a:srgbClr val="FDE0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4" name="ZoneTexte 113">
              <a:extLst>
                <a:ext uri="{FF2B5EF4-FFF2-40B4-BE49-F238E27FC236}">
                  <a16:creationId xmlns:a16="http://schemas.microsoft.com/office/drawing/2014/main" id="{08560966-170C-4873-9C08-B4B65C9E47B6}"/>
                </a:ext>
              </a:extLst>
            </p:cNvPr>
            <p:cNvSpPr txBox="1"/>
            <p:nvPr/>
          </p:nvSpPr>
          <p:spPr>
            <a:xfrm>
              <a:off x="2662237" y="230355"/>
              <a:ext cx="6867525" cy="1015663"/>
            </a:xfrm>
            <a:prstGeom prst="rect">
              <a:avLst/>
            </a:prstGeom>
            <a:noFill/>
          </p:spPr>
          <p:txBody>
            <a:bodyPr wrap="square" rtlCol="0">
              <a:spAutoFit/>
            </a:bodyPr>
            <a:lstStyle/>
            <a:p>
              <a:pPr algn="ctr"/>
              <a:r>
                <a:rPr lang="fr-FR" sz="6000" dirty="0">
                  <a:latin typeface="Acceseditionsscript Normal" panose="00000500000000000000" pitchFamily="50" charset="0"/>
                </a:rPr>
                <a:t>DAY 4</a:t>
              </a:r>
            </a:p>
          </p:txBody>
        </p:sp>
        <p:sp>
          <p:nvSpPr>
            <p:cNvPr id="115" name="Étoile : 5 branches 114">
              <a:extLst>
                <a:ext uri="{FF2B5EF4-FFF2-40B4-BE49-F238E27FC236}">
                  <a16:creationId xmlns:a16="http://schemas.microsoft.com/office/drawing/2014/main" id="{193703A9-9825-447E-A693-FA09A0D38688}"/>
                </a:ext>
              </a:extLst>
            </p:cNvPr>
            <p:cNvSpPr/>
            <p:nvPr/>
          </p:nvSpPr>
          <p:spPr>
            <a:xfrm>
              <a:off x="1118333" y="493587"/>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116" name="Étoile : 5 branches 115">
              <a:extLst>
                <a:ext uri="{FF2B5EF4-FFF2-40B4-BE49-F238E27FC236}">
                  <a16:creationId xmlns:a16="http://schemas.microsoft.com/office/drawing/2014/main" id="{CFBA3A97-5C1A-4597-9DE4-4348BA4E63AF}"/>
                </a:ext>
              </a:extLst>
            </p:cNvPr>
            <p:cNvSpPr/>
            <p:nvPr/>
          </p:nvSpPr>
          <p:spPr>
            <a:xfrm>
              <a:off x="1630733" y="497677"/>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117" name="Étoile : 5 branches 116">
              <a:extLst>
                <a:ext uri="{FF2B5EF4-FFF2-40B4-BE49-F238E27FC236}">
                  <a16:creationId xmlns:a16="http://schemas.microsoft.com/office/drawing/2014/main" id="{6DAEE84A-CC58-4364-A333-536309D2072A}"/>
                </a:ext>
              </a:extLst>
            </p:cNvPr>
            <p:cNvSpPr/>
            <p:nvPr/>
          </p:nvSpPr>
          <p:spPr>
            <a:xfrm>
              <a:off x="9797375" y="425737"/>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118" name="Étoile : 5 branches 117">
              <a:extLst>
                <a:ext uri="{FF2B5EF4-FFF2-40B4-BE49-F238E27FC236}">
                  <a16:creationId xmlns:a16="http://schemas.microsoft.com/office/drawing/2014/main" id="{E75F96C3-C691-4143-907A-82DE14ACED77}"/>
                </a:ext>
              </a:extLst>
            </p:cNvPr>
            <p:cNvSpPr/>
            <p:nvPr/>
          </p:nvSpPr>
          <p:spPr>
            <a:xfrm>
              <a:off x="10309775" y="429827"/>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119" name="Étoile : 5 branches 118">
              <a:extLst>
                <a:ext uri="{FF2B5EF4-FFF2-40B4-BE49-F238E27FC236}">
                  <a16:creationId xmlns:a16="http://schemas.microsoft.com/office/drawing/2014/main" id="{044BFE97-9F02-429D-8A80-31021C00B751}"/>
                </a:ext>
              </a:extLst>
            </p:cNvPr>
            <p:cNvSpPr/>
            <p:nvPr/>
          </p:nvSpPr>
          <p:spPr>
            <a:xfrm>
              <a:off x="10053575" y="712696"/>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grpSp>
    </p:spTree>
    <p:extLst>
      <p:ext uri="{BB962C8B-B14F-4D97-AF65-F5344CB8AC3E}">
        <p14:creationId xmlns:p14="http://schemas.microsoft.com/office/powerpoint/2010/main" val="237816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8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8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86">
                                            <p:txEl>
                                              <p:pRg st="0" end="0"/>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87">
                                            <p:txEl>
                                              <p:pRg st="0" end="0"/>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88">
                                            <p:txEl>
                                              <p:pRg st="0" end="0"/>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8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90"/>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91"/>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92"/>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93"/>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94"/>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95"/>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96"/>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97"/>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98"/>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99"/>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100"/>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101"/>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1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p:bldP spid="74" grpId="0"/>
      <p:bldP spid="75" grpId="0"/>
      <p:bldP spid="76" grpId="0"/>
      <p:bldP spid="77" grpId="0"/>
      <p:bldP spid="78" grpId="0"/>
      <p:bldP spid="79" grpId="0"/>
      <p:bldP spid="80" grpId="0"/>
      <p:bldP spid="81" grpId="0"/>
      <p:bldP spid="82" grpId="0"/>
      <p:bldP spid="83" grpId="0"/>
      <p:bldP spid="84" grpId="0"/>
      <p:bldP spid="85" grpId="0"/>
      <p:bldP spid="89" grpId="0"/>
      <p:bldP spid="90" grpId="0"/>
      <p:bldP spid="91" grpId="0"/>
      <p:bldP spid="92" grpId="0"/>
      <p:bldP spid="93" grpId="0"/>
      <p:bldP spid="94" grpId="0"/>
      <p:bldP spid="95" grpId="0"/>
      <p:bldP spid="96" grpId="0"/>
      <p:bldP spid="97" grpId="0"/>
      <p:bldP spid="98" grpId="0"/>
      <p:bldP spid="99" grpId="0"/>
      <p:bldP spid="100" grpId="0"/>
      <p:bldP spid="101" grpId="0"/>
      <p:bldP spid="10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a:extLst>
              <a:ext uri="{FF2B5EF4-FFF2-40B4-BE49-F238E27FC236}">
                <a16:creationId xmlns:a16="http://schemas.microsoft.com/office/drawing/2014/main" id="{4AF05014-628D-CD7E-2EFE-CF669E120FA6}"/>
              </a:ext>
            </a:extLst>
          </p:cNvPr>
          <p:cNvSpPr/>
          <p:nvPr/>
        </p:nvSpPr>
        <p:spPr>
          <a:xfrm>
            <a:off x="11130421" y="3492841"/>
            <a:ext cx="792000" cy="792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 name="Ellipse 21">
            <a:extLst>
              <a:ext uri="{FF2B5EF4-FFF2-40B4-BE49-F238E27FC236}">
                <a16:creationId xmlns:a16="http://schemas.microsoft.com/office/drawing/2014/main" id="{5D6435F9-26CE-EA7D-6EC5-1C8024D18010}"/>
              </a:ext>
            </a:extLst>
          </p:cNvPr>
          <p:cNvSpPr/>
          <p:nvPr/>
        </p:nvSpPr>
        <p:spPr>
          <a:xfrm>
            <a:off x="9329399" y="3483368"/>
            <a:ext cx="792000" cy="792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4" name="Ellipse 23">
            <a:extLst>
              <a:ext uri="{FF2B5EF4-FFF2-40B4-BE49-F238E27FC236}">
                <a16:creationId xmlns:a16="http://schemas.microsoft.com/office/drawing/2014/main" id="{C8FD7F8F-B0AA-000E-AF62-FE71E8CE2EF9}"/>
              </a:ext>
            </a:extLst>
          </p:cNvPr>
          <p:cNvSpPr/>
          <p:nvPr/>
        </p:nvSpPr>
        <p:spPr>
          <a:xfrm>
            <a:off x="7486674" y="3467841"/>
            <a:ext cx="792000" cy="792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6" name="Ellipse 25">
            <a:extLst>
              <a:ext uri="{FF2B5EF4-FFF2-40B4-BE49-F238E27FC236}">
                <a16:creationId xmlns:a16="http://schemas.microsoft.com/office/drawing/2014/main" id="{5CDD3BC9-EBAE-246F-BAB9-63CF4A4B6B39}"/>
              </a:ext>
            </a:extLst>
          </p:cNvPr>
          <p:cNvSpPr/>
          <p:nvPr/>
        </p:nvSpPr>
        <p:spPr>
          <a:xfrm>
            <a:off x="5655562" y="3468307"/>
            <a:ext cx="792000" cy="792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8" name="Ellipse 27">
            <a:extLst>
              <a:ext uri="{FF2B5EF4-FFF2-40B4-BE49-F238E27FC236}">
                <a16:creationId xmlns:a16="http://schemas.microsoft.com/office/drawing/2014/main" id="{3B55595F-34D1-6C89-BD72-CDB91763C5EF}"/>
              </a:ext>
            </a:extLst>
          </p:cNvPr>
          <p:cNvSpPr/>
          <p:nvPr/>
        </p:nvSpPr>
        <p:spPr>
          <a:xfrm>
            <a:off x="3867288" y="3473371"/>
            <a:ext cx="792000" cy="792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0" name="Ellipse 29">
            <a:extLst>
              <a:ext uri="{FF2B5EF4-FFF2-40B4-BE49-F238E27FC236}">
                <a16:creationId xmlns:a16="http://schemas.microsoft.com/office/drawing/2014/main" id="{5CF01C97-7806-A6A5-B255-7D4B591B4F9C}"/>
              </a:ext>
            </a:extLst>
          </p:cNvPr>
          <p:cNvSpPr/>
          <p:nvPr/>
        </p:nvSpPr>
        <p:spPr>
          <a:xfrm>
            <a:off x="2028451" y="3471050"/>
            <a:ext cx="792000" cy="792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ZoneTexte 2">
            <a:extLst>
              <a:ext uri="{FF2B5EF4-FFF2-40B4-BE49-F238E27FC236}">
                <a16:creationId xmlns:a16="http://schemas.microsoft.com/office/drawing/2014/main" id="{96FEED25-4857-140F-CDAE-FEE1193B18AC}"/>
              </a:ext>
            </a:extLst>
          </p:cNvPr>
          <p:cNvSpPr txBox="1"/>
          <p:nvPr/>
        </p:nvSpPr>
        <p:spPr>
          <a:xfrm>
            <a:off x="11043423" y="3425675"/>
            <a:ext cx="1127523" cy="923330"/>
          </a:xfrm>
          <a:prstGeom prst="rect">
            <a:avLst/>
          </a:prstGeom>
          <a:noFill/>
        </p:spPr>
        <p:txBody>
          <a:bodyPr wrap="square" rtlCol="0">
            <a:spAutoFit/>
          </a:bodyPr>
          <a:lstStyle/>
          <a:p>
            <a:r>
              <a:rPr lang="fr-FR" sz="5400" b="1" dirty="0">
                <a:latin typeface="Acceseditionsscript Normal" panose="00000500000000000000" pitchFamily="50" charset="0"/>
              </a:rPr>
              <a:t>12</a:t>
            </a:r>
          </a:p>
        </p:txBody>
      </p:sp>
      <p:grpSp>
        <p:nvGrpSpPr>
          <p:cNvPr id="9" name="Groupe 8">
            <a:extLst>
              <a:ext uri="{FF2B5EF4-FFF2-40B4-BE49-F238E27FC236}">
                <a16:creationId xmlns:a16="http://schemas.microsoft.com/office/drawing/2014/main" id="{02B7822F-0652-DF38-AFBC-0CD9865B9C5E}"/>
              </a:ext>
            </a:extLst>
          </p:cNvPr>
          <p:cNvGrpSpPr/>
          <p:nvPr/>
        </p:nvGrpSpPr>
        <p:grpSpPr>
          <a:xfrm>
            <a:off x="10135025" y="3450547"/>
            <a:ext cx="1068242" cy="923330"/>
            <a:chOff x="10211225" y="2916624"/>
            <a:chExt cx="1068242" cy="923330"/>
          </a:xfrm>
        </p:grpSpPr>
        <p:sp>
          <p:nvSpPr>
            <p:cNvPr id="21" name="Ellipse 20">
              <a:extLst>
                <a:ext uri="{FF2B5EF4-FFF2-40B4-BE49-F238E27FC236}">
                  <a16:creationId xmlns:a16="http://schemas.microsoft.com/office/drawing/2014/main" id="{2FE0CFF3-BFEA-1CFB-DC61-0BA6D080D4DC}"/>
                </a:ext>
              </a:extLst>
            </p:cNvPr>
            <p:cNvSpPr/>
            <p:nvPr/>
          </p:nvSpPr>
          <p:spPr>
            <a:xfrm>
              <a:off x="10304405" y="2979434"/>
              <a:ext cx="792000" cy="792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3" name="ZoneTexte 42">
              <a:extLst>
                <a:ext uri="{FF2B5EF4-FFF2-40B4-BE49-F238E27FC236}">
                  <a16:creationId xmlns:a16="http://schemas.microsoft.com/office/drawing/2014/main" id="{A9E29E8F-A9B2-D937-67ED-4A793741470C}"/>
                </a:ext>
              </a:extLst>
            </p:cNvPr>
            <p:cNvSpPr txBox="1"/>
            <p:nvPr/>
          </p:nvSpPr>
          <p:spPr>
            <a:xfrm>
              <a:off x="10211225" y="2916624"/>
              <a:ext cx="1068242" cy="923330"/>
            </a:xfrm>
            <a:prstGeom prst="rect">
              <a:avLst/>
            </a:prstGeom>
            <a:noFill/>
          </p:spPr>
          <p:txBody>
            <a:bodyPr wrap="square" rtlCol="0">
              <a:spAutoFit/>
            </a:bodyPr>
            <a:lstStyle/>
            <a:p>
              <a:r>
                <a:rPr lang="fr-FR" sz="5400" b="1" dirty="0">
                  <a:latin typeface="Acceseditionsscript Normal" panose="00000500000000000000" pitchFamily="50" charset="0"/>
                </a:rPr>
                <a:t>11</a:t>
              </a:r>
            </a:p>
          </p:txBody>
        </p:sp>
      </p:grpSp>
      <p:sp>
        <p:nvSpPr>
          <p:cNvPr id="44" name="ZoneTexte 43">
            <a:extLst>
              <a:ext uri="{FF2B5EF4-FFF2-40B4-BE49-F238E27FC236}">
                <a16:creationId xmlns:a16="http://schemas.microsoft.com/office/drawing/2014/main" id="{A921412B-E111-028E-8F50-A4DD09D2D0DA}"/>
              </a:ext>
            </a:extLst>
          </p:cNvPr>
          <p:cNvSpPr txBox="1"/>
          <p:nvPr/>
        </p:nvSpPr>
        <p:spPr>
          <a:xfrm>
            <a:off x="9237057" y="3417703"/>
            <a:ext cx="1159505" cy="923330"/>
          </a:xfrm>
          <a:prstGeom prst="rect">
            <a:avLst/>
          </a:prstGeom>
          <a:noFill/>
        </p:spPr>
        <p:txBody>
          <a:bodyPr wrap="square" rtlCol="0">
            <a:spAutoFit/>
          </a:bodyPr>
          <a:lstStyle/>
          <a:p>
            <a:r>
              <a:rPr lang="fr-FR" sz="5400" b="1" dirty="0">
                <a:latin typeface="Acceseditionsscript Normal" panose="00000500000000000000" pitchFamily="50" charset="0"/>
              </a:rPr>
              <a:t>10</a:t>
            </a:r>
          </a:p>
        </p:txBody>
      </p:sp>
      <p:grpSp>
        <p:nvGrpSpPr>
          <p:cNvPr id="8" name="Groupe 7">
            <a:extLst>
              <a:ext uri="{FF2B5EF4-FFF2-40B4-BE49-F238E27FC236}">
                <a16:creationId xmlns:a16="http://schemas.microsoft.com/office/drawing/2014/main" id="{A53E2C16-966C-2057-E55C-66B44350CE7D}"/>
              </a:ext>
            </a:extLst>
          </p:cNvPr>
          <p:cNvGrpSpPr/>
          <p:nvPr/>
        </p:nvGrpSpPr>
        <p:grpSpPr>
          <a:xfrm>
            <a:off x="8400438" y="3468295"/>
            <a:ext cx="944141" cy="797076"/>
            <a:chOff x="8476638" y="2934372"/>
            <a:chExt cx="944141" cy="797076"/>
          </a:xfrm>
        </p:grpSpPr>
        <p:sp>
          <p:nvSpPr>
            <p:cNvPr id="23" name="Ellipse 22">
              <a:extLst>
                <a:ext uri="{FF2B5EF4-FFF2-40B4-BE49-F238E27FC236}">
                  <a16:creationId xmlns:a16="http://schemas.microsoft.com/office/drawing/2014/main" id="{2DBA98AE-5C03-2042-86A3-8BAB7DFAFCBA}"/>
                </a:ext>
              </a:extLst>
            </p:cNvPr>
            <p:cNvSpPr/>
            <p:nvPr/>
          </p:nvSpPr>
          <p:spPr>
            <a:xfrm>
              <a:off x="8476638" y="2939448"/>
              <a:ext cx="792000" cy="792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5" name="ZoneTexte 44">
              <a:extLst>
                <a:ext uri="{FF2B5EF4-FFF2-40B4-BE49-F238E27FC236}">
                  <a16:creationId xmlns:a16="http://schemas.microsoft.com/office/drawing/2014/main" id="{ACE11204-6BE8-6928-1E0C-C35116A18AF3}"/>
                </a:ext>
              </a:extLst>
            </p:cNvPr>
            <p:cNvSpPr txBox="1"/>
            <p:nvPr/>
          </p:nvSpPr>
          <p:spPr>
            <a:xfrm>
              <a:off x="8628779" y="2934372"/>
              <a:ext cx="792000" cy="792000"/>
            </a:xfrm>
            <a:prstGeom prst="rect">
              <a:avLst/>
            </a:prstGeom>
            <a:noFill/>
          </p:spPr>
          <p:txBody>
            <a:bodyPr wrap="square" rtlCol="0">
              <a:spAutoFit/>
            </a:bodyPr>
            <a:lstStyle/>
            <a:p>
              <a:r>
                <a:rPr lang="fr-FR" sz="5400" b="1" dirty="0">
                  <a:latin typeface="Acceseditionsscript Normal" panose="00000500000000000000" pitchFamily="50" charset="0"/>
                </a:rPr>
                <a:t>9</a:t>
              </a:r>
            </a:p>
          </p:txBody>
        </p:sp>
      </p:grpSp>
      <p:sp>
        <p:nvSpPr>
          <p:cNvPr id="46" name="ZoneTexte 45">
            <a:extLst>
              <a:ext uri="{FF2B5EF4-FFF2-40B4-BE49-F238E27FC236}">
                <a16:creationId xmlns:a16="http://schemas.microsoft.com/office/drawing/2014/main" id="{36BD54B7-6793-EE55-364D-6A632C30E91C}"/>
              </a:ext>
            </a:extLst>
          </p:cNvPr>
          <p:cNvSpPr txBox="1"/>
          <p:nvPr/>
        </p:nvSpPr>
        <p:spPr>
          <a:xfrm>
            <a:off x="7588429" y="3406617"/>
            <a:ext cx="792000" cy="792000"/>
          </a:xfrm>
          <a:prstGeom prst="rect">
            <a:avLst/>
          </a:prstGeom>
          <a:noFill/>
        </p:spPr>
        <p:txBody>
          <a:bodyPr wrap="square" rtlCol="0">
            <a:spAutoFit/>
          </a:bodyPr>
          <a:lstStyle/>
          <a:p>
            <a:r>
              <a:rPr lang="fr-FR" sz="5400" b="1" dirty="0">
                <a:latin typeface="Acceseditionsscript Normal" panose="00000500000000000000" pitchFamily="50" charset="0"/>
              </a:rPr>
              <a:t>8</a:t>
            </a:r>
          </a:p>
        </p:txBody>
      </p:sp>
      <p:grpSp>
        <p:nvGrpSpPr>
          <p:cNvPr id="7" name="Groupe 6">
            <a:extLst>
              <a:ext uri="{FF2B5EF4-FFF2-40B4-BE49-F238E27FC236}">
                <a16:creationId xmlns:a16="http://schemas.microsoft.com/office/drawing/2014/main" id="{2E4B0D5A-1406-AD59-FB64-339FB6C8B969}"/>
              </a:ext>
            </a:extLst>
          </p:cNvPr>
          <p:cNvGrpSpPr/>
          <p:nvPr/>
        </p:nvGrpSpPr>
        <p:grpSpPr>
          <a:xfrm>
            <a:off x="6571622" y="3443222"/>
            <a:ext cx="946412" cy="822537"/>
            <a:chOff x="6647822" y="2909299"/>
            <a:chExt cx="946412" cy="822537"/>
          </a:xfrm>
        </p:grpSpPr>
        <p:sp>
          <p:nvSpPr>
            <p:cNvPr id="25" name="Ellipse 24">
              <a:extLst>
                <a:ext uri="{FF2B5EF4-FFF2-40B4-BE49-F238E27FC236}">
                  <a16:creationId xmlns:a16="http://schemas.microsoft.com/office/drawing/2014/main" id="{252E0C63-C508-ACB0-F35C-05214F4628AA}"/>
                </a:ext>
              </a:extLst>
            </p:cNvPr>
            <p:cNvSpPr/>
            <p:nvPr/>
          </p:nvSpPr>
          <p:spPr>
            <a:xfrm>
              <a:off x="6647822" y="2939836"/>
              <a:ext cx="792000" cy="792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7" name="ZoneTexte 46">
              <a:extLst>
                <a:ext uri="{FF2B5EF4-FFF2-40B4-BE49-F238E27FC236}">
                  <a16:creationId xmlns:a16="http://schemas.microsoft.com/office/drawing/2014/main" id="{EA04AFBE-B554-58FA-05F5-6025EC28BD7E}"/>
                </a:ext>
              </a:extLst>
            </p:cNvPr>
            <p:cNvSpPr txBox="1"/>
            <p:nvPr/>
          </p:nvSpPr>
          <p:spPr>
            <a:xfrm>
              <a:off x="6802234" y="2909299"/>
              <a:ext cx="792000" cy="792000"/>
            </a:xfrm>
            <a:prstGeom prst="rect">
              <a:avLst/>
            </a:prstGeom>
            <a:noFill/>
          </p:spPr>
          <p:txBody>
            <a:bodyPr wrap="square" rtlCol="0">
              <a:spAutoFit/>
            </a:bodyPr>
            <a:lstStyle/>
            <a:p>
              <a:r>
                <a:rPr lang="fr-FR" sz="5400" b="1" dirty="0">
                  <a:latin typeface="Acceseditionsscript Normal" panose="00000500000000000000" pitchFamily="50" charset="0"/>
                </a:rPr>
                <a:t>7</a:t>
              </a:r>
            </a:p>
          </p:txBody>
        </p:sp>
      </p:grpSp>
      <p:sp>
        <p:nvSpPr>
          <p:cNvPr id="48" name="ZoneTexte 47">
            <a:extLst>
              <a:ext uri="{FF2B5EF4-FFF2-40B4-BE49-F238E27FC236}">
                <a16:creationId xmlns:a16="http://schemas.microsoft.com/office/drawing/2014/main" id="{A7E5BAA6-84E1-8D3B-DADD-437AA6F4AA53}"/>
              </a:ext>
            </a:extLst>
          </p:cNvPr>
          <p:cNvSpPr txBox="1"/>
          <p:nvPr/>
        </p:nvSpPr>
        <p:spPr>
          <a:xfrm>
            <a:off x="5826778" y="3429000"/>
            <a:ext cx="792000" cy="792000"/>
          </a:xfrm>
          <a:prstGeom prst="rect">
            <a:avLst/>
          </a:prstGeom>
          <a:noFill/>
        </p:spPr>
        <p:txBody>
          <a:bodyPr wrap="square" rtlCol="0">
            <a:spAutoFit/>
          </a:bodyPr>
          <a:lstStyle/>
          <a:p>
            <a:r>
              <a:rPr lang="fr-FR" sz="5400" b="1" dirty="0">
                <a:latin typeface="Acceseditionsscript Normal" panose="00000500000000000000" pitchFamily="50" charset="0"/>
              </a:rPr>
              <a:t>6</a:t>
            </a:r>
          </a:p>
        </p:txBody>
      </p:sp>
      <p:grpSp>
        <p:nvGrpSpPr>
          <p:cNvPr id="6" name="Groupe 5">
            <a:extLst>
              <a:ext uri="{FF2B5EF4-FFF2-40B4-BE49-F238E27FC236}">
                <a16:creationId xmlns:a16="http://schemas.microsoft.com/office/drawing/2014/main" id="{4A433555-C857-0303-9C97-C58AC8207950}"/>
              </a:ext>
            </a:extLst>
          </p:cNvPr>
          <p:cNvGrpSpPr/>
          <p:nvPr/>
        </p:nvGrpSpPr>
        <p:grpSpPr>
          <a:xfrm>
            <a:off x="4765256" y="3423490"/>
            <a:ext cx="933597" cy="830841"/>
            <a:chOff x="4841456" y="2889567"/>
            <a:chExt cx="933597" cy="830841"/>
          </a:xfrm>
        </p:grpSpPr>
        <p:sp>
          <p:nvSpPr>
            <p:cNvPr id="27" name="Ellipse 26">
              <a:extLst>
                <a:ext uri="{FF2B5EF4-FFF2-40B4-BE49-F238E27FC236}">
                  <a16:creationId xmlns:a16="http://schemas.microsoft.com/office/drawing/2014/main" id="{AC9595B2-1967-0BC1-7AB0-FC272AE02331}"/>
                </a:ext>
              </a:extLst>
            </p:cNvPr>
            <p:cNvSpPr/>
            <p:nvPr/>
          </p:nvSpPr>
          <p:spPr>
            <a:xfrm>
              <a:off x="4841456" y="2928408"/>
              <a:ext cx="792000" cy="792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9" name="ZoneTexte 48">
              <a:extLst>
                <a:ext uri="{FF2B5EF4-FFF2-40B4-BE49-F238E27FC236}">
                  <a16:creationId xmlns:a16="http://schemas.microsoft.com/office/drawing/2014/main" id="{207ACAC9-4E28-8593-390F-ACE767231A9B}"/>
                </a:ext>
              </a:extLst>
            </p:cNvPr>
            <p:cNvSpPr txBox="1"/>
            <p:nvPr/>
          </p:nvSpPr>
          <p:spPr>
            <a:xfrm>
              <a:off x="4983053" y="2889567"/>
              <a:ext cx="792000" cy="792000"/>
            </a:xfrm>
            <a:prstGeom prst="rect">
              <a:avLst/>
            </a:prstGeom>
            <a:noFill/>
          </p:spPr>
          <p:txBody>
            <a:bodyPr wrap="square" rtlCol="0">
              <a:spAutoFit/>
            </a:bodyPr>
            <a:lstStyle/>
            <a:p>
              <a:r>
                <a:rPr lang="fr-FR" sz="5400" b="1" dirty="0">
                  <a:latin typeface="Acceseditionsscript Normal" panose="00000500000000000000" pitchFamily="50" charset="0"/>
                </a:rPr>
                <a:t>5</a:t>
              </a:r>
            </a:p>
          </p:txBody>
        </p:sp>
      </p:grpSp>
      <p:sp>
        <p:nvSpPr>
          <p:cNvPr id="50" name="ZoneTexte 49">
            <a:extLst>
              <a:ext uri="{FF2B5EF4-FFF2-40B4-BE49-F238E27FC236}">
                <a16:creationId xmlns:a16="http://schemas.microsoft.com/office/drawing/2014/main" id="{D9328A1A-D2F6-35A6-4EB0-82968A4E3186}"/>
              </a:ext>
            </a:extLst>
          </p:cNvPr>
          <p:cNvSpPr txBox="1"/>
          <p:nvPr/>
        </p:nvSpPr>
        <p:spPr>
          <a:xfrm>
            <a:off x="4060073" y="3434530"/>
            <a:ext cx="792000" cy="792000"/>
          </a:xfrm>
          <a:prstGeom prst="rect">
            <a:avLst/>
          </a:prstGeom>
          <a:noFill/>
        </p:spPr>
        <p:txBody>
          <a:bodyPr wrap="square" rtlCol="0">
            <a:spAutoFit/>
          </a:bodyPr>
          <a:lstStyle/>
          <a:p>
            <a:r>
              <a:rPr lang="fr-FR" sz="5400" b="1" dirty="0">
                <a:latin typeface="Acceseditionsscript Normal" panose="00000500000000000000" pitchFamily="50" charset="0"/>
              </a:rPr>
              <a:t>4</a:t>
            </a:r>
          </a:p>
        </p:txBody>
      </p:sp>
      <p:grpSp>
        <p:nvGrpSpPr>
          <p:cNvPr id="5" name="Groupe 4">
            <a:extLst>
              <a:ext uri="{FF2B5EF4-FFF2-40B4-BE49-F238E27FC236}">
                <a16:creationId xmlns:a16="http://schemas.microsoft.com/office/drawing/2014/main" id="{FD87505D-8245-FFF0-04EC-F35800EED3BC}"/>
              </a:ext>
            </a:extLst>
          </p:cNvPr>
          <p:cNvGrpSpPr/>
          <p:nvPr/>
        </p:nvGrpSpPr>
        <p:grpSpPr>
          <a:xfrm>
            <a:off x="2942433" y="3470217"/>
            <a:ext cx="940360" cy="813151"/>
            <a:chOff x="3018633" y="2936294"/>
            <a:chExt cx="940360" cy="813151"/>
          </a:xfrm>
        </p:grpSpPr>
        <p:sp>
          <p:nvSpPr>
            <p:cNvPr id="29" name="Ellipse 28">
              <a:extLst>
                <a:ext uri="{FF2B5EF4-FFF2-40B4-BE49-F238E27FC236}">
                  <a16:creationId xmlns:a16="http://schemas.microsoft.com/office/drawing/2014/main" id="{9CB8B690-C815-FCE8-D731-2CA1E66E9394}"/>
                </a:ext>
              </a:extLst>
            </p:cNvPr>
            <p:cNvSpPr/>
            <p:nvPr/>
          </p:nvSpPr>
          <p:spPr>
            <a:xfrm>
              <a:off x="3018633" y="2957445"/>
              <a:ext cx="792000" cy="792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1" name="ZoneTexte 50">
              <a:extLst>
                <a:ext uri="{FF2B5EF4-FFF2-40B4-BE49-F238E27FC236}">
                  <a16:creationId xmlns:a16="http://schemas.microsoft.com/office/drawing/2014/main" id="{80161E97-AAA9-0FB3-3E5A-85F564FDD97E}"/>
                </a:ext>
              </a:extLst>
            </p:cNvPr>
            <p:cNvSpPr txBox="1"/>
            <p:nvPr/>
          </p:nvSpPr>
          <p:spPr>
            <a:xfrm>
              <a:off x="3166993" y="2936294"/>
              <a:ext cx="792000" cy="792000"/>
            </a:xfrm>
            <a:prstGeom prst="rect">
              <a:avLst/>
            </a:prstGeom>
            <a:noFill/>
          </p:spPr>
          <p:txBody>
            <a:bodyPr wrap="square" rtlCol="0">
              <a:spAutoFit/>
            </a:bodyPr>
            <a:lstStyle/>
            <a:p>
              <a:r>
                <a:rPr lang="fr-FR" sz="5400" b="1" dirty="0">
                  <a:latin typeface="Acceseditionsscript Normal" panose="00000500000000000000" pitchFamily="50" charset="0"/>
                </a:rPr>
                <a:t>3</a:t>
              </a:r>
            </a:p>
          </p:txBody>
        </p:sp>
      </p:grpSp>
      <p:sp>
        <p:nvSpPr>
          <p:cNvPr id="52" name="ZoneTexte 51">
            <a:extLst>
              <a:ext uri="{FF2B5EF4-FFF2-40B4-BE49-F238E27FC236}">
                <a16:creationId xmlns:a16="http://schemas.microsoft.com/office/drawing/2014/main" id="{6620B3A8-D08D-6207-48A5-56BFFD9BD4A7}"/>
              </a:ext>
            </a:extLst>
          </p:cNvPr>
          <p:cNvSpPr txBox="1"/>
          <p:nvPr/>
        </p:nvSpPr>
        <p:spPr>
          <a:xfrm>
            <a:off x="2154300" y="3491340"/>
            <a:ext cx="792000" cy="792000"/>
          </a:xfrm>
          <a:prstGeom prst="rect">
            <a:avLst/>
          </a:prstGeom>
          <a:noFill/>
        </p:spPr>
        <p:txBody>
          <a:bodyPr wrap="square" rtlCol="0">
            <a:spAutoFit/>
          </a:bodyPr>
          <a:lstStyle/>
          <a:p>
            <a:r>
              <a:rPr lang="fr-FR" sz="5400" b="1" dirty="0">
                <a:latin typeface="Acceseditionsscript Normal" panose="00000500000000000000" pitchFamily="50" charset="0"/>
              </a:rPr>
              <a:t>2</a:t>
            </a:r>
          </a:p>
        </p:txBody>
      </p:sp>
      <p:grpSp>
        <p:nvGrpSpPr>
          <p:cNvPr id="4" name="Groupe 3">
            <a:extLst>
              <a:ext uri="{FF2B5EF4-FFF2-40B4-BE49-F238E27FC236}">
                <a16:creationId xmlns:a16="http://schemas.microsoft.com/office/drawing/2014/main" id="{5705C448-F07E-D3B9-AF10-DD03E601DD9B}"/>
              </a:ext>
            </a:extLst>
          </p:cNvPr>
          <p:cNvGrpSpPr/>
          <p:nvPr/>
        </p:nvGrpSpPr>
        <p:grpSpPr>
          <a:xfrm>
            <a:off x="1079528" y="3443222"/>
            <a:ext cx="874981" cy="818822"/>
            <a:chOff x="1155728" y="2909299"/>
            <a:chExt cx="874981" cy="818822"/>
          </a:xfrm>
        </p:grpSpPr>
        <p:sp>
          <p:nvSpPr>
            <p:cNvPr id="31" name="Ellipse 30">
              <a:extLst>
                <a:ext uri="{FF2B5EF4-FFF2-40B4-BE49-F238E27FC236}">
                  <a16:creationId xmlns:a16="http://schemas.microsoft.com/office/drawing/2014/main" id="{6B956636-BD92-2D72-2101-60448B567D8E}"/>
                </a:ext>
              </a:extLst>
            </p:cNvPr>
            <p:cNvSpPr/>
            <p:nvPr/>
          </p:nvSpPr>
          <p:spPr>
            <a:xfrm>
              <a:off x="1155728" y="2936121"/>
              <a:ext cx="792000" cy="792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3" name="ZoneTexte 52">
              <a:extLst>
                <a:ext uri="{FF2B5EF4-FFF2-40B4-BE49-F238E27FC236}">
                  <a16:creationId xmlns:a16="http://schemas.microsoft.com/office/drawing/2014/main" id="{54E1DA31-7800-7FA3-1414-A721E25C2FE8}"/>
                </a:ext>
              </a:extLst>
            </p:cNvPr>
            <p:cNvSpPr txBox="1"/>
            <p:nvPr/>
          </p:nvSpPr>
          <p:spPr>
            <a:xfrm>
              <a:off x="1238709" y="2909299"/>
              <a:ext cx="792000" cy="792000"/>
            </a:xfrm>
            <a:prstGeom prst="rect">
              <a:avLst/>
            </a:prstGeom>
            <a:noFill/>
          </p:spPr>
          <p:txBody>
            <a:bodyPr wrap="square" rtlCol="0">
              <a:spAutoFit/>
            </a:bodyPr>
            <a:lstStyle/>
            <a:p>
              <a:r>
                <a:rPr lang="fr-FR" sz="5400" b="1" dirty="0">
                  <a:latin typeface="Acceseditionsscript Normal" panose="00000500000000000000" pitchFamily="50" charset="0"/>
                </a:rPr>
                <a:t>1</a:t>
              </a:r>
            </a:p>
          </p:txBody>
        </p:sp>
      </p:grpSp>
      <p:sp>
        <p:nvSpPr>
          <p:cNvPr id="54" name="Ellipse 53">
            <a:extLst>
              <a:ext uri="{FF2B5EF4-FFF2-40B4-BE49-F238E27FC236}">
                <a16:creationId xmlns:a16="http://schemas.microsoft.com/office/drawing/2014/main" id="{F7CFD907-3954-BDF0-FB89-1E5493A2FE9C}"/>
              </a:ext>
            </a:extLst>
          </p:cNvPr>
          <p:cNvSpPr/>
          <p:nvPr/>
        </p:nvSpPr>
        <p:spPr>
          <a:xfrm>
            <a:off x="161679" y="3462331"/>
            <a:ext cx="792000" cy="792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5" name="ZoneTexte 54">
            <a:extLst>
              <a:ext uri="{FF2B5EF4-FFF2-40B4-BE49-F238E27FC236}">
                <a16:creationId xmlns:a16="http://schemas.microsoft.com/office/drawing/2014/main" id="{2945477C-6483-0365-176F-37EB7094C2EB}"/>
              </a:ext>
            </a:extLst>
          </p:cNvPr>
          <p:cNvSpPr txBox="1"/>
          <p:nvPr/>
        </p:nvSpPr>
        <p:spPr>
          <a:xfrm>
            <a:off x="244660" y="3435509"/>
            <a:ext cx="792000" cy="923330"/>
          </a:xfrm>
          <a:prstGeom prst="rect">
            <a:avLst/>
          </a:prstGeom>
          <a:noFill/>
        </p:spPr>
        <p:txBody>
          <a:bodyPr wrap="square" rtlCol="0">
            <a:spAutoFit/>
          </a:bodyPr>
          <a:lstStyle/>
          <a:p>
            <a:r>
              <a:rPr lang="fr-FR" sz="5400" b="1" dirty="0">
                <a:latin typeface="Acceseditionsscript Normal" panose="00000500000000000000" pitchFamily="50" charset="0"/>
              </a:rPr>
              <a:t>0</a:t>
            </a:r>
          </a:p>
        </p:txBody>
      </p:sp>
      <p:sp>
        <p:nvSpPr>
          <p:cNvPr id="10" name="Flèche : courbe vers la droite 9">
            <a:extLst>
              <a:ext uri="{FF2B5EF4-FFF2-40B4-BE49-F238E27FC236}">
                <a16:creationId xmlns:a16="http://schemas.microsoft.com/office/drawing/2014/main" id="{BAB9CDE0-538A-5D1E-AD3F-4C1282F58407}"/>
              </a:ext>
            </a:extLst>
          </p:cNvPr>
          <p:cNvSpPr/>
          <p:nvPr/>
        </p:nvSpPr>
        <p:spPr>
          <a:xfrm rot="16200000" flipH="1">
            <a:off x="1166605" y="1922536"/>
            <a:ext cx="923329" cy="2077463"/>
          </a:xfrm>
          <a:prstGeom prst="curvedRightArrow">
            <a:avLst>
              <a:gd name="adj1" fmla="val 25000"/>
              <a:gd name="adj2" fmla="val 50000"/>
              <a:gd name="adj3" fmla="val 531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1" name="Flèche : courbe vers la droite 10">
            <a:extLst>
              <a:ext uri="{FF2B5EF4-FFF2-40B4-BE49-F238E27FC236}">
                <a16:creationId xmlns:a16="http://schemas.microsoft.com/office/drawing/2014/main" id="{7CABBECA-678D-7602-5680-11D34BAF7DAD}"/>
              </a:ext>
            </a:extLst>
          </p:cNvPr>
          <p:cNvSpPr/>
          <p:nvPr/>
        </p:nvSpPr>
        <p:spPr>
          <a:xfrm rot="16200000" flipH="1">
            <a:off x="3025128" y="1894734"/>
            <a:ext cx="923329" cy="2077463"/>
          </a:xfrm>
          <a:prstGeom prst="curvedRightArrow">
            <a:avLst>
              <a:gd name="adj1" fmla="val 25000"/>
              <a:gd name="adj2" fmla="val 50000"/>
              <a:gd name="adj3" fmla="val 531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2" name="Flèche : courbe vers la droite 11">
            <a:extLst>
              <a:ext uri="{FF2B5EF4-FFF2-40B4-BE49-F238E27FC236}">
                <a16:creationId xmlns:a16="http://schemas.microsoft.com/office/drawing/2014/main" id="{2A2636E3-823E-C26C-D810-CACC59603210}"/>
              </a:ext>
            </a:extLst>
          </p:cNvPr>
          <p:cNvSpPr/>
          <p:nvPr/>
        </p:nvSpPr>
        <p:spPr>
          <a:xfrm rot="16200000" flipH="1">
            <a:off x="4855681" y="1922535"/>
            <a:ext cx="923329" cy="2077463"/>
          </a:xfrm>
          <a:prstGeom prst="curvedRightArrow">
            <a:avLst>
              <a:gd name="adj1" fmla="val 25000"/>
              <a:gd name="adj2" fmla="val 50000"/>
              <a:gd name="adj3" fmla="val 531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3" name="Flèche : courbe vers la droite 12">
            <a:extLst>
              <a:ext uri="{FF2B5EF4-FFF2-40B4-BE49-F238E27FC236}">
                <a16:creationId xmlns:a16="http://schemas.microsoft.com/office/drawing/2014/main" id="{0094D7FF-AC61-DABE-99DB-16C13B66E9DE}"/>
              </a:ext>
            </a:extLst>
          </p:cNvPr>
          <p:cNvSpPr/>
          <p:nvPr/>
        </p:nvSpPr>
        <p:spPr>
          <a:xfrm rot="16200000" flipH="1">
            <a:off x="6548061" y="1906221"/>
            <a:ext cx="923329" cy="2077463"/>
          </a:xfrm>
          <a:prstGeom prst="curvedRightArrow">
            <a:avLst>
              <a:gd name="adj1" fmla="val 25000"/>
              <a:gd name="adj2" fmla="val 50000"/>
              <a:gd name="adj3" fmla="val 531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7" name="Flèche : courbe vers la droite 16">
            <a:extLst>
              <a:ext uri="{FF2B5EF4-FFF2-40B4-BE49-F238E27FC236}">
                <a16:creationId xmlns:a16="http://schemas.microsoft.com/office/drawing/2014/main" id="{CE9D24A7-85A5-0911-C5F0-EB28044B7ECD}"/>
              </a:ext>
            </a:extLst>
          </p:cNvPr>
          <p:cNvSpPr/>
          <p:nvPr/>
        </p:nvSpPr>
        <p:spPr>
          <a:xfrm rot="16200000" flipH="1">
            <a:off x="10226572" y="1906221"/>
            <a:ext cx="923329" cy="2077463"/>
          </a:xfrm>
          <a:prstGeom prst="curvedRightArrow">
            <a:avLst>
              <a:gd name="adj1" fmla="val 25000"/>
              <a:gd name="adj2" fmla="val 50000"/>
              <a:gd name="adj3" fmla="val 531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8" name="Flèche : courbe vers la droite 17">
            <a:extLst>
              <a:ext uri="{FF2B5EF4-FFF2-40B4-BE49-F238E27FC236}">
                <a16:creationId xmlns:a16="http://schemas.microsoft.com/office/drawing/2014/main" id="{DF273E01-ECC2-D5A8-B45B-9A0A03779948}"/>
              </a:ext>
            </a:extLst>
          </p:cNvPr>
          <p:cNvSpPr/>
          <p:nvPr/>
        </p:nvSpPr>
        <p:spPr>
          <a:xfrm rot="16200000" flipH="1">
            <a:off x="8396019" y="1883838"/>
            <a:ext cx="923329" cy="2077463"/>
          </a:xfrm>
          <a:prstGeom prst="curvedRightArrow">
            <a:avLst>
              <a:gd name="adj1" fmla="val 25000"/>
              <a:gd name="adj2" fmla="val 50000"/>
              <a:gd name="adj3" fmla="val 531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7" name="ZoneTexte 56">
            <a:extLst>
              <a:ext uri="{FF2B5EF4-FFF2-40B4-BE49-F238E27FC236}">
                <a16:creationId xmlns:a16="http://schemas.microsoft.com/office/drawing/2014/main" id="{93509BBF-9934-4D27-B024-E68AFE5745E9}"/>
              </a:ext>
            </a:extLst>
          </p:cNvPr>
          <p:cNvSpPr txBox="1"/>
          <p:nvPr/>
        </p:nvSpPr>
        <p:spPr>
          <a:xfrm>
            <a:off x="933449" y="1322913"/>
            <a:ext cx="10325099" cy="615553"/>
          </a:xfrm>
          <a:prstGeom prst="rect">
            <a:avLst/>
          </a:prstGeom>
          <a:noFill/>
        </p:spPr>
        <p:txBody>
          <a:bodyPr wrap="square" rtlCol="0">
            <a:spAutoFit/>
          </a:bodyPr>
          <a:lstStyle/>
          <a:p>
            <a:pPr algn="ctr"/>
            <a:r>
              <a:rPr lang="fr-FR" sz="1600" i="1" u="sng" dirty="0">
                <a:latin typeface="Acceseditionscursive Normal" panose="00000500000000000000" pitchFamily="50" charset="0"/>
              </a:rPr>
              <a:t>Compétence évaluée</a:t>
            </a:r>
            <a:r>
              <a:rPr lang="fr-FR" sz="1600" u="sng" dirty="0">
                <a:latin typeface="Acceseditionscursive Normal" panose="00000500000000000000" pitchFamily="50" charset="0"/>
              </a:rPr>
              <a:t> </a:t>
            </a:r>
            <a:r>
              <a:rPr lang="fr-FR" sz="1600" dirty="0">
                <a:latin typeface="Acceseditionscursive Normal" panose="00000500000000000000" pitchFamily="50" charset="0"/>
              </a:rPr>
              <a:t>: </a:t>
            </a:r>
            <a:r>
              <a:rPr lang="fr-FR" sz="1600" i="1" dirty="0">
                <a:latin typeface="Acceseditionscursive Normal" panose="00000500000000000000" pitchFamily="50" charset="0"/>
              </a:rPr>
              <a:t>Je récite la comptine sous forme de jeu du furet ET en comptant de 2 en 2,</a:t>
            </a:r>
          </a:p>
          <a:p>
            <a:pPr algn="ctr"/>
            <a:r>
              <a:rPr lang="fr-FR" b="1" i="1" u="sng" dirty="0">
                <a:latin typeface="Acceseditionsscript Normal" panose="00000500000000000000" pitchFamily="50" charset="0"/>
              </a:rPr>
              <a:t>INPUT</a:t>
            </a:r>
            <a:r>
              <a:rPr lang="fr-FR" b="1" dirty="0">
                <a:latin typeface="Acceseditionsscript Normal" panose="00000500000000000000" pitchFamily="50" charset="0"/>
              </a:rPr>
              <a:t> : « </a:t>
            </a:r>
            <a:r>
              <a:rPr lang="en-GB" b="1" dirty="0">
                <a:latin typeface="Acceseditionsscript Normal" panose="00000500000000000000" pitchFamily="50" charset="0"/>
              </a:rPr>
              <a:t> </a:t>
            </a:r>
            <a:r>
              <a:rPr lang="fr-FR" b="1" dirty="0" err="1">
                <a:latin typeface="Acceseditionsscript Normal" panose="00000500000000000000" pitchFamily="50" charset="0"/>
              </a:rPr>
              <a:t>Let’s</a:t>
            </a:r>
            <a:r>
              <a:rPr lang="fr-FR" b="1" dirty="0">
                <a:latin typeface="Acceseditionsscript Normal" panose="00000500000000000000" pitchFamily="50" charset="0"/>
              </a:rPr>
              <a:t> </a:t>
            </a:r>
            <a:r>
              <a:rPr lang="fr-FR" b="1" dirty="0" err="1">
                <a:latin typeface="Acceseditionsscript Normal" panose="00000500000000000000" pitchFamily="50" charset="0"/>
              </a:rPr>
              <a:t>play</a:t>
            </a:r>
            <a:r>
              <a:rPr lang="fr-FR" b="1" dirty="0">
                <a:latin typeface="Acceseditionsscript Normal" panose="00000500000000000000" pitchFamily="50" charset="0"/>
              </a:rPr>
              <a:t> ‘the ferret </a:t>
            </a:r>
            <a:r>
              <a:rPr lang="fr-FR" b="1" dirty="0" err="1">
                <a:latin typeface="Acceseditionsscript Normal" panose="00000500000000000000" pitchFamily="50" charset="0"/>
              </a:rPr>
              <a:t>game</a:t>
            </a:r>
            <a:r>
              <a:rPr lang="fr-FR" b="1" dirty="0">
                <a:latin typeface="Acceseditionsscript Normal" panose="00000500000000000000" pitchFamily="50" charset="0"/>
              </a:rPr>
              <a:t>’ BUT count 2 by 2!</a:t>
            </a:r>
            <a:r>
              <a:rPr lang="en-GB" b="1" dirty="0">
                <a:latin typeface="Acceseditionsscript Normal" panose="00000500000000000000" pitchFamily="50" charset="0"/>
              </a:rPr>
              <a:t> »</a:t>
            </a:r>
          </a:p>
        </p:txBody>
      </p:sp>
      <p:grpSp>
        <p:nvGrpSpPr>
          <p:cNvPr id="58" name="Groupe 57">
            <a:extLst>
              <a:ext uri="{FF2B5EF4-FFF2-40B4-BE49-F238E27FC236}">
                <a16:creationId xmlns:a16="http://schemas.microsoft.com/office/drawing/2014/main" id="{F6A6D52D-EAEF-43D8-91BF-B1721B089745}"/>
              </a:ext>
            </a:extLst>
          </p:cNvPr>
          <p:cNvGrpSpPr/>
          <p:nvPr/>
        </p:nvGrpSpPr>
        <p:grpSpPr>
          <a:xfrm>
            <a:off x="838200" y="163680"/>
            <a:ext cx="10325100" cy="1015663"/>
            <a:chOff x="838200" y="163680"/>
            <a:chExt cx="10325100" cy="1015663"/>
          </a:xfrm>
        </p:grpSpPr>
        <p:sp>
          <p:nvSpPr>
            <p:cNvPr id="59" name="Flèche : pentagone 58">
              <a:extLst>
                <a:ext uri="{FF2B5EF4-FFF2-40B4-BE49-F238E27FC236}">
                  <a16:creationId xmlns:a16="http://schemas.microsoft.com/office/drawing/2014/main" id="{307A5DDD-3FF6-4EC7-BC5D-61D35A4E3445}"/>
                </a:ext>
              </a:extLst>
            </p:cNvPr>
            <p:cNvSpPr/>
            <p:nvPr/>
          </p:nvSpPr>
          <p:spPr>
            <a:xfrm>
              <a:off x="838200" y="257175"/>
              <a:ext cx="10325100" cy="828675"/>
            </a:xfrm>
            <a:prstGeom prst="homePlate">
              <a:avLst/>
            </a:prstGeom>
            <a:solidFill>
              <a:schemeClr val="accent1">
                <a:lumMod val="20000"/>
                <a:lumOff val="80000"/>
              </a:schemeClr>
            </a:solidFill>
            <a:ln>
              <a:solidFill>
                <a:srgbClr val="FDE0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0" name="ZoneTexte 59">
              <a:extLst>
                <a:ext uri="{FF2B5EF4-FFF2-40B4-BE49-F238E27FC236}">
                  <a16:creationId xmlns:a16="http://schemas.microsoft.com/office/drawing/2014/main" id="{B6CF8BC2-B3B4-44B8-BC5B-539191D931A3}"/>
                </a:ext>
              </a:extLst>
            </p:cNvPr>
            <p:cNvSpPr txBox="1"/>
            <p:nvPr/>
          </p:nvSpPr>
          <p:spPr>
            <a:xfrm>
              <a:off x="2566987" y="163680"/>
              <a:ext cx="6867525" cy="1015663"/>
            </a:xfrm>
            <a:prstGeom prst="rect">
              <a:avLst/>
            </a:prstGeom>
            <a:noFill/>
          </p:spPr>
          <p:txBody>
            <a:bodyPr wrap="square" rtlCol="0">
              <a:spAutoFit/>
            </a:bodyPr>
            <a:lstStyle/>
            <a:p>
              <a:pPr algn="ctr"/>
              <a:r>
                <a:rPr lang="fr-FR" sz="6000" dirty="0">
                  <a:latin typeface="Acceseditionsscript Normal" panose="00000500000000000000" pitchFamily="50" charset="0"/>
                </a:rPr>
                <a:t>DAY 4</a:t>
              </a:r>
            </a:p>
          </p:txBody>
        </p:sp>
        <p:grpSp>
          <p:nvGrpSpPr>
            <p:cNvPr id="61" name="Groupe 60">
              <a:extLst>
                <a:ext uri="{FF2B5EF4-FFF2-40B4-BE49-F238E27FC236}">
                  <a16:creationId xmlns:a16="http://schemas.microsoft.com/office/drawing/2014/main" id="{3F157CB9-03B0-4DCC-8BCE-A67BA645EBFD}"/>
                </a:ext>
              </a:extLst>
            </p:cNvPr>
            <p:cNvGrpSpPr/>
            <p:nvPr/>
          </p:nvGrpSpPr>
          <p:grpSpPr>
            <a:xfrm>
              <a:off x="9816459" y="348031"/>
              <a:ext cx="872400" cy="646959"/>
              <a:chOff x="10999694" y="163680"/>
              <a:chExt cx="872400" cy="646959"/>
            </a:xfrm>
          </p:grpSpPr>
          <p:sp>
            <p:nvSpPr>
              <p:cNvPr id="62" name="Étoile : 5 branches 61">
                <a:extLst>
                  <a:ext uri="{FF2B5EF4-FFF2-40B4-BE49-F238E27FC236}">
                    <a16:creationId xmlns:a16="http://schemas.microsoft.com/office/drawing/2014/main" id="{B60125E7-792B-4227-BCE5-101D7236A6D6}"/>
                  </a:ext>
                </a:extLst>
              </p:cNvPr>
              <p:cNvSpPr/>
              <p:nvPr/>
            </p:nvSpPr>
            <p:spPr>
              <a:xfrm>
                <a:off x="10999694" y="16368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63" name="Étoile : 5 branches 62">
                <a:extLst>
                  <a:ext uri="{FF2B5EF4-FFF2-40B4-BE49-F238E27FC236}">
                    <a16:creationId xmlns:a16="http://schemas.microsoft.com/office/drawing/2014/main" id="{963952DB-DB8C-4C2E-87EB-19AADE59DAB0}"/>
                  </a:ext>
                </a:extLst>
              </p:cNvPr>
              <p:cNvSpPr/>
              <p:nvPr/>
            </p:nvSpPr>
            <p:spPr>
              <a:xfrm>
                <a:off x="11512094" y="16777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64" name="Étoile : 5 branches 63">
                <a:extLst>
                  <a:ext uri="{FF2B5EF4-FFF2-40B4-BE49-F238E27FC236}">
                    <a16:creationId xmlns:a16="http://schemas.microsoft.com/office/drawing/2014/main" id="{316123E3-AF61-4C1C-89AE-F2F19C04CAE9}"/>
                  </a:ext>
                </a:extLst>
              </p:cNvPr>
              <p:cNvSpPr/>
              <p:nvPr/>
            </p:nvSpPr>
            <p:spPr>
              <a:xfrm>
                <a:off x="11255894" y="450639"/>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grpSp>
      </p:grpSp>
    </p:spTree>
    <p:extLst>
      <p:ext uri="{BB962C8B-B14F-4D97-AF65-F5344CB8AC3E}">
        <p14:creationId xmlns:p14="http://schemas.microsoft.com/office/powerpoint/2010/main" val="2128633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xit" presetSubtype="0" fill="hold" grpId="1" nodeType="withEffect">
                                  <p:stCondLst>
                                    <p:cond delay="0"/>
                                  </p:stCondLst>
                                  <p:childTnLst>
                                    <p:set>
                                      <p:cBhvr>
                                        <p:cTn id="16" dur="1" fill="hold">
                                          <p:stCondLst>
                                            <p:cond delay="0"/>
                                          </p:stCondLst>
                                        </p:cTn>
                                        <p:tgtEl>
                                          <p:spTgt spid="10"/>
                                        </p:tgtEl>
                                        <p:attrNameLst>
                                          <p:attrName>style.visibility</p:attrName>
                                        </p:attrNameLst>
                                      </p:cBhvr>
                                      <p:to>
                                        <p:strVal val="hidden"/>
                                      </p:to>
                                    </p:set>
                                  </p:childTnLst>
                                </p:cTn>
                              </p:par>
                              <p:par>
                                <p:cTn id="17" presetID="1" presetClass="entr" presetSubtype="0" fill="hold" grpId="1"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nodeType="clickEffect">
                                  <p:stCondLst>
                                    <p:cond delay="0"/>
                                  </p:stCondLst>
                                  <p:childTnLst>
                                    <p:set>
                                      <p:cBhvr>
                                        <p:cTn id="22" dur="1" fill="hold">
                                          <p:stCondLst>
                                            <p:cond delay="0"/>
                                          </p:stCondLst>
                                        </p:cTn>
                                        <p:tgtEl>
                                          <p:spTgt spid="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xit" presetSubtype="0" fill="hold" grpId="2" nodeType="withEffect">
                                  <p:stCondLst>
                                    <p:cond delay="0"/>
                                  </p:stCondLst>
                                  <p:childTnLst>
                                    <p:set>
                                      <p:cBhvr>
                                        <p:cTn id="28" dur="1" fill="hold">
                                          <p:stCondLst>
                                            <p:cond delay="0"/>
                                          </p:stCondLst>
                                        </p:cTn>
                                        <p:tgtEl>
                                          <p:spTgt spid="11"/>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nodeType="clickEffect">
                                  <p:stCondLst>
                                    <p:cond delay="0"/>
                                  </p:stCondLst>
                                  <p:childTnLst>
                                    <p:set>
                                      <p:cBhvr>
                                        <p:cTn id="32" dur="1" fill="hold">
                                          <p:stCondLst>
                                            <p:cond delay="0"/>
                                          </p:stCondLst>
                                        </p:cTn>
                                        <p:tgtEl>
                                          <p:spTgt spid="6"/>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1" nodeType="clickEffect">
                                  <p:stCondLst>
                                    <p:cond delay="0"/>
                                  </p:stCondLst>
                                  <p:childTnLst>
                                    <p:set>
                                      <p:cBhvr>
                                        <p:cTn id="36" dur="1" fill="hold">
                                          <p:stCondLst>
                                            <p:cond delay="0"/>
                                          </p:stCondLst>
                                        </p:cTn>
                                        <p:tgtEl>
                                          <p:spTgt spid="12"/>
                                        </p:tgtEl>
                                        <p:attrNameLst>
                                          <p:attrName>style.visibility</p:attrName>
                                        </p:attrNameLst>
                                      </p:cBhvr>
                                      <p:to>
                                        <p:strVal val="hidden"/>
                                      </p:to>
                                    </p:set>
                                  </p:childTnLst>
                                </p:cTn>
                              </p:par>
                              <p:par>
                                <p:cTn id="37" presetID="1" presetClass="entr" presetSubtype="0" fill="hold" grpId="0" nodeType="with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nodeType="clickEffect">
                                  <p:stCondLst>
                                    <p:cond delay="0"/>
                                  </p:stCondLst>
                                  <p:childTnLst>
                                    <p:set>
                                      <p:cBhvr>
                                        <p:cTn id="42" dur="1" fill="hold">
                                          <p:stCondLst>
                                            <p:cond delay="0"/>
                                          </p:stCondLst>
                                        </p:cTn>
                                        <p:tgtEl>
                                          <p:spTgt spid="7"/>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1" nodeType="clickEffect">
                                  <p:stCondLst>
                                    <p:cond delay="0"/>
                                  </p:stCondLst>
                                  <p:childTnLst>
                                    <p:set>
                                      <p:cBhvr>
                                        <p:cTn id="46" dur="1" fill="hold">
                                          <p:stCondLst>
                                            <p:cond delay="0"/>
                                          </p:stCondLst>
                                        </p:cTn>
                                        <p:tgtEl>
                                          <p:spTgt spid="13"/>
                                        </p:tgtEl>
                                        <p:attrNameLst>
                                          <p:attrName>style.visibility</p:attrName>
                                        </p:attrNameLst>
                                      </p:cBhvr>
                                      <p:to>
                                        <p:strVal val="hidden"/>
                                      </p:to>
                                    </p:set>
                                  </p:childTnLst>
                                </p:cTn>
                              </p:par>
                              <p:par>
                                <p:cTn id="47" presetID="1" presetClass="entr" presetSubtype="0" fill="hold" grpId="0" nodeType="withEffect">
                                  <p:stCondLst>
                                    <p:cond delay="0"/>
                                  </p:stCondLst>
                                  <p:childTnLst>
                                    <p:set>
                                      <p:cBhvr>
                                        <p:cTn id="48" dur="1" fill="hold">
                                          <p:stCondLst>
                                            <p:cond delay="0"/>
                                          </p:stCondLst>
                                        </p:cTn>
                                        <p:tgtEl>
                                          <p:spTgt spid="1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nodeType="clickEffect">
                                  <p:stCondLst>
                                    <p:cond delay="0"/>
                                  </p:stCondLst>
                                  <p:childTnLst>
                                    <p:set>
                                      <p:cBhvr>
                                        <p:cTn id="52" dur="1" fill="hold">
                                          <p:stCondLst>
                                            <p:cond delay="0"/>
                                          </p:stCondLst>
                                        </p:cTn>
                                        <p:tgtEl>
                                          <p:spTgt spid="8"/>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 presetClass="exit" presetSubtype="0" fill="hold" grpId="1" nodeType="clickEffect">
                                  <p:stCondLst>
                                    <p:cond delay="0"/>
                                  </p:stCondLst>
                                  <p:childTnLst>
                                    <p:set>
                                      <p:cBhvr>
                                        <p:cTn id="56" dur="1" fill="hold">
                                          <p:stCondLst>
                                            <p:cond delay="0"/>
                                          </p:stCondLst>
                                        </p:cTn>
                                        <p:tgtEl>
                                          <p:spTgt spid="18"/>
                                        </p:tgtEl>
                                        <p:attrNameLst>
                                          <p:attrName>style.visibility</p:attrName>
                                        </p:attrNameLst>
                                      </p:cBhvr>
                                      <p:to>
                                        <p:strVal val="hidden"/>
                                      </p:to>
                                    </p:set>
                                  </p:childTnLst>
                                </p:cTn>
                              </p:par>
                              <p:par>
                                <p:cTn id="57" presetID="1" presetClass="entr" presetSubtype="0" fill="hold" grpId="0" nodeType="with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nodeType="clickEffect">
                                  <p:stCondLst>
                                    <p:cond delay="0"/>
                                  </p:stCondLst>
                                  <p:childTnLst>
                                    <p:set>
                                      <p:cBhvr>
                                        <p:cTn id="62" dur="1" fill="hold">
                                          <p:stCondLst>
                                            <p:cond delay="0"/>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11" grpId="0" animBg="1"/>
      <p:bldP spid="11" grpId="1" animBg="1"/>
      <p:bldP spid="11" grpId="2" animBg="1"/>
      <p:bldP spid="12" grpId="0" animBg="1"/>
      <p:bldP spid="12" grpId="1" animBg="1"/>
      <p:bldP spid="13" grpId="0" animBg="1"/>
      <p:bldP spid="13" grpId="1" animBg="1"/>
      <p:bldP spid="17" grpId="0" animBg="1"/>
      <p:bldP spid="18" grpId="0" animBg="1"/>
      <p:bldP spid="18"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769B8F6A-80A2-4E1D-97A0-E669E0994101}"/>
              </a:ext>
            </a:extLst>
          </p:cNvPr>
          <p:cNvSpPr txBox="1"/>
          <p:nvPr/>
        </p:nvSpPr>
        <p:spPr>
          <a:xfrm>
            <a:off x="0" y="2613392"/>
            <a:ext cx="12192000" cy="3785652"/>
          </a:xfrm>
          <a:prstGeom prst="rect">
            <a:avLst/>
          </a:prstGeom>
          <a:noFill/>
        </p:spPr>
        <p:txBody>
          <a:bodyPr wrap="square" rtlCol="0">
            <a:spAutoFit/>
          </a:bodyPr>
          <a:lstStyle/>
          <a:p>
            <a:r>
              <a:rPr lang="fr-FR" sz="2000" b="1" i="1" dirty="0">
                <a:latin typeface="Acceseditionsscript Normal" panose="00000500000000000000" pitchFamily="50" charset="0"/>
              </a:rPr>
              <a:t>INPUT</a:t>
            </a:r>
            <a:r>
              <a:rPr lang="fr-FR" sz="2000" i="1" dirty="0">
                <a:latin typeface="Acceseditionsscript Normal" panose="00000500000000000000" pitchFamily="50" charset="0"/>
              </a:rPr>
              <a:t> : </a:t>
            </a:r>
            <a:r>
              <a:rPr lang="fr-FR" sz="2000" b="1" dirty="0">
                <a:latin typeface="Acceseditionsscript Normal" panose="00000500000000000000" pitchFamily="50" charset="0"/>
              </a:rPr>
              <a:t>« </a:t>
            </a:r>
            <a:r>
              <a:rPr lang="en-GB" sz="2000" b="1" dirty="0">
                <a:latin typeface="Acceseditionsscript Normal" panose="00000500000000000000" pitchFamily="50" charset="0"/>
              </a:rPr>
              <a:t>Let’s THINK and LEARN in English! </a:t>
            </a:r>
            <a:r>
              <a:rPr lang="fr-FR" sz="2000" b="1" dirty="0">
                <a:latin typeface="Acceseditionsscript Normal" panose="00000500000000000000" pitchFamily="50" charset="0"/>
              </a:rPr>
              <a:t>Look at the ‘tangram totem </a:t>
            </a:r>
            <a:r>
              <a:rPr lang="fr-FR" sz="2000" b="1" dirty="0" err="1">
                <a:latin typeface="Acceseditionsscript Normal" panose="00000500000000000000" pitchFamily="50" charset="0"/>
              </a:rPr>
              <a:t>pieces</a:t>
            </a:r>
            <a:r>
              <a:rPr lang="fr-FR" sz="2000" b="1" dirty="0">
                <a:latin typeface="Acceseditionsscript Normal" panose="00000500000000000000" pitchFamily="50" charset="0"/>
              </a:rPr>
              <a:t>’. </a:t>
            </a:r>
            <a:r>
              <a:rPr lang="fr-FR" sz="2000" b="1" dirty="0" err="1">
                <a:latin typeface="Acceseditionsscript Normal" panose="00000500000000000000" pitchFamily="50" charset="0"/>
              </a:rPr>
              <a:t>What</a:t>
            </a:r>
            <a:r>
              <a:rPr lang="fr-FR" sz="2000" b="1" dirty="0">
                <a:latin typeface="Acceseditionsscript Normal" panose="00000500000000000000" pitchFamily="50" charset="0"/>
              </a:rPr>
              <a:t> </a:t>
            </a:r>
            <a:r>
              <a:rPr lang="fr-FR" sz="2000" b="1" dirty="0" err="1">
                <a:latin typeface="Acceseditionsscript Normal" panose="00000500000000000000" pitchFamily="50" charset="0"/>
              </a:rPr>
              <a:t>shape</a:t>
            </a:r>
            <a:r>
              <a:rPr lang="fr-FR" sz="2000" b="1" dirty="0">
                <a:latin typeface="Acceseditionsscript Normal" panose="00000500000000000000" pitchFamily="50" charset="0"/>
              </a:rPr>
              <a:t> </a:t>
            </a:r>
            <a:r>
              <a:rPr lang="fr-FR" sz="2000" b="1" dirty="0" err="1">
                <a:latin typeface="Acceseditionsscript Normal" panose="00000500000000000000" pitchFamily="50" charset="0"/>
              </a:rPr>
              <a:t>is</a:t>
            </a:r>
            <a:r>
              <a:rPr lang="fr-FR" sz="2000" b="1" dirty="0">
                <a:latin typeface="Acceseditionsscript Normal" panose="00000500000000000000" pitchFamily="50" charset="0"/>
              </a:rPr>
              <a:t> </a:t>
            </a:r>
            <a:r>
              <a:rPr lang="fr-FR" sz="2000" b="1" dirty="0" err="1">
                <a:latin typeface="Acceseditionsscript Normal" panose="00000500000000000000" pitchFamily="50" charset="0"/>
              </a:rPr>
              <a:t>it</a:t>
            </a:r>
            <a:r>
              <a:rPr lang="fr-FR" sz="2000" b="1" dirty="0">
                <a:latin typeface="Acceseditionsscript Normal" panose="00000500000000000000" pitchFamily="50" charset="0"/>
              </a:rPr>
              <a:t>? </a:t>
            </a:r>
            <a:r>
              <a:rPr lang="en-GB" sz="2000" b="1" dirty="0">
                <a:latin typeface="Acceseditionsscript Normal" panose="00000500000000000000" pitchFamily="50" charset="0"/>
              </a:rPr>
              <a:t> </a:t>
            </a:r>
          </a:p>
          <a:p>
            <a:endParaRPr lang="en-GB" sz="2000" b="1" dirty="0">
              <a:latin typeface="Acceseditionsscript Normal" panose="00000500000000000000" pitchFamily="50" charset="0"/>
            </a:endParaRPr>
          </a:p>
          <a:p>
            <a:r>
              <a:rPr lang="en-GB" sz="2000" b="1" dirty="0">
                <a:latin typeface="Acceseditionsscript Normal" panose="00000500000000000000" pitchFamily="50" charset="0"/>
              </a:rPr>
              <a:t>I can stack the shapes (</a:t>
            </a:r>
            <a:r>
              <a:rPr lang="en-GB" sz="2000" b="1" dirty="0" err="1">
                <a:latin typeface="Acceseditionsscript Normal" panose="00000500000000000000" pitchFamily="50" charset="0"/>
              </a:rPr>
              <a:t>mimer</a:t>
            </a:r>
            <a:r>
              <a:rPr lang="en-GB" sz="2000" b="1" dirty="0">
                <a:latin typeface="Acceseditionsscript Normal" panose="00000500000000000000" pitchFamily="50" charset="0"/>
              </a:rPr>
              <a:t> </a:t>
            </a:r>
            <a:r>
              <a:rPr lang="en-GB" sz="2000" b="1" dirty="0" err="1">
                <a:latin typeface="Acceseditionsscript Normal" panose="00000500000000000000" pitchFamily="50" charset="0"/>
              </a:rPr>
              <a:t>l’action</a:t>
            </a:r>
            <a:r>
              <a:rPr lang="en-GB" sz="2000" b="1" dirty="0">
                <a:latin typeface="Acceseditionsscript Normal" panose="00000500000000000000" pitchFamily="50" charset="0"/>
              </a:rPr>
              <a:t> </a:t>
            </a:r>
            <a:r>
              <a:rPr lang="en-GB" sz="2000" b="1" dirty="0" err="1">
                <a:latin typeface="Acceseditionsscript Normal" panose="00000500000000000000" pitchFamily="50" charset="0"/>
              </a:rPr>
              <a:t>d’empiler</a:t>
            </a:r>
            <a:r>
              <a:rPr lang="en-GB" sz="2000" b="1" dirty="0">
                <a:latin typeface="Acceseditionsscript Normal" panose="00000500000000000000" pitchFamily="50" charset="0"/>
              </a:rPr>
              <a:t>). I can create new shapes. »</a:t>
            </a:r>
          </a:p>
          <a:p>
            <a:endParaRPr lang="en-GB" sz="2000" b="1" i="1" dirty="0">
              <a:latin typeface="Acceseditionsscript Normal" panose="00000500000000000000" pitchFamily="50" charset="0"/>
            </a:endParaRPr>
          </a:p>
          <a:p>
            <a:endParaRPr lang="fr-FR" sz="2000" i="1" dirty="0">
              <a:latin typeface="Acceseditionsscript Normal" panose="00000500000000000000" pitchFamily="50" charset="0"/>
            </a:endParaRPr>
          </a:p>
          <a:p>
            <a:r>
              <a:rPr lang="fr-FR" sz="2000" b="1" i="1" dirty="0">
                <a:latin typeface="Acceseditionsscript Normal" panose="00000500000000000000" pitchFamily="50" charset="0"/>
              </a:rPr>
              <a:t>OUTPUT</a:t>
            </a:r>
            <a:r>
              <a:rPr lang="fr-FR" sz="2000" i="1" dirty="0">
                <a:latin typeface="Acceseditionsscript Normal" panose="00000500000000000000" pitchFamily="50" charset="0"/>
              </a:rPr>
              <a:t> : « a square » ; « a triangle » ; « a (big) triangle » ; ...</a:t>
            </a:r>
          </a:p>
          <a:p>
            <a:endParaRPr lang="fr-FR" sz="2000" i="1" dirty="0">
              <a:latin typeface="Acceseditionsscript Normal" panose="00000500000000000000" pitchFamily="50" charset="0"/>
            </a:endParaRPr>
          </a:p>
          <a:p>
            <a:endParaRPr lang="fr-FR" sz="2000" i="1" dirty="0">
              <a:latin typeface="Acceseditionsscript Normal" panose="00000500000000000000" pitchFamily="50" charset="0"/>
            </a:endParaRPr>
          </a:p>
          <a:p>
            <a:r>
              <a:rPr lang="fr-FR" sz="2000" i="1" dirty="0">
                <a:solidFill>
                  <a:schemeClr val="bg1">
                    <a:lumMod val="50000"/>
                  </a:schemeClr>
                </a:solidFill>
                <a:latin typeface="Acceseditionsscript Normal" panose="00000500000000000000" pitchFamily="50" charset="0"/>
              </a:rPr>
              <a:t>Conseil : utiliser de vrai tangrams sur le sol pour illustrer le vocabulaire (stack </a:t>
            </a:r>
            <a:r>
              <a:rPr lang="fr-FR" sz="2000" i="1" dirty="0">
                <a:solidFill>
                  <a:schemeClr val="bg1">
                    <a:lumMod val="50000"/>
                  </a:schemeClr>
                </a:solidFill>
                <a:latin typeface="Acceseditionsscript Normal" panose="00000500000000000000" pitchFamily="50" charset="0"/>
                <a:sym typeface="Wingdings" panose="05000000000000000000" pitchFamily="2" charset="2"/>
              </a:rPr>
              <a:t> je superpose deux pièces l’une sur l’autre ; </a:t>
            </a:r>
            <a:r>
              <a:rPr lang="fr-FR" sz="2000" i="1" dirty="0" err="1">
                <a:solidFill>
                  <a:schemeClr val="bg1">
                    <a:lumMod val="50000"/>
                  </a:schemeClr>
                </a:solidFill>
                <a:latin typeface="Acceseditionsscript Normal" panose="00000500000000000000" pitchFamily="50" charset="0"/>
                <a:sym typeface="Wingdings" panose="05000000000000000000" pitchFamily="2" charset="2"/>
              </a:rPr>
              <a:t>create</a:t>
            </a:r>
            <a:r>
              <a:rPr lang="fr-FR" sz="2000" i="1" dirty="0">
                <a:solidFill>
                  <a:schemeClr val="bg1">
                    <a:lumMod val="50000"/>
                  </a:schemeClr>
                </a:solidFill>
                <a:latin typeface="Acceseditionsscript Normal" panose="00000500000000000000" pitchFamily="50" charset="0"/>
                <a:sym typeface="Wingdings" panose="05000000000000000000" pitchFamily="2" charset="2"/>
              </a:rPr>
              <a:t>  j’associe / je colle deux ou plusieurs figures les unes à côté des autres.</a:t>
            </a:r>
            <a:endParaRPr lang="fr-FR" sz="2000" i="1" dirty="0">
              <a:solidFill>
                <a:schemeClr val="bg1">
                  <a:lumMod val="50000"/>
                </a:schemeClr>
              </a:solidFill>
              <a:latin typeface="Acceseditionsscript Normal" panose="00000500000000000000" pitchFamily="50" charset="0"/>
            </a:endParaRPr>
          </a:p>
        </p:txBody>
      </p:sp>
      <p:sp>
        <p:nvSpPr>
          <p:cNvPr id="3" name="Étoile : 5 branches 2">
            <a:extLst>
              <a:ext uri="{FF2B5EF4-FFF2-40B4-BE49-F238E27FC236}">
                <a16:creationId xmlns:a16="http://schemas.microsoft.com/office/drawing/2014/main" id="{8E42A9A0-7973-4BA1-8F45-4C27EA5EABDB}"/>
              </a:ext>
            </a:extLst>
          </p:cNvPr>
          <p:cNvSpPr/>
          <p:nvPr/>
        </p:nvSpPr>
        <p:spPr>
          <a:xfrm>
            <a:off x="9854984" y="383338"/>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4" name="Étoile : 5 branches 3">
            <a:extLst>
              <a:ext uri="{FF2B5EF4-FFF2-40B4-BE49-F238E27FC236}">
                <a16:creationId xmlns:a16="http://schemas.microsoft.com/office/drawing/2014/main" id="{799535F9-F270-41D6-83B0-C4348CBCB5C7}"/>
              </a:ext>
            </a:extLst>
          </p:cNvPr>
          <p:cNvSpPr/>
          <p:nvPr/>
        </p:nvSpPr>
        <p:spPr>
          <a:xfrm>
            <a:off x="10367384" y="387428"/>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0572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ext Box 5">
            <a:extLst>
              <a:ext uri="{FF2B5EF4-FFF2-40B4-BE49-F238E27FC236}">
                <a16:creationId xmlns:a16="http://schemas.microsoft.com/office/drawing/2014/main" id="{5185E585-0CA4-8E95-E0F2-835F59146E23}"/>
              </a:ext>
            </a:extLst>
          </p:cNvPr>
          <p:cNvSpPr txBox="1">
            <a:spLocks noChangeArrowheads="1"/>
          </p:cNvSpPr>
          <p:nvPr/>
        </p:nvSpPr>
        <p:spPr bwMode="auto">
          <a:xfrm>
            <a:off x="9279505" y="6432263"/>
            <a:ext cx="3128345" cy="34710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sng" strike="noStrike" cap="none" normalizeH="0" baseline="0" dirty="0">
                <a:ln>
                  <a:noFill/>
                </a:ln>
                <a:solidFill>
                  <a:srgbClr val="085296"/>
                </a:solidFill>
                <a:effectLst/>
                <a:latin typeface="Calibri" panose="020F0502020204030204" pitchFamily="34" charset="0"/>
              </a:rPr>
              <a:t>https://maitresse-biglouche.over-blog.com/</a:t>
            </a:r>
            <a:r>
              <a:rPr kumimoji="0" lang="fr-FR" altLang="fr-FR" sz="1200" b="0" i="0" u="none" strike="noStrike" cap="none" normalizeH="0" baseline="0" dirty="0">
                <a:ln>
                  <a:noFill/>
                </a:ln>
                <a:solidFill>
                  <a:srgbClr val="00000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24" name="Rectangle 23">
            <a:extLst>
              <a:ext uri="{FF2B5EF4-FFF2-40B4-BE49-F238E27FC236}">
                <a16:creationId xmlns:a16="http://schemas.microsoft.com/office/drawing/2014/main" id="{A01748EF-0751-2127-0C94-4A14924A2F26}"/>
              </a:ext>
            </a:extLst>
          </p:cNvPr>
          <p:cNvSpPr/>
          <p:nvPr/>
        </p:nvSpPr>
        <p:spPr>
          <a:xfrm>
            <a:off x="5196000" y="991424"/>
            <a:ext cx="1800000" cy="1800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9" name="Triangle isocèle 28">
            <a:extLst>
              <a:ext uri="{FF2B5EF4-FFF2-40B4-BE49-F238E27FC236}">
                <a16:creationId xmlns:a16="http://schemas.microsoft.com/office/drawing/2014/main" id="{022315BD-CBF1-54A4-6CF0-DEAA6C1F84BE}"/>
              </a:ext>
            </a:extLst>
          </p:cNvPr>
          <p:cNvSpPr/>
          <p:nvPr/>
        </p:nvSpPr>
        <p:spPr>
          <a:xfrm flipV="1">
            <a:off x="5196000" y="2791424"/>
            <a:ext cx="1800000" cy="1908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0" name="Triangle isocèle 29">
            <a:extLst>
              <a:ext uri="{FF2B5EF4-FFF2-40B4-BE49-F238E27FC236}">
                <a16:creationId xmlns:a16="http://schemas.microsoft.com/office/drawing/2014/main" id="{98E754B8-1FD8-3CA6-6F53-46047FE4978D}"/>
              </a:ext>
            </a:extLst>
          </p:cNvPr>
          <p:cNvSpPr/>
          <p:nvPr/>
        </p:nvSpPr>
        <p:spPr>
          <a:xfrm rot="5400000" flipV="1">
            <a:off x="4616508" y="4270917"/>
            <a:ext cx="3858986" cy="900000"/>
          </a:xfrm>
          <a:prstGeom prst="triangl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1" name="Triangle rectangle 30">
            <a:extLst>
              <a:ext uri="{FF2B5EF4-FFF2-40B4-BE49-F238E27FC236}">
                <a16:creationId xmlns:a16="http://schemas.microsoft.com/office/drawing/2014/main" id="{B0E8E3A4-31D2-BE7A-8A9E-50B812121E03}"/>
              </a:ext>
            </a:extLst>
          </p:cNvPr>
          <p:cNvSpPr/>
          <p:nvPr/>
        </p:nvSpPr>
        <p:spPr>
          <a:xfrm>
            <a:off x="5195998" y="2791424"/>
            <a:ext cx="1800000" cy="3858986"/>
          </a:xfrm>
          <a:prstGeom prst="rtTriangle">
            <a:avLst/>
          </a:prstGeom>
          <a:solidFill>
            <a:srgbClr val="F1B5E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11" name="Groupe 10">
            <a:extLst>
              <a:ext uri="{FF2B5EF4-FFF2-40B4-BE49-F238E27FC236}">
                <a16:creationId xmlns:a16="http://schemas.microsoft.com/office/drawing/2014/main" id="{C719E7BF-2460-46E3-8535-367F3BBB6840}"/>
              </a:ext>
            </a:extLst>
          </p:cNvPr>
          <p:cNvGrpSpPr/>
          <p:nvPr/>
        </p:nvGrpSpPr>
        <p:grpSpPr>
          <a:xfrm>
            <a:off x="875196" y="-8189"/>
            <a:ext cx="10325100" cy="1015663"/>
            <a:chOff x="838200" y="163680"/>
            <a:chExt cx="10325100" cy="1015663"/>
          </a:xfrm>
        </p:grpSpPr>
        <p:sp>
          <p:nvSpPr>
            <p:cNvPr id="12" name="Flèche : pentagone 11">
              <a:extLst>
                <a:ext uri="{FF2B5EF4-FFF2-40B4-BE49-F238E27FC236}">
                  <a16:creationId xmlns:a16="http://schemas.microsoft.com/office/drawing/2014/main" id="{3D5E9B38-FF80-4058-BE75-69DB608EF9A2}"/>
                </a:ext>
              </a:extLst>
            </p:cNvPr>
            <p:cNvSpPr/>
            <p:nvPr/>
          </p:nvSpPr>
          <p:spPr>
            <a:xfrm>
              <a:off x="838200" y="257175"/>
              <a:ext cx="10325100" cy="828675"/>
            </a:xfrm>
            <a:prstGeom prst="homePlate">
              <a:avLst/>
            </a:prstGeom>
            <a:solidFill>
              <a:srgbClr val="FDE0B8"/>
            </a:solidFill>
            <a:ln>
              <a:solidFill>
                <a:srgbClr val="FDE0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a:extLst>
                <a:ext uri="{FF2B5EF4-FFF2-40B4-BE49-F238E27FC236}">
                  <a16:creationId xmlns:a16="http://schemas.microsoft.com/office/drawing/2014/main" id="{4E59E17B-9AAF-42D0-9738-31DC5B443C65}"/>
                </a:ext>
              </a:extLst>
            </p:cNvPr>
            <p:cNvSpPr txBox="1"/>
            <p:nvPr/>
          </p:nvSpPr>
          <p:spPr>
            <a:xfrm>
              <a:off x="2566987" y="163680"/>
              <a:ext cx="6867525" cy="1015663"/>
            </a:xfrm>
            <a:prstGeom prst="rect">
              <a:avLst/>
            </a:prstGeom>
            <a:noFill/>
          </p:spPr>
          <p:txBody>
            <a:bodyPr wrap="square" rtlCol="0">
              <a:spAutoFit/>
            </a:bodyPr>
            <a:lstStyle/>
            <a:p>
              <a:pPr algn="ctr"/>
              <a:r>
                <a:rPr lang="fr-FR" sz="6000" dirty="0">
                  <a:latin typeface="Acceseditionsscript Normal" panose="00000500000000000000" pitchFamily="50" charset="0"/>
                </a:rPr>
                <a:t>DAY 1</a:t>
              </a:r>
            </a:p>
          </p:txBody>
        </p:sp>
        <p:grpSp>
          <p:nvGrpSpPr>
            <p:cNvPr id="14" name="Groupe 13">
              <a:extLst>
                <a:ext uri="{FF2B5EF4-FFF2-40B4-BE49-F238E27FC236}">
                  <a16:creationId xmlns:a16="http://schemas.microsoft.com/office/drawing/2014/main" id="{34475331-AC1D-4B02-8EEC-C6E2AB69BDE7}"/>
                </a:ext>
              </a:extLst>
            </p:cNvPr>
            <p:cNvGrpSpPr/>
            <p:nvPr/>
          </p:nvGrpSpPr>
          <p:grpSpPr>
            <a:xfrm>
              <a:off x="9854984" y="383338"/>
              <a:ext cx="872400" cy="364090"/>
              <a:chOff x="10999694" y="163680"/>
              <a:chExt cx="872400" cy="364090"/>
            </a:xfrm>
          </p:grpSpPr>
          <p:sp>
            <p:nvSpPr>
              <p:cNvPr id="15" name="Étoile : 5 branches 14">
                <a:extLst>
                  <a:ext uri="{FF2B5EF4-FFF2-40B4-BE49-F238E27FC236}">
                    <a16:creationId xmlns:a16="http://schemas.microsoft.com/office/drawing/2014/main" id="{E2B5A029-B3FA-45D7-BCBB-3CC5E3119998}"/>
                  </a:ext>
                </a:extLst>
              </p:cNvPr>
              <p:cNvSpPr/>
              <p:nvPr/>
            </p:nvSpPr>
            <p:spPr>
              <a:xfrm>
                <a:off x="10999694" y="16368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16" name="Étoile : 5 branches 15">
                <a:extLst>
                  <a:ext uri="{FF2B5EF4-FFF2-40B4-BE49-F238E27FC236}">
                    <a16:creationId xmlns:a16="http://schemas.microsoft.com/office/drawing/2014/main" id="{EFE49FBC-36F1-451C-B7FE-944279FB17A6}"/>
                  </a:ext>
                </a:extLst>
              </p:cNvPr>
              <p:cNvSpPr/>
              <p:nvPr/>
            </p:nvSpPr>
            <p:spPr>
              <a:xfrm>
                <a:off x="11512094" y="16777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grpSp>
      </p:grpSp>
      <p:sp>
        <p:nvSpPr>
          <p:cNvPr id="17" name="ZoneTexte 16">
            <a:extLst>
              <a:ext uri="{FF2B5EF4-FFF2-40B4-BE49-F238E27FC236}">
                <a16:creationId xmlns:a16="http://schemas.microsoft.com/office/drawing/2014/main" id="{2867F64A-1D8C-42C6-A13E-AF7777F89B23}"/>
              </a:ext>
            </a:extLst>
          </p:cNvPr>
          <p:cNvSpPr txBox="1"/>
          <p:nvPr/>
        </p:nvSpPr>
        <p:spPr>
          <a:xfrm>
            <a:off x="301437" y="1322037"/>
            <a:ext cx="4262549" cy="1384995"/>
          </a:xfrm>
          <a:prstGeom prst="rect">
            <a:avLst/>
          </a:prstGeom>
          <a:noFill/>
        </p:spPr>
        <p:txBody>
          <a:bodyPr wrap="square" rtlCol="0">
            <a:spAutoFit/>
          </a:bodyPr>
          <a:lstStyle/>
          <a:p>
            <a:r>
              <a:rPr lang="fr-FR" sz="1600" i="1" u="sng" dirty="0">
                <a:latin typeface="Acceseditionscursive Normal" panose="00000500000000000000" pitchFamily="50" charset="0"/>
              </a:rPr>
              <a:t>Compétence évaluée</a:t>
            </a:r>
            <a:r>
              <a:rPr lang="fr-FR" sz="1600" u="sng" dirty="0">
                <a:latin typeface="Acceseditionscursive Normal" panose="00000500000000000000" pitchFamily="50" charset="0"/>
              </a:rPr>
              <a:t> </a:t>
            </a:r>
            <a:r>
              <a:rPr lang="fr-FR" sz="1600" dirty="0">
                <a:latin typeface="Acceseditionscursive Normal" panose="00000500000000000000" pitchFamily="50" charset="0"/>
              </a:rPr>
              <a:t>: </a:t>
            </a:r>
            <a:r>
              <a:rPr lang="fr-FR" sz="1600" i="1" dirty="0">
                <a:latin typeface="Acceseditionscursive Normal" panose="00000500000000000000" pitchFamily="50" charset="0"/>
              </a:rPr>
              <a:t>Je prends connaissance des pièces du Tangram Totem</a:t>
            </a:r>
          </a:p>
          <a:p>
            <a:endParaRPr lang="fr-FR" sz="1600" i="1" dirty="0">
              <a:latin typeface="Acceseditionscursive Normal" panose="00000500000000000000" pitchFamily="50" charset="0"/>
            </a:endParaRPr>
          </a:p>
          <a:p>
            <a:r>
              <a:rPr lang="fr-FR" b="1" i="1" u="sng" dirty="0">
                <a:latin typeface="Acceseditionsscript Normal" panose="00000500000000000000" pitchFamily="50" charset="0"/>
              </a:rPr>
              <a:t>INPUT</a:t>
            </a:r>
            <a:r>
              <a:rPr lang="fr-FR" b="1" dirty="0">
                <a:latin typeface="Acceseditionsscript Normal" panose="00000500000000000000" pitchFamily="50" charset="0"/>
              </a:rPr>
              <a:t> : « </a:t>
            </a:r>
            <a:r>
              <a:rPr lang="en-GB" b="1" dirty="0">
                <a:latin typeface="Acceseditionsscript Normal" panose="00000500000000000000" pitchFamily="50" charset="0"/>
              </a:rPr>
              <a:t> </a:t>
            </a:r>
            <a:r>
              <a:rPr lang="fr-FR" b="1" dirty="0">
                <a:latin typeface="Acceseditionsscript Normal" panose="00000500000000000000" pitchFamily="50" charset="0"/>
              </a:rPr>
              <a:t>Look at the ‘tangram totem </a:t>
            </a:r>
            <a:r>
              <a:rPr lang="fr-FR" b="1" dirty="0" err="1">
                <a:latin typeface="Acceseditionsscript Normal" panose="00000500000000000000" pitchFamily="50" charset="0"/>
              </a:rPr>
              <a:t>pieces</a:t>
            </a:r>
            <a:r>
              <a:rPr lang="fr-FR" b="1" dirty="0">
                <a:latin typeface="Acceseditionsscript Normal" panose="00000500000000000000" pitchFamily="50" charset="0"/>
              </a:rPr>
              <a:t>’</a:t>
            </a:r>
            <a:r>
              <a:rPr lang="en-GB" b="1" dirty="0">
                <a:latin typeface="Acceseditionsscript Normal" panose="00000500000000000000" pitchFamily="50" charset="0"/>
              </a:rPr>
              <a:t> »</a:t>
            </a:r>
          </a:p>
        </p:txBody>
      </p:sp>
    </p:spTree>
    <p:extLst>
      <p:ext uri="{BB962C8B-B14F-4D97-AF65-F5344CB8AC3E}">
        <p14:creationId xmlns:p14="http://schemas.microsoft.com/office/powerpoint/2010/main" val="1268649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ext Box 5">
            <a:extLst>
              <a:ext uri="{FF2B5EF4-FFF2-40B4-BE49-F238E27FC236}">
                <a16:creationId xmlns:a16="http://schemas.microsoft.com/office/drawing/2014/main" id="{5185E585-0CA4-8E95-E0F2-835F59146E23}"/>
              </a:ext>
            </a:extLst>
          </p:cNvPr>
          <p:cNvSpPr txBox="1">
            <a:spLocks noChangeArrowheads="1"/>
          </p:cNvSpPr>
          <p:nvPr/>
        </p:nvSpPr>
        <p:spPr bwMode="auto">
          <a:xfrm>
            <a:off x="9279505" y="6432263"/>
            <a:ext cx="3128345" cy="34710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sng" strike="noStrike" cap="none" normalizeH="0" baseline="0" dirty="0">
                <a:ln>
                  <a:noFill/>
                </a:ln>
                <a:solidFill>
                  <a:srgbClr val="085296"/>
                </a:solidFill>
                <a:effectLst/>
                <a:latin typeface="Calibri" panose="020F0502020204030204" pitchFamily="34" charset="0"/>
              </a:rPr>
              <a:t>https://maitresse-biglouche.over-blog.com/</a:t>
            </a:r>
            <a:r>
              <a:rPr kumimoji="0" lang="fr-FR" altLang="fr-FR" sz="1200" b="0" i="0" u="none" strike="noStrike" cap="none" normalizeH="0" baseline="0" dirty="0">
                <a:ln>
                  <a:noFill/>
                </a:ln>
                <a:solidFill>
                  <a:srgbClr val="00000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24" name="Rectangle 23">
            <a:extLst>
              <a:ext uri="{FF2B5EF4-FFF2-40B4-BE49-F238E27FC236}">
                <a16:creationId xmlns:a16="http://schemas.microsoft.com/office/drawing/2014/main" id="{A01748EF-0751-2127-0C94-4A14924A2F26}"/>
              </a:ext>
            </a:extLst>
          </p:cNvPr>
          <p:cNvSpPr/>
          <p:nvPr/>
        </p:nvSpPr>
        <p:spPr>
          <a:xfrm>
            <a:off x="768379" y="2846885"/>
            <a:ext cx="1800000" cy="1800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9" name="Triangle isocèle 28">
            <a:extLst>
              <a:ext uri="{FF2B5EF4-FFF2-40B4-BE49-F238E27FC236}">
                <a16:creationId xmlns:a16="http://schemas.microsoft.com/office/drawing/2014/main" id="{022315BD-CBF1-54A4-6CF0-DEAA6C1F84BE}"/>
              </a:ext>
            </a:extLst>
          </p:cNvPr>
          <p:cNvSpPr/>
          <p:nvPr/>
        </p:nvSpPr>
        <p:spPr>
          <a:xfrm flipV="1">
            <a:off x="4123942" y="2846885"/>
            <a:ext cx="1800000" cy="1908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0" name="Triangle isocèle 29">
            <a:extLst>
              <a:ext uri="{FF2B5EF4-FFF2-40B4-BE49-F238E27FC236}">
                <a16:creationId xmlns:a16="http://schemas.microsoft.com/office/drawing/2014/main" id="{98E754B8-1FD8-3CA6-6F53-46047FE4978D}"/>
              </a:ext>
            </a:extLst>
          </p:cNvPr>
          <p:cNvSpPr/>
          <p:nvPr/>
        </p:nvSpPr>
        <p:spPr>
          <a:xfrm rot="5400000" flipV="1">
            <a:off x="8611304" y="3669130"/>
            <a:ext cx="3858986" cy="900000"/>
          </a:xfrm>
          <a:prstGeom prst="triangl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1" name="Triangle rectangle 30">
            <a:extLst>
              <a:ext uri="{FF2B5EF4-FFF2-40B4-BE49-F238E27FC236}">
                <a16:creationId xmlns:a16="http://schemas.microsoft.com/office/drawing/2014/main" id="{B0E8E3A4-31D2-BE7A-8A9E-50B812121E03}"/>
              </a:ext>
            </a:extLst>
          </p:cNvPr>
          <p:cNvSpPr/>
          <p:nvPr/>
        </p:nvSpPr>
        <p:spPr>
          <a:xfrm>
            <a:off x="7479505" y="2189637"/>
            <a:ext cx="1800000" cy="3858986"/>
          </a:xfrm>
          <a:prstGeom prst="rtTriangle">
            <a:avLst/>
          </a:prstGeom>
          <a:solidFill>
            <a:srgbClr val="F1B5E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11" name="Groupe 10">
            <a:extLst>
              <a:ext uri="{FF2B5EF4-FFF2-40B4-BE49-F238E27FC236}">
                <a16:creationId xmlns:a16="http://schemas.microsoft.com/office/drawing/2014/main" id="{F28CF4EA-90EE-4B14-B048-336512AC5609}"/>
              </a:ext>
            </a:extLst>
          </p:cNvPr>
          <p:cNvGrpSpPr/>
          <p:nvPr/>
        </p:nvGrpSpPr>
        <p:grpSpPr>
          <a:xfrm>
            <a:off x="838200" y="-11131"/>
            <a:ext cx="10325100" cy="1015663"/>
            <a:chOff x="838200" y="163680"/>
            <a:chExt cx="10325100" cy="1015663"/>
          </a:xfrm>
        </p:grpSpPr>
        <p:sp>
          <p:nvSpPr>
            <p:cNvPr id="12" name="Flèche : pentagone 11">
              <a:extLst>
                <a:ext uri="{FF2B5EF4-FFF2-40B4-BE49-F238E27FC236}">
                  <a16:creationId xmlns:a16="http://schemas.microsoft.com/office/drawing/2014/main" id="{84400CD4-C7DC-4046-BD18-112D6C5CA12F}"/>
                </a:ext>
              </a:extLst>
            </p:cNvPr>
            <p:cNvSpPr/>
            <p:nvPr/>
          </p:nvSpPr>
          <p:spPr>
            <a:xfrm>
              <a:off x="838200" y="257175"/>
              <a:ext cx="10325100" cy="828675"/>
            </a:xfrm>
            <a:prstGeom prst="homePlate">
              <a:avLst/>
            </a:prstGeom>
            <a:solidFill>
              <a:srgbClr val="FDE0B8"/>
            </a:solidFill>
            <a:ln>
              <a:solidFill>
                <a:srgbClr val="FDE0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a:extLst>
                <a:ext uri="{FF2B5EF4-FFF2-40B4-BE49-F238E27FC236}">
                  <a16:creationId xmlns:a16="http://schemas.microsoft.com/office/drawing/2014/main" id="{87337C2D-70D9-4C2E-BB4B-8E23A2B9403E}"/>
                </a:ext>
              </a:extLst>
            </p:cNvPr>
            <p:cNvSpPr txBox="1"/>
            <p:nvPr/>
          </p:nvSpPr>
          <p:spPr>
            <a:xfrm>
              <a:off x="2566987" y="163680"/>
              <a:ext cx="6867525" cy="1015663"/>
            </a:xfrm>
            <a:prstGeom prst="rect">
              <a:avLst/>
            </a:prstGeom>
            <a:noFill/>
          </p:spPr>
          <p:txBody>
            <a:bodyPr wrap="square" rtlCol="0">
              <a:spAutoFit/>
            </a:bodyPr>
            <a:lstStyle/>
            <a:p>
              <a:pPr algn="ctr"/>
              <a:r>
                <a:rPr lang="fr-FR" sz="6000" dirty="0">
                  <a:latin typeface="Acceseditionsscript Normal" panose="00000500000000000000" pitchFamily="50" charset="0"/>
                </a:rPr>
                <a:t>DAY 1</a:t>
              </a:r>
            </a:p>
          </p:txBody>
        </p:sp>
        <p:grpSp>
          <p:nvGrpSpPr>
            <p:cNvPr id="14" name="Groupe 13">
              <a:extLst>
                <a:ext uri="{FF2B5EF4-FFF2-40B4-BE49-F238E27FC236}">
                  <a16:creationId xmlns:a16="http://schemas.microsoft.com/office/drawing/2014/main" id="{CCE81298-A879-4FBD-BC48-D5874B44C5ED}"/>
                </a:ext>
              </a:extLst>
            </p:cNvPr>
            <p:cNvGrpSpPr/>
            <p:nvPr/>
          </p:nvGrpSpPr>
          <p:grpSpPr>
            <a:xfrm>
              <a:off x="9854984" y="383338"/>
              <a:ext cx="872400" cy="364090"/>
              <a:chOff x="10999694" y="163680"/>
              <a:chExt cx="872400" cy="364090"/>
            </a:xfrm>
          </p:grpSpPr>
          <p:sp>
            <p:nvSpPr>
              <p:cNvPr id="15" name="Étoile : 5 branches 14">
                <a:extLst>
                  <a:ext uri="{FF2B5EF4-FFF2-40B4-BE49-F238E27FC236}">
                    <a16:creationId xmlns:a16="http://schemas.microsoft.com/office/drawing/2014/main" id="{E5B364FD-11EB-4E6E-A175-238E174643D8}"/>
                  </a:ext>
                </a:extLst>
              </p:cNvPr>
              <p:cNvSpPr/>
              <p:nvPr/>
            </p:nvSpPr>
            <p:spPr>
              <a:xfrm>
                <a:off x="10999694" y="16368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16" name="Étoile : 5 branches 15">
                <a:extLst>
                  <a:ext uri="{FF2B5EF4-FFF2-40B4-BE49-F238E27FC236}">
                    <a16:creationId xmlns:a16="http://schemas.microsoft.com/office/drawing/2014/main" id="{8BE2DD17-065D-4165-A1B8-E8A3F30380D8}"/>
                  </a:ext>
                </a:extLst>
              </p:cNvPr>
              <p:cNvSpPr/>
              <p:nvPr/>
            </p:nvSpPr>
            <p:spPr>
              <a:xfrm>
                <a:off x="11512094" y="16777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grpSp>
      </p:grpSp>
      <p:sp>
        <p:nvSpPr>
          <p:cNvPr id="17" name="ZoneTexte 16">
            <a:extLst>
              <a:ext uri="{FF2B5EF4-FFF2-40B4-BE49-F238E27FC236}">
                <a16:creationId xmlns:a16="http://schemas.microsoft.com/office/drawing/2014/main" id="{0DED2B6A-16E1-427B-BAAC-C39304422FE6}"/>
              </a:ext>
            </a:extLst>
          </p:cNvPr>
          <p:cNvSpPr txBox="1"/>
          <p:nvPr/>
        </p:nvSpPr>
        <p:spPr>
          <a:xfrm>
            <a:off x="933450" y="1037202"/>
            <a:ext cx="10325099" cy="615553"/>
          </a:xfrm>
          <a:prstGeom prst="rect">
            <a:avLst/>
          </a:prstGeom>
          <a:noFill/>
        </p:spPr>
        <p:txBody>
          <a:bodyPr wrap="square" rtlCol="0">
            <a:spAutoFit/>
          </a:bodyPr>
          <a:lstStyle/>
          <a:p>
            <a:pPr algn="ctr"/>
            <a:r>
              <a:rPr lang="fr-FR" sz="1600" i="1" u="sng" dirty="0">
                <a:latin typeface="Acceseditionscursive Normal" panose="00000500000000000000" pitchFamily="50" charset="0"/>
              </a:rPr>
              <a:t>Compétence évaluée</a:t>
            </a:r>
            <a:r>
              <a:rPr lang="fr-FR" sz="1600" u="sng" dirty="0">
                <a:latin typeface="Acceseditionscursive Normal" panose="00000500000000000000" pitchFamily="50" charset="0"/>
              </a:rPr>
              <a:t> </a:t>
            </a:r>
            <a:r>
              <a:rPr lang="fr-FR" sz="1600" dirty="0">
                <a:latin typeface="Acceseditionscursive Normal" panose="00000500000000000000" pitchFamily="50" charset="0"/>
              </a:rPr>
              <a:t>: </a:t>
            </a:r>
            <a:r>
              <a:rPr lang="fr-FR" sz="1600" i="1" dirty="0">
                <a:latin typeface="Acceseditionscursive Normal" panose="00000500000000000000" pitchFamily="50" charset="0"/>
              </a:rPr>
              <a:t>Je nomme les pièces du Tangram Totem</a:t>
            </a:r>
          </a:p>
          <a:p>
            <a:pPr algn="ctr"/>
            <a:r>
              <a:rPr lang="fr-FR" b="1" i="1" u="sng" dirty="0">
                <a:latin typeface="Acceseditionsscript Normal" panose="00000500000000000000" pitchFamily="50" charset="0"/>
              </a:rPr>
              <a:t>INPUT</a:t>
            </a:r>
            <a:r>
              <a:rPr lang="fr-FR" b="1" dirty="0">
                <a:latin typeface="Acceseditionsscript Normal" panose="00000500000000000000" pitchFamily="50" charset="0"/>
              </a:rPr>
              <a:t> : « </a:t>
            </a:r>
            <a:r>
              <a:rPr lang="en-GB" b="1" dirty="0">
                <a:latin typeface="Acceseditionsscript Normal" panose="00000500000000000000" pitchFamily="50" charset="0"/>
              </a:rPr>
              <a:t> </a:t>
            </a:r>
            <a:r>
              <a:rPr lang="fr-FR" b="1" dirty="0">
                <a:latin typeface="Acceseditionsscript Normal" panose="00000500000000000000" pitchFamily="50" charset="0"/>
              </a:rPr>
              <a:t>Look at the ‘tangram totem </a:t>
            </a:r>
            <a:r>
              <a:rPr lang="fr-FR" b="1" dirty="0" err="1">
                <a:latin typeface="Acceseditionsscript Normal" panose="00000500000000000000" pitchFamily="50" charset="0"/>
              </a:rPr>
              <a:t>pieces</a:t>
            </a:r>
            <a:r>
              <a:rPr lang="fr-FR" b="1" dirty="0">
                <a:latin typeface="Acceseditionsscript Normal" panose="00000500000000000000" pitchFamily="50" charset="0"/>
              </a:rPr>
              <a:t>’ and </a:t>
            </a:r>
            <a:r>
              <a:rPr lang="fr-FR" b="1" dirty="0" err="1">
                <a:latin typeface="Acceseditionsscript Normal" panose="00000500000000000000" pitchFamily="50" charset="0"/>
              </a:rPr>
              <a:t>name</a:t>
            </a:r>
            <a:r>
              <a:rPr lang="fr-FR" b="1" dirty="0">
                <a:latin typeface="Acceseditionsscript Normal" panose="00000500000000000000" pitchFamily="50" charset="0"/>
              </a:rPr>
              <a:t> the </a:t>
            </a:r>
            <a:r>
              <a:rPr lang="fr-FR" b="1" dirty="0" err="1">
                <a:latin typeface="Acceseditionsscript Normal" panose="00000500000000000000" pitchFamily="50" charset="0"/>
              </a:rPr>
              <a:t>shapes</a:t>
            </a:r>
            <a:r>
              <a:rPr lang="en-GB" b="1" dirty="0">
                <a:latin typeface="Acceseditionsscript Normal" panose="00000500000000000000" pitchFamily="50" charset="0"/>
              </a:rPr>
              <a:t> »</a:t>
            </a:r>
          </a:p>
        </p:txBody>
      </p:sp>
    </p:spTree>
    <p:extLst>
      <p:ext uri="{BB962C8B-B14F-4D97-AF65-F5344CB8AC3E}">
        <p14:creationId xmlns:p14="http://schemas.microsoft.com/office/powerpoint/2010/main" val="2384929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ext Box 5">
            <a:extLst>
              <a:ext uri="{FF2B5EF4-FFF2-40B4-BE49-F238E27FC236}">
                <a16:creationId xmlns:a16="http://schemas.microsoft.com/office/drawing/2014/main" id="{5185E585-0CA4-8E95-E0F2-835F59146E23}"/>
              </a:ext>
            </a:extLst>
          </p:cNvPr>
          <p:cNvSpPr txBox="1">
            <a:spLocks noChangeArrowheads="1"/>
          </p:cNvSpPr>
          <p:nvPr/>
        </p:nvSpPr>
        <p:spPr bwMode="auto">
          <a:xfrm>
            <a:off x="9279505" y="6432263"/>
            <a:ext cx="3128345" cy="34710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sng" strike="noStrike" cap="none" normalizeH="0" baseline="0" dirty="0">
                <a:ln>
                  <a:noFill/>
                </a:ln>
                <a:solidFill>
                  <a:srgbClr val="085296"/>
                </a:solidFill>
                <a:effectLst/>
                <a:latin typeface="Calibri" panose="020F0502020204030204" pitchFamily="34" charset="0"/>
              </a:rPr>
              <a:t>https://maitresse-biglouche.over-blog.com/</a:t>
            </a:r>
            <a:r>
              <a:rPr kumimoji="0" lang="fr-FR" altLang="fr-FR" sz="1200" b="0" i="0" u="none" strike="noStrike" cap="none" normalizeH="0" baseline="0" dirty="0">
                <a:ln>
                  <a:noFill/>
                </a:ln>
                <a:solidFill>
                  <a:srgbClr val="00000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24" name="Rectangle 23">
            <a:extLst>
              <a:ext uri="{FF2B5EF4-FFF2-40B4-BE49-F238E27FC236}">
                <a16:creationId xmlns:a16="http://schemas.microsoft.com/office/drawing/2014/main" id="{A01748EF-0751-2127-0C94-4A14924A2F26}"/>
              </a:ext>
            </a:extLst>
          </p:cNvPr>
          <p:cNvSpPr/>
          <p:nvPr/>
        </p:nvSpPr>
        <p:spPr>
          <a:xfrm>
            <a:off x="1509581" y="2893849"/>
            <a:ext cx="1800000" cy="1800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9" name="Triangle isocèle 28">
            <a:extLst>
              <a:ext uri="{FF2B5EF4-FFF2-40B4-BE49-F238E27FC236}">
                <a16:creationId xmlns:a16="http://schemas.microsoft.com/office/drawing/2014/main" id="{022315BD-CBF1-54A4-6CF0-DEAA6C1F84BE}"/>
              </a:ext>
            </a:extLst>
          </p:cNvPr>
          <p:cNvSpPr/>
          <p:nvPr/>
        </p:nvSpPr>
        <p:spPr>
          <a:xfrm flipV="1">
            <a:off x="1509581" y="2893849"/>
            <a:ext cx="1800000" cy="1908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ZoneTexte 2">
            <a:extLst>
              <a:ext uri="{FF2B5EF4-FFF2-40B4-BE49-F238E27FC236}">
                <a16:creationId xmlns:a16="http://schemas.microsoft.com/office/drawing/2014/main" id="{1053B98D-BFE4-759B-DA8A-642A51C0B7C3}"/>
              </a:ext>
            </a:extLst>
          </p:cNvPr>
          <p:cNvSpPr txBox="1"/>
          <p:nvPr/>
        </p:nvSpPr>
        <p:spPr>
          <a:xfrm>
            <a:off x="426355" y="5039049"/>
            <a:ext cx="4047135" cy="738664"/>
          </a:xfrm>
          <a:prstGeom prst="rect">
            <a:avLst/>
          </a:prstGeom>
          <a:noFill/>
        </p:spPr>
        <p:txBody>
          <a:bodyPr wrap="square" rtlCol="0">
            <a:spAutoFit/>
          </a:bodyPr>
          <a:lstStyle/>
          <a:p>
            <a:pPr algn="ctr"/>
            <a:r>
              <a:rPr lang="fr-FR" dirty="0"/>
              <a:t>I can stack the </a:t>
            </a:r>
            <a:r>
              <a:rPr lang="fr-FR" dirty="0" err="1"/>
              <a:t>shapes</a:t>
            </a:r>
            <a:r>
              <a:rPr lang="fr-FR" dirty="0"/>
              <a:t>.</a:t>
            </a:r>
          </a:p>
          <a:p>
            <a:pPr algn="ctr"/>
            <a:endParaRPr lang="fr-FR" sz="1200" i="1" dirty="0"/>
          </a:p>
          <a:p>
            <a:pPr algn="ctr"/>
            <a:r>
              <a:rPr lang="fr-FR" sz="1200" i="1" dirty="0"/>
              <a:t>Je superpose les formes</a:t>
            </a:r>
          </a:p>
        </p:txBody>
      </p:sp>
      <p:grpSp>
        <p:nvGrpSpPr>
          <p:cNvPr id="6" name="Groupe 5">
            <a:extLst>
              <a:ext uri="{FF2B5EF4-FFF2-40B4-BE49-F238E27FC236}">
                <a16:creationId xmlns:a16="http://schemas.microsoft.com/office/drawing/2014/main" id="{461DD910-646D-431A-795F-5C587F6A5921}"/>
              </a:ext>
            </a:extLst>
          </p:cNvPr>
          <p:cNvGrpSpPr/>
          <p:nvPr/>
        </p:nvGrpSpPr>
        <p:grpSpPr>
          <a:xfrm>
            <a:off x="5737933" y="2416040"/>
            <a:ext cx="6064553" cy="3484783"/>
            <a:chOff x="5737933" y="2416040"/>
            <a:chExt cx="6064553" cy="3484783"/>
          </a:xfrm>
        </p:grpSpPr>
        <p:sp>
          <p:nvSpPr>
            <p:cNvPr id="30" name="Triangle isocèle 29">
              <a:extLst>
                <a:ext uri="{FF2B5EF4-FFF2-40B4-BE49-F238E27FC236}">
                  <a16:creationId xmlns:a16="http://schemas.microsoft.com/office/drawing/2014/main" id="{98E754B8-1FD8-3CA6-6F53-46047FE4978D}"/>
                </a:ext>
              </a:extLst>
            </p:cNvPr>
            <p:cNvSpPr/>
            <p:nvPr/>
          </p:nvSpPr>
          <p:spPr>
            <a:xfrm rot="12291595" flipV="1">
              <a:off x="7943500" y="2841022"/>
              <a:ext cx="3858986" cy="900000"/>
            </a:xfrm>
            <a:prstGeom prst="triangl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1" name="Triangle rectangle 30">
              <a:extLst>
                <a:ext uri="{FF2B5EF4-FFF2-40B4-BE49-F238E27FC236}">
                  <a16:creationId xmlns:a16="http://schemas.microsoft.com/office/drawing/2014/main" id="{B0E8E3A4-31D2-BE7A-8A9E-50B812121E03}"/>
                </a:ext>
              </a:extLst>
            </p:cNvPr>
            <p:cNvSpPr/>
            <p:nvPr/>
          </p:nvSpPr>
          <p:spPr>
            <a:xfrm rot="6879133">
              <a:off x="8379503" y="2587137"/>
              <a:ext cx="1800000" cy="3858986"/>
            </a:xfrm>
            <a:prstGeom prst="rtTriangle">
              <a:avLst/>
            </a:prstGeom>
            <a:solidFill>
              <a:srgbClr val="F1B5E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riangle isocèle 1">
              <a:extLst>
                <a:ext uri="{FF2B5EF4-FFF2-40B4-BE49-F238E27FC236}">
                  <a16:creationId xmlns:a16="http://schemas.microsoft.com/office/drawing/2014/main" id="{00FBB068-59B6-772F-0B83-7AD314A76A30}"/>
                </a:ext>
              </a:extLst>
            </p:cNvPr>
            <p:cNvSpPr/>
            <p:nvPr/>
          </p:nvSpPr>
          <p:spPr>
            <a:xfrm rot="17668770">
              <a:off x="5791933" y="2362040"/>
              <a:ext cx="1800000" cy="1908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ZoneTexte 4">
              <a:extLst>
                <a:ext uri="{FF2B5EF4-FFF2-40B4-BE49-F238E27FC236}">
                  <a16:creationId xmlns:a16="http://schemas.microsoft.com/office/drawing/2014/main" id="{BDF7E08B-310F-8F54-3EB8-244A9E6BA3B8}"/>
                </a:ext>
              </a:extLst>
            </p:cNvPr>
            <p:cNvSpPr txBox="1"/>
            <p:nvPr/>
          </p:nvSpPr>
          <p:spPr>
            <a:xfrm>
              <a:off x="6939213" y="5039049"/>
              <a:ext cx="4047135" cy="861774"/>
            </a:xfrm>
            <a:prstGeom prst="rect">
              <a:avLst/>
            </a:prstGeom>
            <a:noFill/>
          </p:spPr>
          <p:txBody>
            <a:bodyPr wrap="square" rtlCol="0">
              <a:spAutoFit/>
            </a:bodyPr>
            <a:lstStyle/>
            <a:p>
              <a:pPr algn="ctr"/>
              <a:r>
                <a:rPr lang="fr-FR" dirty="0"/>
                <a:t>I can </a:t>
              </a:r>
              <a:r>
                <a:rPr lang="fr-FR" dirty="0" err="1"/>
                <a:t>create</a:t>
              </a:r>
              <a:r>
                <a:rPr lang="fr-FR" dirty="0"/>
                <a:t> new </a:t>
              </a:r>
              <a:r>
                <a:rPr lang="fr-FR" dirty="0" err="1"/>
                <a:t>shapes</a:t>
              </a:r>
              <a:endParaRPr lang="fr-FR" dirty="0"/>
            </a:p>
            <a:p>
              <a:pPr algn="ctr"/>
              <a:endParaRPr lang="fr-FR" dirty="0"/>
            </a:p>
            <a:p>
              <a:pPr algn="ctr"/>
              <a:r>
                <a:rPr lang="fr-FR" sz="1200" i="1" dirty="0"/>
                <a:t>Je crée de nouvelles formes</a:t>
              </a:r>
            </a:p>
          </p:txBody>
        </p:sp>
      </p:grpSp>
      <p:grpSp>
        <p:nvGrpSpPr>
          <p:cNvPr id="15" name="Groupe 14">
            <a:extLst>
              <a:ext uri="{FF2B5EF4-FFF2-40B4-BE49-F238E27FC236}">
                <a16:creationId xmlns:a16="http://schemas.microsoft.com/office/drawing/2014/main" id="{668F802E-EEF6-4B29-B0AA-AF4E1A3F3DDF}"/>
              </a:ext>
            </a:extLst>
          </p:cNvPr>
          <p:cNvGrpSpPr/>
          <p:nvPr/>
        </p:nvGrpSpPr>
        <p:grpSpPr>
          <a:xfrm>
            <a:off x="838200" y="-11131"/>
            <a:ext cx="10325100" cy="1015663"/>
            <a:chOff x="838200" y="163680"/>
            <a:chExt cx="10325100" cy="1015663"/>
          </a:xfrm>
        </p:grpSpPr>
        <p:sp>
          <p:nvSpPr>
            <p:cNvPr id="16" name="Flèche : pentagone 15">
              <a:extLst>
                <a:ext uri="{FF2B5EF4-FFF2-40B4-BE49-F238E27FC236}">
                  <a16:creationId xmlns:a16="http://schemas.microsoft.com/office/drawing/2014/main" id="{3CD10CDE-73F0-45A0-99A6-FF7A6390D8A6}"/>
                </a:ext>
              </a:extLst>
            </p:cNvPr>
            <p:cNvSpPr/>
            <p:nvPr/>
          </p:nvSpPr>
          <p:spPr>
            <a:xfrm>
              <a:off x="838200" y="257175"/>
              <a:ext cx="10325100" cy="828675"/>
            </a:xfrm>
            <a:prstGeom prst="homePlate">
              <a:avLst/>
            </a:prstGeom>
            <a:solidFill>
              <a:srgbClr val="FDE0B8"/>
            </a:solidFill>
            <a:ln>
              <a:solidFill>
                <a:srgbClr val="FDE0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ZoneTexte 16">
              <a:extLst>
                <a:ext uri="{FF2B5EF4-FFF2-40B4-BE49-F238E27FC236}">
                  <a16:creationId xmlns:a16="http://schemas.microsoft.com/office/drawing/2014/main" id="{44D28C11-BB92-4E38-B1EB-09AFCB12165D}"/>
                </a:ext>
              </a:extLst>
            </p:cNvPr>
            <p:cNvSpPr txBox="1"/>
            <p:nvPr/>
          </p:nvSpPr>
          <p:spPr>
            <a:xfrm>
              <a:off x="2566987" y="163680"/>
              <a:ext cx="6867525" cy="1015663"/>
            </a:xfrm>
            <a:prstGeom prst="rect">
              <a:avLst/>
            </a:prstGeom>
            <a:noFill/>
          </p:spPr>
          <p:txBody>
            <a:bodyPr wrap="square" rtlCol="0">
              <a:spAutoFit/>
            </a:bodyPr>
            <a:lstStyle/>
            <a:p>
              <a:pPr algn="ctr"/>
              <a:r>
                <a:rPr lang="fr-FR" sz="6000" dirty="0">
                  <a:latin typeface="Acceseditionsscript Normal" panose="00000500000000000000" pitchFamily="50" charset="0"/>
                </a:rPr>
                <a:t>DAY 1</a:t>
              </a:r>
            </a:p>
          </p:txBody>
        </p:sp>
        <p:grpSp>
          <p:nvGrpSpPr>
            <p:cNvPr id="18" name="Groupe 17">
              <a:extLst>
                <a:ext uri="{FF2B5EF4-FFF2-40B4-BE49-F238E27FC236}">
                  <a16:creationId xmlns:a16="http://schemas.microsoft.com/office/drawing/2014/main" id="{463E0B5E-CE4F-4BAA-810B-92129D709710}"/>
                </a:ext>
              </a:extLst>
            </p:cNvPr>
            <p:cNvGrpSpPr/>
            <p:nvPr/>
          </p:nvGrpSpPr>
          <p:grpSpPr>
            <a:xfrm>
              <a:off x="9854984" y="383338"/>
              <a:ext cx="872400" cy="364090"/>
              <a:chOff x="10999694" y="163680"/>
              <a:chExt cx="872400" cy="364090"/>
            </a:xfrm>
          </p:grpSpPr>
          <p:sp>
            <p:nvSpPr>
              <p:cNvPr id="19" name="Étoile : 5 branches 18">
                <a:extLst>
                  <a:ext uri="{FF2B5EF4-FFF2-40B4-BE49-F238E27FC236}">
                    <a16:creationId xmlns:a16="http://schemas.microsoft.com/office/drawing/2014/main" id="{BF9ECD41-5EE1-4F36-908F-B358D5D41A46}"/>
                  </a:ext>
                </a:extLst>
              </p:cNvPr>
              <p:cNvSpPr/>
              <p:nvPr/>
            </p:nvSpPr>
            <p:spPr>
              <a:xfrm>
                <a:off x="10999694" y="16368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20" name="Étoile : 5 branches 19">
                <a:extLst>
                  <a:ext uri="{FF2B5EF4-FFF2-40B4-BE49-F238E27FC236}">
                    <a16:creationId xmlns:a16="http://schemas.microsoft.com/office/drawing/2014/main" id="{7AFF5BC7-9891-4E47-B955-36485BEA2DDE}"/>
                  </a:ext>
                </a:extLst>
              </p:cNvPr>
              <p:cNvSpPr/>
              <p:nvPr/>
            </p:nvSpPr>
            <p:spPr>
              <a:xfrm>
                <a:off x="11512094" y="16777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grpSp>
      </p:grpSp>
      <p:sp>
        <p:nvSpPr>
          <p:cNvPr id="21" name="ZoneTexte 20">
            <a:extLst>
              <a:ext uri="{FF2B5EF4-FFF2-40B4-BE49-F238E27FC236}">
                <a16:creationId xmlns:a16="http://schemas.microsoft.com/office/drawing/2014/main" id="{675B9A1E-4737-4E69-ABFD-5A43428CF65E}"/>
              </a:ext>
            </a:extLst>
          </p:cNvPr>
          <p:cNvSpPr txBox="1"/>
          <p:nvPr/>
        </p:nvSpPr>
        <p:spPr>
          <a:xfrm>
            <a:off x="933450" y="1037202"/>
            <a:ext cx="10325099" cy="615553"/>
          </a:xfrm>
          <a:prstGeom prst="rect">
            <a:avLst/>
          </a:prstGeom>
          <a:noFill/>
        </p:spPr>
        <p:txBody>
          <a:bodyPr wrap="square" rtlCol="0">
            <a:spAutoFit/>
          </a:bodyPr>
          <a:lstStyle/>
          <a:p>
            <a:pPr algn="ctr"/>
            <a:r>
              <a:rPr lang="fr-FR" sz="1600" i="1" u="sng" dirty="0">
                <a:latin typeface="Acceseditionscursive Normal" panose="00000500000000000000" pitchFamily="50" charset="0"/>
              </a:rPr>
              <a:t>Compétence évaluée</a:t>
            </a:r>
            <a:r>
              <a:rPr lang="fr-FR" sz="1600" u="sng" dirty="0">
                <a:latin typeface="Acceseditionscursive Normal" panose="00000500000000000000" pitchFamily="50" charset="0"/>
              </a:rPr>
              <a:t> </a:t>
            </a:r>
            <a:r>
              <a:rPr lang="fr-FR" sz="1600" dirty="0">
                <a:latin typeface="Acceseditionscursive Normal" panose="00000500000000000000" pitchFamily="50" charset="0"/>
              </a:rPr>
              <a:t>: </a:t>
            </a:r>
            <a:r>
              <a:rPr lang="fr-FR" sz="1600" i="1" dirty="0">
                <a:latin typeface="Acceseditionscursive Normal" panose="00000500000000000000" pitchFamily="50" charset="0"/>
              </a:rPr>
              <a:t>Je nomme les pièces du Tangram Totem</a:t>
            </a:r>
          </a:p>
          <a:p>
            <a:pPr algn="ctr"/>
            <a:r>
              <a:rPr lang="fr-FR" b="1" i="1" u="sng" dirty="0">
                <a:latin typeface="Acceseditionsscript Normal" panose="00000500000000000000" pitchFamily="50" charset="0"/>
              </a:rPr>
              <a:t>INPUT</a:t>
            </a:r>
            <a:r>
              <a:rPr lang="fr-FR" b="1" dirty="0">
                <a:latin typeface="Acceseditionsscript Normal" panose="00000500000000000000" pitchFamily="50" charset="0"/>
              </a:rPr>
              <a:t> : « </a:t>
            </a:r>
            <a:r>
              <a:rPr lang="en-GB" b="1" dirty="0">
                <a:latin typeface="Acceseditionsscript Normal" panose="00000500000000000000" pitchFamily="50" charset="0"/>
              </a:rPr>
              <a:t> </a:t>
            </a:r>
            <a:r>
              <a:rPr lang="fr-FR" b="1" dirty="0">
                <a:latin typeface="Acceseditionsscript Normal" panose="00000500000000000000" pitchFamily="50" charset="0"/>
              </a:rPr>
              <a:t>Look at the ‘tangram totem </a:t>
            </a:r>
            <a:r>
              <a:rPr lang="fr-FR" b="1" dirty="0" err="1">
                <a:latin typeface="Acceseditionsscript Normal" panose="00000500000000000000" pitchFamily="50" charset="0"/>
              </a:rPr>
              <a:t>pieces</a:t>
            </a:r>
            <a:r>
              <a:rPr lang="fr-FR" b="1" dirty="0">
                <a:latin typeface="Acceseditionsscript Normal" panose="00000500000000000000" pitchFamily="50" charset="0"/>
              </a:rPr>
              <a:t>’ and </a:t>
            </a:r>
            <a:r>
              <a:rPr lang="fr-FR" b="1" dirty="0" err="1">
                <a:latin typeface="Acceseditionsscript Normal" panose="00000500000000000000" pitchFamily="50" charset="0"/>
              </a:rPr>
              <a:t>name</a:t>
            </a:r>
            <a:r>
              <a:rPr lang="fr-FR" b="1" dirty="0">
                <a:latin typeface="Acceseditionsscript Normal" panose="00000500000000000000" pitchFamily="50" charset="0"/>
              </a:rPr>
              <a:t> the </a:t>
            </a:r>
            <a:r>
              <a:rPr lang="fr-FR" b="1" dirty="0" err="1">
                <a:latin typeface="Acceseditionsscript Normal" panose="00000500000000000000" pitchFamily="50" charset="0"/>
              </a:rPr>
              <a:t>shapes</a:t>
            </a:r>
            <a:r>
              <a:rPr lang="en-GB" b="1" dirty="0">
                <a:latin typeface="Acceseditionsscript Normal" panose="00000500000000000000" pitchFamily="50" charset="0"/>
              </a:rPr>
              <a:t> »</a:t>
            </a:r>
          </a:p>
        </p:txBody>
      </p:sp>
    </p:spTree>
    <p:extLst>
      <p:ext uri="{BB962C8B-B14F-4D97-AF65-F5344CB8AC3E}">
        <p14:creationId xmlns:p14="http://schemas.microsoft.com/office/powerpoint/2010/main" val="1230889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a:extLst>
              <a:ext uri="{FF2B5EF4-FFF2-40B4-BE49-F238E27FC236}">
                <a16:creationId xmlns:a16="http://schemas.microsoft.com/office/drawing/2014/main" id="{6BE0973A-D167-B766-C9EB-2182ED067201}"/>
              </a:ext>
            </a:extLst>
          </p:cNvPr>
          <p:cNvGrpSpPr/>
          <p:nvPr/>
        </p:nvGrpSpPr>
        <p:grpSpPr>
          <a:xfrm>
            <a:off x="2795069" y="1733550"/>
            <a:ext cx="6601862" cy="3390900"/>
            <a:chOff x="4942438" y="598333"/>
            <a:chExt cx="6601862" cy="3390900"/>
          </a:xfrm>
          <a:solidFill>
            <a:srgbClr val="EDEDA6"/>
          </a:solidFill>
        </p:grpSpPr>
        <p:sp>
          <p:nvSpPr>
            <p:cNvPr id="5" name="Organigramme : Bande perforée 4">
              <a:extLst>
                <a:ext uri="{FF2B5EF4-FFF2-40B4-BE49-F238E27FC236}">
                  <a16:creationId xmlns:a16="http://schemas.microsoft.com/office/drawing/2014/main" id="{A2C7B257-2F29-C24A-A981-8AB329968B1B}"/>
                </a:ext>
              </a:extLst>
            </p:cNvPr>
            <p:cNvSpPr/>
            <p:nvPr/>
          </p:nvSpPr>
          <p:spPr>
            <a:xfrm>
              <a:off x="4942438" y="598333"/>
              <a:ext cx="6601862" cy="3390900"/>
            </a:xfrm>
            <a:prstGeom prst="flowChartPunchedTape">
              <a:avLst/>
            </a:prstGeom>
            <a:grpFill/>
            <a:ln>
              <a:solidFill>
                <a:srgbClr val="F1B5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a:extLst>
                <a:ext uri="{FF2B5EF4-FFF2-40B4-BE49-F238E27FC236}">
                  <a16:creationId xmlns:a16="http://schemas.microsoft.com/office/drawing/2014/main" id="{0C5B9576-1EB4-314E-E864-C73BD7AA8DCD}"/>
                </a:ext>
              </a:extLst>
            </p:cNvPr>
            <p:cNvSpPr txBox="1"/>
            <p:nvPr/>
          </p:nvSpPr>
          <p:spPr>
            <a:xfrm>
              <a:off x="5104881" y="1739785"/>
              <a:ext cx="6276975" cy="1107996"/>
            </a:xfrm>
            <a:prstGeom prst="rect">
              <a:avLst/>
            </a:prstGeom>
            <a:grpFill/>
          </p:spPr>
          <p:txBody>
            <a:bodyPr wrap="square" rtlCol="0">
              <a:spAutoFit/>
            </a:bodyPr>
            <a:lstStyle/>
            <a:p>
              <a:pPr algn="ctr"/>
              <a:r>
                <a:rPr lang="fr-FR" sz="6600" b="1" dirty="0">
                  <a:latin typeface="Acceseditionsscript Normal" panose="00000500000000000000" pitchFamily="50" charset="0"/>
                </a:rPr>
                <a:t>Day 1</a:t>
              </a:r>
            </a:p>
          </p:txBody>
        </p:sp>
      </p:grpSp>
      <p:sp>
        <p:nvSpPr>
          <p:cNvPr id="7" name="Étoile : 5 branches 6">
            <a:extLst>
              <a:ext uri="{FF2B5EF4-FFF2-40B4-BE49-F238E27FC236}">
                <a16:creationId xmlns:a16="http://schemas.microsoft.com/office/drawing/2014/main" id="{242523A5-DEA1-495D-A11A-A63F6B9D84BE}"/>
              </a:ext>
            </a:extLst>
          </p:cNvPr>
          <p:cNvSpPr/>
          <p:nvPr/>
        </p:nvSpPr>
        <p:spPr>
          <a:xfrm>
            <a:off x="9816459" y="348031"/>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8" name="Étoile : 5 branches 7">
            <a:extLst>
              <a:ext uri="{FF2B5EF4-FFF2-40B4-BE49-F238E27FC236}">
                <a16:creationId xmlns:a16="http://schemas.microsoft.com/office/drawing/2014/main" id="{9502B80F-9AE7-444D-898D-11DF7E1F1B03}"/>
              </a:ext>
            </a:extLst>
          </p:cNvPr>
          <p:cNvSpPr/>
          <p:nvPr/>
        </p:nvSpPr>
        <p:spPr>
          <a:xfrm>
            <a:off x="10328859" y="352121"/>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9" name="Étoile : 5 branches 8">
            <a:extLst>
              <a:ext uri="{FF2B5EF4-FFF2-40B4-BE49-F238E27FC236}">
                <a16:creationId xmlns:a16="http://schemas.microsoft.com/office/drawing/2014/main" id="{CF606A8E-F261-4D5C-BC86-735543D731C9}"/>
              </a:ext>
            </a:extLst>
          </p:cNvPr>
          <p:cNvSpPr/>
          <p:nvPr/>
        </p:nvSpPr>
        <p:spPr>
          <a:xfrm>
            <a:off x="10072659" y="63499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252716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769B8F6A-80A2-4E1D-97A0-E669E0994101}"/>
              </a:ext>
            </a:extLst>
          </p:cNvPr>
          <p:cNvSpPr txBox="1"/>
          <p:nvPr/>
        </p:nvSpPr>
        <p:spPr>
          <a:xfrm>
            <a:off x="0" y="2456795"/>
            <a:ext cx="12192000" cy="4401205"/>
          </a:xfrm>
          <a:prstGeom prst="rect">
            <a:avLst/>
          </a:prstGeom>
          <a:noFill/>
        </p:spPr>
        <p:txBody>
          <a:bodyPr wrap="square" rtlCol="0">
            <a:spAutoFit/>
          </a:bodyPr>
          <a:lstStyle/>
          <a:p>
            <a:r>
              <a:rPr lang="fr-FR" sz="2000" b="1" i="1" dirty="0">
                <a:latin typeface="Acceseditionsscript Normal" panose="00000500000000000000" pitchFamily="50" charset="0"/>
              </a:rPr>
              <a:t>INPUT</a:t>
            </a:r>
            <a:r>
              <a:rPr lang="fr-FR" sz="2000" i="1" dirty="0">
                <a:latin typeface="Acceseditionsscript Normal" panose="00000500000000000000" pitchFamily="50" charset="0"/>
              </a:rPr>
              <a:t> : </a:t>
            </a:r>
            <a:r>
              <a:rPr lang="fr-FR" sz="2000" b="1" dirty="0">
                <a:latin typeface="Acceseditionsscript Normal" panose="00000500000000000000" pitchFamily="50" charset="0"/>
              </a:rPr>
              <a:t>« </a:t>
            </a:r>
            <a:r>
              <a:rPr lang="en-GB" sz="2000" b="1" dirty="0">
                <a:latin typeface="Acceseditionsscript Normal" panose="00000500000000000000" pitchFamily="50" charset="0"/>
              </a:rPr>
              <a:t>Let’s THINK and LEARN in English! </a:t>
            </a:r>
            <a:r>
              <a:rPr lang="fr-FR" sz="2000" b="1" dirty="0">
                <a:latin typeface="Acceseditionsscript Normal" panose="00000500000000000000" pitchFamily="50" charset="0"/>
              </a:rPr>
              <a:t>Look at the ‘tangram </a:t>
            </a:r>
            <a:r>
              <a:rPr lang="fr-FR" sz="2000" b="1" dirty="0" err="1">
                <a:latin typeface="Acceseditionsscript Normal" panose="00000500000000000000" pitchFamily="50" charset="0"/>
              </a:rPr>
              <a:t>pieces</a:t>
            </a:r>
            <a:r>
              <a:rPr lang="fr-FR" sz="2000" b="1" dirty="0">
                <a:latin typeface="Acceseditionsscript Normal" panose="00000500000000000000" pitchFamily="50" charset="0"/>
              </a:rPr>
              <a:t>’</a:t>
            </a:r>
            <a:r>
              <a:rPr lang="en-GB" sz="2000" b="1" dirty="0">
                <a:latin typeface="Acceseditionsscript Normal" panose="00000500000000000000" pitchFamily="50" charset="0"/>
              </a:rPr>
              <a:t>. What shapes do you see? »</a:t>
            </a:r>
          </a:p>
          <a:p>
            <a:endParaRPr lang="en-GB" sz="2000" b="1" i="1" dirty="0">
              <a:latin typeface="Acceseditionsscript Normal" panose="00000500000000000000" pitchFamily="50" charset="0"/>
            </a:endParaRPr>
          </a:p>
          <a:p>
            <a:endParaRPr lang="fr-FR" sz="2000" i="1" dirty="0">
              <a:latin typeface="Acceseditionsscript Normal" panose="00000500000000000000" pitchFamily="50" charset="0"/>
            </a:endParaRPr>
          </a:p>
          <a:p>
            <a:r>
              <a:rPr lang="fr-FR" sz="2000" b="1" i="1" dirty="0">
                <a:latin typeface="Acceseditionsscript Normal" panose="00000500000000000000" pitchFamily="50" charset="0"/>
              </a:rPr>
              <a:t>OUTPUT</a:t>
            </a:r>
            <a:r>
              <a:rPr lang="fr-FR" sz="2000" i="1" dirty="0">
                <a:latin typeface="Acceseditionsscript Normal" panose="00000500000000000000" pitchFamily="50" charset="0"/>
              </a:rPr>
              <a:t> : « I </a:t>
            </a:r>
            <a:r>
              <a:rPr lang="fr-FR" sz="2000" i="1" dirty="0" err="1">
                <a:latin typeface="Acceseditionsscript Normal" panose="00000500000000000000" pitchFamily="50" charset="0"/>
              </a:rPr>
              <a:t>see</a:t>
            </a:r>
            <a:r>
              <a:rPr lang="fr-FR" sz="2000" i="1" dirty="0">
                <a:latin typeface="Acceseditionsscript Normal" panose="00000500000000000000" pitchFamily="50" charset="0"/>
              </a:rPr>
              <a:t> a triangle » ; « I </a:t>
            </a:r>
            <a:r>
              <a:rPr lang="fr-FR" sz="2000" i="1" dirty="0" err="1">
                <a:latin typeface="Acceseditionsscript Normal" panose="00000500000000000000" pitchFamily="50" charset="0"/>
              </a:rPr>
              <a:t>see</a:t>
            </a:r>
            <a:r>
              <a:rPr lang="fr-FR" sz="2000" i="1" dirty="0">
                <a:latin typeface="Acceseditionsscript Normal" panose="00000500000000000000" pitchFamily="50" charset="0"/>
              </a:rPr>
              <a:t> a big / a medium / a </a:t>
            </a:r>
            <a:r>
              <a:rPr lang="fr-FR" sz="2000" i="1" dirty="0" err="1">
                <a:latin typeface="Acceseditionsscript Normal" panose="00000500000000000000" pitchFamily="50" charset="0"/>
              </a:rPr>
              <a:t>small</a:t>
            </a:r>
            <a:r>
              <a:rPr lang="fr-FR" sz="2000" i="1" dirty="0">
                <a:latin typeface="Acceseditionsscript Normal" panose="00000500000000000000" pitchFamily="50" charset="0"/>
              </a:rPr>
              <a:t> triangle » ; « I </a:t>
            </a:r>
            <a:r>
              <a:rPr lang="fr-FR" sz="2000" i="1" dirty="0" err="1">
                <a:latin typeface="Acceseditionsscript Normal" panose="00000500000000000000" pitchFamily="50" charset="0"/>
              </a:rPr>
              <a:t>see</a:t>
            </a:r>
            <a:r>
              <a:rPr lang="fr-FR" sz="2000" i="1" dirty="0">
                <a:latin typeface="Acceseditionsscript Normal" panose="00000500000000000000" pitchFamily="50" charset="0"/>
              </a:rPr>
              <a:t> </a:t>
            </a:r>
            <a:r>
              <a:rPr lang="fr-FR" sz="2000" i="1" dirty="0" err="1">
                <a:latin typeface="Acceseditionsscript Normal" panose="00000500000000000000" pitchFamily="50" charset="0"/>
              </a:rPr>
              <a:t>two</a:t>
            </a:r>
            <a:r>
              <a:rPr lang="fr-FR" sz="2000" i="1" dirty="0">
                <a:latin typeface="Acceseditionsscript Normal" panose="00000500000000000000" pitchFamily="50" charset="0"/>
              </a:rPr>
              <a:t> big triangles » ; ...</a:t>
            </a:r>
          </a:p>
          <a:p>
            <a:endParaRPr lang="fr-FR" sz="2000" i="1" dirty="0">
              <a:latin typeface="Acceseditionsscript Normal" panose="00000500000000000000" pitchFamily="50" charset="0"/>
            </a:endParaRPr>
          </a:p>
          <a:p>
            <a:endParaRPr lang="fr-FR" sz="2000" i="1" dirty="0">
              <a:latin typeface="Acceseditionsscript Normal" panose="00000500000000000000" pitchFamily="50" charset="0"/>
            </a:endParaRPr>
          </a:p>
          <a:p>
            <a:r>
              <a:rPr lang="fr-FR" sz="2000" i="1" dirty="0">
                <a:solidFill>
                  <a:schemeClr val="bg1">
                    <a:lumMod val="50000"/>
                  </a:schemeClr>
                </a:solidFill>
                <a:latin typeface="Acceseditionsscript Normal" panose="00000500000000000000" pitchFamily="50" charset="0"/>
              </a:rPr>
              <a:t>Conseil : mimer la « taille » des formes en même temps qu’on annonce le terme / le mot ; montrer de vraies pièces de tangrams en même temps qu’on annonce le type de forme (triangle, square, </a:t>
            </a:r>
            <a:r>
              <a:rPr lang="fr-FR" sz="2000" i="1" dirty="0" err="1">
                <a:solidFill>
                  <a:schemeClr val="bg1">
                    <a:lumMod val="50000"/>
                  </a:schemeClr>
                </a:solidFill>
                <a:latin typeface="Acceseditionsscript Normal" panose="00000500000000000000" pitchFamily="50" charset="0"/>
              </a:rPr>
              <a:t>parallelogram</a:t>
            </a:r>
            <a:r>
              <a:rPr lang="fr-FR" sz="2000" i="1" dirty="0">
                <a:solidFill>
                  <a:schemeClr val="bg1">
                    <a:lumMod val="50000"/>
                  </a:schemeClr>
                </a:solidFill>
                <a:latin typeface="Acceseditionsscript Normal" panose="00000500000000000000" pitchFamily="50" charset="0"/>
              </a:rPr>
              <a:t>...)</a:t>
            </a:r>
          </a:p>
          <a:p>
            <a:r>
              <a:rPr lang="fr-FR" sz="2000" i="1" dirty="0">
                <a:solidFill>
                  <a:schemeClr val="bg1">
                    <a:lumMod val="50000"/>
                  </a:schemeClr>
                </a:solidFill>
                <a:latin typeface="Acceseditionsscript Normal" panose="00000500000000000000" pitchFamily="50" charset="0"/>
              </a:rPr>
              <a:t>Possibilité de bien expliquer comment « réussir » un tangram en français : on place les coins contre les coins, ou les côtés de la même longueur l’un au dessus de l’autre sans dépasser, ..., en fonction des modèles.</a:t>
            </a:r>
          </a:p>
        </p:txBody>
      </p:sp>
      <p:sp>
        <p:nvSpPr>
          <p:cNvPr id="5" name="Étoile : 5 branches 4">
            <a:extLst>
              <a:ext uri="{FF2B5EF4-FFF2-40B4-BE49-F238E27FC236}">
                <a16:creationId xmlns:a16="http://schemas.microsoft.com/office/drawing/2014/main" id="{E0C29684-6E5F-466E-B483-3420542CE607}"/>
              </a:ext>
            </a:extLst>
          </p:cNvPr>
          <p:cNvSpPr/>
          <p:nvPr/>
        </p:nvSpPr>
        <p:spPr>
          <a:xfrm>
            <a:off x="9816459" y="348031"/>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6" name="Étoile : 5 branches 5">
            <a:extLst>
              <a:ext uri="{FF2B5EF4-FFF2-40B4-BE49-F238E27FC236}">
                <a16:creationId xmlns:a16="http://schemas.microsoft.com/office/drawing/2014/main" id="{ADF815BA-AA25-4021-A233-13993C5803AF}"/>
              </a:ext>
            </a:extLst>
          </p:cNvPr>
          <p:cNvSpPr/>
          <p:nvPr/>
        </p:nvSpPr>
        <p:spPr>
          <a:xfrm>
            <a:off x="10328859" y="352121"/>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7" name="Étoile : 5 branches 6">
            <a:extLst>
              <a:ext uri="{FF2B5EF4-FFF2-40B4-BE49-F238E27FC236}">
                <a16:creationId xmlns:a16="http://schemas.microsoft.com/office/drawing/2014/main" id="{BA2D02D8-09C6-4E15-80F0-4C37C22DC343}"/>
              </a:ext>
            </a:extLst>
          </p:cNvPr>
          <p:cNvSpPr/>
          <p:nvPr/>
        </p:nvSpPr>
        <p:spPr>
          <a:xfrm>
            <a:off x="10072659" y="634990"/>
            <a:ext cx="360000" cy="36000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51532519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5223</TotalTime>
  <Words>2296</Words>
  <Application>Microsoft Office PowerPoint</Application>
  <PresentationFormat>Grand écran</PresentationFormat>
  <Paragraphs>312</Paragraphs>
  <Slides>35</Slides>
  <Notes>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35</vt:i4>
      </vt:variant>
    </vt:vector>
  </HeadingPairs>
  <TitlesOfParts>
    <vt:vector size="43" baseType="lpstr">
      <vt:lpstr>Acceseditionscursive Normal</vt:lpstr>
      <vt:lpstr>Acceseditionsscript Normal</vt:lpstr>
      <vt:lpstr>Arial</vt:lpstr>
      <vt:lpstr>Calibri</vt:lpstr>
      <vt:lpstr>Calibri Light</vt:lpstr>
      <vt:lpstr>Mickey</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soleve ...</dc:creator>
  <cp:lastModifiedBy>Madeline DUBOUCHET</cp:lastModifiedBy>
  <cp:revision>46</cp:revision>
  <dcterms:created xsi:type="dcterms:W3CDTF">2022-07-11T15:14:06Z</dcterms:created>
  <dcterms:modified xsi:type="dcterms:W3CDTF">2024-10-29T15:16:58Z</dcterms:modified>
</cp:coreProperties>
</file>