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1" r:id="rId2"/>
    <p:sldId id="353" r:id="rId3"/>
    <p:sldId id="319" r:id="rId4"/>
    <p:sldId id="358" r:id="rId5"/>
    <p:sldId id="320" r:id="rId6"/>
    <p:sldId id="289" r:id="rId7"/>
    <p:sldId id="297" r:id="rId8"/>
    <p:sldId id="335" r:id="rId9"/>
    <p:sldId id="362" r:id="rId10"/>
    <p:sldId id="302" r:id="rId11"/>
    <p:sldId id="303" r:id="rId12"/>
    <p:sldId id="304" r:id="rId13"/>
    <p:sldId id="305" r:id="rId14"/>
    <p:sldId id="306" r:id="rId15"/>
    <p:sldId id="307" r:id="rId16"/>
    <p:sldId id="318" r:id="rId17"/>
    <p:sldId id="359" r:id="rId18"/>
    <p:sldId id="298" r:id="rId19"/>
    <p:sldId id="299" r:id="rId20"/>
    <p:sldId id="321" r:id="rId21"/>
    <p:sldId id="336" r:id="rId22"/>
    <p:sldId id="363" r:id="rId23"/>
    <p:sldId id="345" r:id="rId24"/>
    <p:sldId id="346" r:id="rId25"/>
    <p:sldId id="347" r:id="rId26"/>
    <p:sldId id="348" r:id="rId27"/>
    <p:sldId id="317" r:id="rId28"/>
    <p:sldId id="360" r:id="rId29"/>
    <p:sldId id="322" r:id="rId30"/>
    <p:sldId id="323" r:id="rId31"/>
    <p:sldId id="324" r:id="rId32"/>
    <p:sldId id="329" r:id="rId33"/>
    <p:sldId id="330" r:id="rId34"/>
    <p:sldId id="331" r:id="rId35"/>
    <p:sldId id="337" r:id="rId36"/>
    <p:sldId id="364" r:id="rId37"/>
    <p:sldId id="296" r:id="rId38"/>
    <p:sldId id="300" r:id="rId39"/>
    <p:sldId id="301" r:id="rId40"/>
    <p:sldId id="316" r:id="rId41"/>
    <p:sldId id="361" r:id="rId42"/>
    <p:sldId id="332" r:id="rId43"/>
    <p:sldId id="333" r:id="rId44"/>
    <p:sldId id="334" r:id="rId45"/>
    <p:sldId id="291" r:id="rId46"/>
    <p:sldId id="338" r:id="rId47"/>
    <p:sldId id="365" r:id="rId48"/>
    <p:sldId id="339"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eve ..." initials="s." lastIdx="6" clrIdx="0">
    <p:extLst>
      <p:ext uri="{19B8F6BF-5375-455C-9EA6-DF929625EA0E}">
        <p15:presenceInfo xmlns:p15="http://schemas.microsoft.com/office/powerpoint/2012/main" userId="3c720b7bc9aea6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EDA6"/>
    <a:srgbClr val="F1B5E0"/>
    <a:srgbClr val="FDE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82"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8C552-9691-4177-8FA6-7D4519050A01}" type="datetimeFigureOut">
              <a:rPr lang="fr-FR" smtClean="0"/>
              <a:t>29/10/2024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7E0BF-BF32-4CFC-9891-0F98B900E5F7}" type="slidenum">
              <a:rPr lang="fr-FR" smtClean="0"/>
              <a:t>‹N°›</a:t>
            </a:fld>
            <a:endParaRPr lang="fr-FR"/>
          </a:p>
        </p:txBody>
      </p:sp>
    </p:spTree>
    <p:extLst>
      <p:ext uri="{BB962C8B-B14F-4D97-AF65-F5344CB8AC3E}">
        <p14:creationId xmlns:p14="http://schemas.microsoft.com/office/powerpoint/2010/main" val="35910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8807D96-C6E7-4B12-8105-F270AD73E69C}" type="slidenum">
              <a:rPr lang="fr-FR" smtClean="0"/>
              <a:t>2</a:t>
            </a:fld>
            <a:endParaRPr lang="fr-FR"/>
          </a:p>
        </p:txBody>
      </p:sp>
    </p:spTree>
    <p:extLst>
      <p:ext uri="{BB962C8B-B14F-4D97-AF65-F5344CB8AC3E}">
        <p14:creationId xmlns:p14="http://schemas.microsoft.com/office/powerpoint/2010/main" val="8440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C05C0-B66B-EF25-0B41-631BA0C85E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6D10EC2-7DA6-61A7-C953-6AB4B6B7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A04B1D-9CA2-F3F8-D7D3-B48B488A8F3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AF579782-FEDF-8DB1-1EFF-85FD84D18D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5C010C-CE2F-49DC-F93C-4AB9EFA2234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2554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6AF2A-AC12-1B08-19C6-FADE0D79E0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8CA645-2DAA-28F3-996E-7CC70E67F1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51F02E-B3C5-0499-594B-F3353D764A9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701F824F-CCEB-583B-A9CC-8D87E680A0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5C7465-F8ED-6E49-443E-CFF3B7EBD88E}"/>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41946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74665B-1192-D4DC-282C-4E3A9D14D5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F80290-D794-04E9-E47C-ED156DE22E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28109D-D036-9887-43E5-D19256C47262}"/>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D14FC615-B895-969A-DE20-9CFA5C1BBC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5FFE0-989C-D602-0B0A-7E15A3810BC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45827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623CB-C777-7461-893A-430DC226B2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2CA594-BE95-EDDB-3953-E94942A6A27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18D53C-260D-CEEB-3F65-107D97EA43D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B1E99CE4-E1E9-1AFA-5C4D-6D044C7A7D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F7DCDC-83EB-D155-94A8-F502548093C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33250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9E928-9458-AC97-6FBD-890BF36C3A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48E0E3-CA55-9E48-A78C-195252DA1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BF8C7D-ABF8-A0A0-BEF9-9A4D3C2836D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94B93928-43BA-9FB1-BE5A-676045CF6D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FF0C12-01FB-EB78-4DDC-06FF983BFAB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1046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578E5-FE5A-71A8-C035-62EF732ADA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A0D464-A853-854C-A1E5-A1A288B05E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A2D150-DF90-914B-BA74-11A2A0F86B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64D3E9A-9274-9532-A377-4DBAEBE1F47B}"/>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412172FF-7758-213B-9FCC-B8E97A2A33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400214-A563-F916-2B29-3806F8E0A91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02114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ACA8A-F90A-B7E0-478D-D1C0AF0F91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15D298-0081-F71D-E61A-001440675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B715BC-B873-D697-EB72-9C1846AED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C6329CB-D810-BA76-A37C-E29220D3B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FF75FF7-C192-01D2-6E95-F9CDA7E3370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755FD7-855E-6DF0-75E0-CB9E581A7CE4}"/>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8" name="Espace réservé du pied de page 7">
            <a:extLst>
              <a:ext uri="{FF2B5EF4-FFF2-40B4-BE49-F238E27FC236}">
                <a16:creationId xmlns:a16="http://schemas.microsoft.com/office/drawing/2014/main" id="{D74A92C1-AF42-5E96-4A1D-F88210EF6F5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8030F1-3A89-47CB-1AEF-0D5D555DC21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93497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7F84C-2158-BBD0-0E48-9A15F555A7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993671-9D0B-8BA0-1FA1-2D781F77924A}"/>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4" name="Espace réservé du pied de page 3">
            <a:extLst>
              <a:ext uri="{FF2B5EF4-FFF2-40B4-BE49-F238E27FC236}">
                <a16:creationId xmlns:a16="http://schemas.microsoft.com/office/drawing/2014/main" id="{7013ACF6-7E00-9E4C-7FCA-9B4D5ACCF7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263678E-01EC-B1EF-C5DD-0279F802901D}"/>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43894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039887-327B-86FD-299D-33BB38BB60A0}"/>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3" name="Espace réservé du pied de page 2">
            <a:extLst>
              <a:ext uri="{FF2B5EF4-FFF2-40B4-BE49-F238E27FC236}">
                <a16:creationId xmlns:a16="http://schemas.microsoft.com/office/drawing/2014/main" id="{76F96E8C-AB5E-B6A1-57CC-8BAA42419B7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9EF4DA-4069-90ED-5F02-76630AB7033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807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BE0B2-3716-F915-9D35-89DD1218C4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BCD000-1FA0-D252-1771-EC84C2F7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655EE9-0F53-9137-F64C-3D09A3696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EAD070-E0D7-E487-64D1-86F1FDA82158}"/>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11DF0B48-13FD-46AC-9ED4-3781F9A258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75613F-A736-85F9-8529-63DA506D8D72}"/>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7356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8EAEF-79DB-C0CF-486D-74EA13B85F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BDF22-1625-1653-869A-E1203DA04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84CDD4E-86D9-F99C-4FB2-96B285979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71C172-B468-1918-5D1B-FE9DD48DECE7}"/>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204FC9BD-4960-79C9-6520-5ECAED8961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6403F2-4B16-0F9F-6DE9-6EB3558ACD9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64030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096B8A-A763-A1B0-CEAF-098FE4A4F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22194F-866B-D182-7BE7-49CB8A500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A826AC-1A4A-30F0-8434-41B2C2EC6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0337A544-6436-95BC-1D50-76877299E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FA3F58-7E9D-BB2A-2396-D9EA1AF4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C2987-8D08-49C5-8F92-DFEB5C72E625}" type="slidenum">
              <a:rPr lang="fr-FR" smtClean="0"/>
              <a:t>‹N°›</a:t>
            </a:fld>
            <a:endParaRPr lang="fr-FR"/>
          </a:p>
        </p:txBody>
      </p:sp>
    </p:spTree>
    <p:extLst>
      <p:ext uri="{BB962C8B-B14F-4D97-AF65-F5344CB8AC3E}">
        <p14:creationId xmlns:p14="http://schemas.microsoft.com/office/powerpoint/2010/main" val="62329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16.xml"/><Relationship Id="rId10" Type="http://schemas.openxmlformats.org/officeDocument/2006/relationships/slide" Target="slide46.xml"/><Relationship Id="rId4" Type="http://schemas.openxmlformats.org/officeDocument/2006/relationships/slide" Target="slide8.xml"/><Relationship Id="rId9" Type="http://schemas.openxmlformats.org/officeDocument/2006/relationships/slide" Target="slide40.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6.wdp"/><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9.wdp"/><Relationship Id="rId3" Type="http://schemas.microsoft.com/office/2007/relationships/hdphoto" Target="../media/hdphoto7.wdp"/><Relationship Id="rId7" Type="http://schemas.microsoft.com/office/2007/relationships/hdphoto" Target="../media/hdphoto8.wdp"/><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6.wdp"/><Relationship Id="rId5" Type="http://schemas.microsoft.com/office/2007/relationships/hdphoto" Target="../media/hdphoto4.wdp"/><Relationship Id="rId10" Type="http://schemas.openxmlformats.org/officeDocument/2006/relationships/image" Target="../media/image10.png"/><Relationship Id="rId4" Type="http://schemas.openxmlformats.org/officeDocument/2006/relationships/image" Target="../media/image8.png"/><Relationship Id="rId9" Type="http://schemas.microsoft.com/office/2007/relationships/hdphoto" Target="../media/hdphoto5.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608C6717-A524-9E58-D531-2CAA5C61C90C}"/>
              </a:ext>
            </a:extLst>
          </p:cNvPr>
          <p:cNvGrpSpPr/>
          <p:nvPr/>
        </p:nvGrpSpPr>
        <p:grpSpPr>
          <a:xfrm>
            <a:off x="2422029" y="2052442"/>
            <a:ext cx="6601862" cy="3390900"/>
            <a:chOff x="4942438" y="598333"/>
            <a:chExt cx="6601862" cy="3390900"/>
          </a:xfrm>
        </p:grpSpPr>
        <p:sp>
          <p:nvSpPr>
            <p:cNvPr id="9" name="Organigramme : Bande perforée 8">
              <a:extLst>
                <a:ext uri="{FF2B5EF4-FFF2-40B4-BE49-F238E27FC236}">
                  <a16:creationId xmlns:a16="http://schemas.microsoft.com/office/drawing/2014/main" id="{EC350B39-4C5E-94C7-ED42-F1BEC9534B62}"/>
                </a:ext>
              </a:extLst>
            </p:cNvPr>
            <p:cNvSpPr/>
            <p:nvPr/>
          </p:nvSpPr>
          <p:spPr>
            <a:xfrm>
              <a:off x="4942438" y="598333"/>
              <a:ext cx="6601862" cy="3390900"/>
            </a:xfrm>
            <a:prstGeom prst="flowChartPunchedTape">
              <a:avLst/>
            </a:prstGeom>
            <a:solidFill>
              <a:srgbClr val="EDEDA6"/>
            </a:solid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5ED81D5F-2184-15E9-A9BC-CB477D515913}"/>
                </a:ext>
              </a:extLst>
            </p:cNvPr>
            <p:cNvSpPr txBox="1"/>
            <p:nvPr/>
          </p:nvSpPr>
          <p:spPr>
            <a:xfrm>
              <a:off x="5104881" y="1508953"/>
              <a:ext cx="6276975" cy="1569660"/>
            </a:xfrm>
            <a:prstGeom prst="rect">
              <a:avLst/>
            </a:prstGeom>
            <a:solidFill>
              <a:srgbClr val="EDEDA6"/>
            </a:solidFill>
          </p:spPr>
          <p:txBody>
            <a:bodyPr wrap="square" rtlCol="0">
              <a:spAutoFit/>
            </a:bodyPr>
            <a:lstStyle/>
            <a:p>
              <a:pPr algn="ctr"/>
              <a:r>
                <a:rPr lang="en-GB" sz="4800" b="1" dirty="0">
                  <a:latin typeface="Acceseditionsscript Normal" panose="00000500000000000000" pitchFamily="50" charset="0"/>
                </a:rPr>
                <a:t>Maths Rituals</a:t>
              </a:r>
            </a:p>
            <a:p>
              <a:pPr algn="ctr"/>
              <a:endParaRPr lang="en-GB" sz="2400" b="1" dirty="0">
                <a:latin typeface="Acceseditionsscript Normal" panose="00000500000000000000" pitchFamily="50" charset="0"/>
              </a:endParaRPr>
            </a:p>
            <a:p>
              <a:pPr algn="ctr"/>
              <a:r>
                <a:rPr lang="en-GB" sz="2400" b="1" dirty="0">
                  <a:latin typeface="Acceseditionsscript Normal" panose="00000500000000000000" pitchFamily="50" charset="0"/>
                </a:rPr>
                <a:t>2</a:t>
              </a:r>
              <a:r>
                <a:rPr lang="en-GB" sz="2400" b="1" baseline="30000" dirty="0">
                  <a:latin typeface="Acceseditionsscript Normal" panose="00000500000000000000" pitchFamily="50" charset="0"/>
                </a:rPr>
                <a:t>nd</a:t>
              </a:r>
              <a:r>
                <a:rPr lang="en-GB" sz="2400" b="1" dirty="0">
                  <a:latin typeface="Acceseditionsscript Normal" panose="00000500000000000000" pitchFamily="50" charset="0"/>
                </a:rPr>
                <a:t> Period – 3</a:t>
              </a:r>
              <a:r>
                <a:rPr lang="en-GB" sz="2400" b="1" baseline="30000" dirty="0">
                  <a:latin typeface="Acceseditionsscript Normal" panose="00000500000000000000" pitchFamily="50" charset="0"/>
                </a:rPr>
                <a:t>rd</a:t>
              </a:r>
              <a:r>
                <a:rPr lang="en-GB" sz="2400" b="1" dirty="0">
                  <a:latin typeface="Acceseditionsscript Normal" panose="00000500000000000000" pitchFamily="50" charset="0"/>
                </a:rPr>
                <a:t>  Week</a:t>
              </a:r>
            </a:p>
          </p:txBody>
        </p:sp>
      </p:grpSp>
      <p:pic>
        <p:nvPicPr>
          <p:cNvPr id="2" name="Picture 2" descr="Méthode Heuristique de Mathématiques en Grande Section | Éditions Nathan">
            <a:extLst>
              <a:ext uri="{FF2B5EF4-FFF2-40B4-BE49-F238E27FC236}">
                <a16:creationId xmlns:a16="http://schemas.microsoft.com/office/drawing/2014/main" id="{58DFE132-FE53-41CD-8DA2-8F5C6C831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2407">
            <a:off x="155079" y="343763"/>
            <a:ext cx="453390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a:extLst>
              <a:ext uri="{FF2B5EF4-FFF2-40B4-BE49-F238E27FC236}">
                <a16:creationId xmlns:a16="http://schemas.microsoft.com/office/drawing/2014/main" id="{09764D69-C96D-45C0-B48B-BB6B46E7B546}"/>
              </a:ext>
            </a:extLst>
          </p:cNvPr>
          <p:cNvGrpSpPr/>
          <p:nvPr/>
        </p:nvGrpSpPr>
        <p:grpSpPr>
          <a:xfrm>
            <a:off x="9421601" y="147917"/>
            <a:ext cx="2709747" cy="2462859"/>
            <a:chOff x="9421601" y="147917"/>
            <a:chExt cx="2709747" cy="2462859"/>
          </a:xfrm>
        </p:grpSpPr>
        <p:pic>
          <p:nvPicPr>
            <p:cNvPr id="1034" name="Picture 10" descr="Résumé Enfant Pensif. Illustration Sur Fond Blanc Pour La Conception Clip  Art Libres De Droits , Svg , Vecteurs Et Illustration. Image 12349576.">
              <a:extLst>
                <a:ext uri="{FF2B5EF4-FFF2-40B4-BE49-F238E27FC236}">
                  <a16:creationId xmlns:a16="http://schemas.microsoft.com/office/drawing/2014/main" id="{1C87B534-C39B-4A46-9776-6A987F0A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601" y="147917"/>
              <a:ext cx="2709747" cy="2462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the United Kingdom - Wikipedia">
              <a:extLst>
                <a:ext uri="{FF2B5EF4-FFF2-40B4-BE49-F238E27FC236}">
                  <a16:creationId xmlns:a16="http://schemas.microsoft.com/office/drawing/2014/main" id="{6A5408A8-2D1E-46E0-AB2A-2C3F342BA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7089" y="252239"/>
              <a:ext cx="856450" cy="428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3">
            <a:extLst>
              <a:ext uri="{FF2B5EF4-FFF2-40B4-BE49-F238E27FC236}">
                <a16:creationId xmlns:a16="http://schemas.microsoft.com/office/drawing/2014/main" id="{FBE21A12-CD92-4285-9B16-8C1753A31199}"/>
              </a:ext>
            </a:extLst>
          </p:cNvPr>
          <p:cNvGrpSpPr>
            <a:grpSpLocks/>
          </p:cNvGrpSpPr>
          <p:nvPr/>
        </p:nvGrpSpPr>
        <p:grpSpPr bwMode="auto">
          <a:xfrm>
            <a:off x="6032222" y="6039596"/>
            <a:ext cx="6043217" cy="701027"/>
            <a:chOff x="105478967" y="108087091"/>
            <a:chExt cx="2983904" cy="553656"/>
          </a:xfrm>
        </p:grpSpPr>
        <p:sp>
          <p:nvSpPr>
            <p:cNvPr id="13" name="Text Box 4">
              <a:extLst>
                <a:ext uri="{FF2B5EF4-FFF2-40B4-BE49-F238E27FC236}">
                  <a16:creationId xmlns:a16="http://schemas.microsoft.com/office/drawing/2014/main" id="{9D366408-8F50-482D-BA1C-9D283553CEB0}"/>
                </a:ext>
              </a:extLst>
            </p:cNvPr>
            <p:cNvSpPr txBox="1">
              <a:spLocks noChangeArrowheads="1"/>
            </p:cNvSpPr>
            <p:nvPr/>
          </p:nvSpPr>
          <p:spPr bwMode="auto">
            <a:xfrm>
              <a:off x="105481677" y="108087091"/>
              <a:ext cx="2981194" cy="338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fr-FR" dirty="0">
                  <a:solidFill>
                    <a:srgbClr val="000000"/>
                  </a:solidFill>
                  <a:latin typeface="Mickey" panose="00000400000000000000" pitchFamily="2" charset="0"/>
                </a:rPr>
                <a:t>Madeline DUBOUCHET  - Val </a:t>
              </a:r>
              <a:r>
                <a:rPr kumimoji="0" lang="en-GB" altLang="fr-FR" sz="1800" b="0" i="0" u="none" strike="noStrike" cap="none" normalizeH="0" baseline="0" dirty="0" err="1">
                  <a:ln>
                    <a:noFill/>
                  </a:ln>
                  <a:solidFill>
                    <a:srgbClr val="000000"/>
                  </a:solidFill>
                  <a:effectLst/>
                  <a:latin typeface="Mickey" panose="00000400000000000000" pitchFamily="2" charset="0"/>
                </a:rPr>
                <a:t>d’Isère</a:t>
              </a:r>
              <a:r>
                <a:rPr kumimoji="0" lang="en-GB" altLang="fr-FR" sz="1800" b="0" i="0" u="none" strike="noStrike" cap="none" normalizeH="0" baseline="0" dirty="0">
                  <a:ln>
                    <a:noFill/>
                  </a:ln>
                  <a:solidFill>
                    <a:srgbClr val="000000"/>
                  </a:solidFill>
                  <a:effectLst/>
                  <a:latin typeface="Mickey" panose="00000400000000000000" pitchFamily="2" charset="0"/>
                </a:rPr>
                <a:t> Pre-elementary School</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
          <p:nvSpPr>
            <p:cNvPr id="14" name="Text Box 5">
              <a:extLst>
                <a:ext uri="{FF2B5EF4-FFF2-40B4-BE49-F238E27FC236}">
                  <a16:creationId xmlns:a16="http://schemas.microsoft.com/office/drawing/2014/main" id="{30731E46-276E-4FA3-BBF2-29AABC281327}"/>
                </a:ext>
              </a:extLst>
            </p:cNvPr>
            <p:cNvSpPr txBox="1">
              <a:spLocks noChangeArrowheads="1"/>
            </p:cNvSpPr>
            <p:nvPr/>
          </p:nvSpPr>
          <p:spPr bwMode="auto">
            <a:xfrm>
              <a:off x="105478967" y="108366609"/>
              <a:ext cx="2876970" cy="27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strike="noStrike" cap="none" normalizeH="0" baseline="0" dirty="0">
                  <a:ln>
                    <a:noFill/>
                  </a:ln>
                  <a:solidFill>
                    <a:srgbClr val="085296"/>
                  </a:solidFill>
                  <a:effectLst/>
                  <a:latin typeface="Calibri" panose="020F0502020204030204" pitchFamily="34" charset="0"/>
                </a:rPr>
                <a:t>inspired by : </a:t>
              </a:r>
              <a:r>
                <a:rPr kumimoji="0" lang="en-GB"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en-GB" altLang="fr-FR" sz="1200" b="0" i="0" u="none" strike="noStrike" cap="none" normalizeH="0" baseline="0" dirty="0">
                  <a:ln>
                    <a:noFill/>
                  </a:ln>
                  <a:solidFill>
                    <a:srgbClr val="000000"/>
                  </a:solidFill>
                  <a:effectLst/>
                  <a:latin typeface="Calibri" panose="020F0502020204030204" pitchFamily="34" charset="0"/>
                </a:rPr>
                <a:t> </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4617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E76D1D-AE97-627E-3E16-0547AEE5EC65}"/>
              </a:ext>
            </a:extLst>
          </p:cNvPr>
          <p:cNvSpPr txBox="1"/>
          <p:nvPr/>
        </p:nvSpPr>
        <p:spPr>
          <a:xfrm>
            <a:off x="6679046" y="3351635"/>
            <a:ext cx="682972" cy="1631216"/>
          </a:xfrm>
          <a:prstGeom prst="rect">
            <a:avLst/>
          </a:prstGeom>
          <a:noFill/>
        </p:spPr>
        <p:txBody>
          <a:bodyPr wrap="square" rtlCol="0">
            <a:spAutoFit/>
          </a:bodyPr>
          <a:lstStyle/>
          <a:p>
            <a:r>
              <a:rPr lang="fr-FR" sz="10000" b="1" dirty="0">
                <a:solidFill>
                  <a:srgbClr val="FFFF00"/>
                </a:solidFill>
                <a:latin typeface="Acceseditionsscript Normal" panose="00000500000000000000" pitchFamily="50" charset="0"/>
              </a:rPr>
              <a:t>?</a:t>
            </a:r>
          </a:p>
        </p:txBody>
      </p:sp>
      <p:sp>
        <p:nvSpPr>
          <p:cNvPr id="39" name="ZoneTexte 38">
            <a:extLst>
              <a:ext uri="{FF2B5EF4-FFF2-40B4-BE49-F238E27FC236}">
                <a16:creationId xmlns:a16="http://schemas.microsoft.com/office/drawing/2014/main" id="{9FA23BE1-8270-47FA-ADB4-BEDDF75128AC}"/>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at the digital tape and guess. »</a:t>
            </a:r>
          </a:p>
        </p:txBody>
      </p:sp>
      <p:grpSp>
        <p:nvGrpSpPr>
          <p:cNvPr id="40" name="Groupe 39">
            <a:extLst>
              <a:ext uri="{FF2B5EF4-FFF2-40B4-BE49-F238E27FC236}">
                <a16:creationId xmlns:a16="http://schemas.microsoft.com/office/drawing/2014/main" id="{89B4C776-9FDF-4FCC-9E12-7DA05F135CD2}"/>
              </a:ext>
            </a:extLst>
          </p:cNvPr>
          <p:cNvGrpSpPr/>
          <p:nvPr/>
        </p:nvGrpSpPr>
        <p:grpSpPr>
          <a:xfrm>
            <a:off x="838200" y="163680"/>
            <a:ext cx="10325100" cy="1015663"/>
            <a:chOff x="838200" y="163680"/>
            <a:chExt cx="10325100" cy="1015663"/>
          </a:xfrm>
        </p:grpSpPr>
        <p:sp>
          <p:nvSpPr>
            <p:cNvPr id="41" name="Flèche : pentagone 40">
              <a:extLst>
                <a:ext uri="{FF2B5EF4-FFF2-40B4-BE49-F238E27FC236}">
                  <a16:creationId xmlns:a16="http://schemas.microsoft.com/office/drawing/2014/main" id="{DA3B702D-C953-4F31-B7C5-7687BEB4D670}"/>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60F76975-D2D4-4C80-8F3A-726830FE3A15}"/>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43" name="Groupe 42">
              <a:extLst>
                <a:ext uri="{FF2B5EF4-FFF2-40B4-BE49-F238E27FC236}">
                  <a16:creationId xmlns:a16="http://schemas.microsoft.com/office/drawing/2014/main" id="{477E3EA8-E14D-4531-9C73-5636CD5DFF53}"/>
                </a:ext>
              </a:extLst>
            </p:cNvPr>
            <p:cNvGrpSpPr/>
            <p:nvPr/>
          </p:nvGrpSpPr>
          <p:grpSpPr>
            <a:xfrm>
              <a:off x="9816459" y="348031"/>
              <a:ext cx="872400" cy="646959"/>
              <a:chOff x="10999694" y="163680"/>
              <a:chExt cx="872400" cy="646959"/>
            </a:xfrm>
          </p:grpSpPr>
          <p:sp>
            <p:nvSpPr>
              <p:cNvPr id="44" name="Étoile : 5 branches 43">
                <a:extLst>
                  <a:ext uri="{FF2B5EF4-FFF2-40B4-BE49-F238E27FC236}">
                    <a16:creationId xmlns:a16="http://schemas.microsoft.com/office/drawing/2014/main" id="{3D4D0D24-4F0E-41DD-B930-1A2EB8EAF7EE}"/>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D735B7C7-4E86-4233-A537-2B8A2889AF3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6" name="Étoile : 5 branches 45">
                <a:extLst>
                  <a:ext uri="{FF2B5EF4-FFF2-40B4-BE49-F238E27FC236}">
                    <a16:creationId xmlns:a16="http://schemas.microsoft.com/office/drawing/2014/main" id="{A67457F9-1A55-47E0-A1AA-CB4B41616095}"/>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42514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E76D1D-AE97-627E-3E16-0547AEE5EC65}"/>
              </a:ext>
            </a:extLst>
          </p:cNvPr>
          <p:cNvSpPr txBox="1"/>
          <p:nvPr/>
        </p:nvSpPr>
        <p:spPr>
          <a:xfrm>
            <a:off x="2744531" y="3335953"/>
            <a:ext cx="682972" cy="1631216"/>
          </a:xfrm>
          <a:prstGeom prst="rect">
            <a:avLst/>
          </a:prstGeom>
          <a:noFill/>
        </p:spPr>
        <p:txBody>
          <a:bodyPr wrap="square" rtlCol="0">
            <a:spAutoFit/>
          </a:bodyPr>
          <a:lstStyle/>
          <a:p>
            <a:r>
              <a:rPr lang="fr-FR" sz="10000" b="1" dirty="0">
                <a:solidFill>
                  <a:srgbClr val="FFFF00"/>
                </a:solidFill>
                <a:latin typeface="Acceseditionsscript Normal" panose="00000500000000000000" pitchFamily="50" charset="0"/>
              </a:rPr>
              <a:t>?</a:t>
            </a:r>
          </a:p>
        </p:txBody>
      </p:sp>
      <p:sp>
        <p:nvSpPr>
          <p:cNvPr id="38" name="ZoneTexte 37">
            <a:extLst>
              <a:ext uri="{FF2B5EF4-FFF2-40B4-BE49-F238E27FC236}">
                <a16:creationId xmlns:a16="http://schemas.microsoft.com/office/drawing/2014/main" id="{A3456D00-641D-40D8-8F64-AA8FD1AB8F37}"/>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at the digital tape and guess. »</a:t>
            </a:r>
          </a:p>
        </p:txBody>
      </p:sp>
      <p:grpSp>
        <p:nvGrpSpPr>
          <p:cNvPr id="39" name="Groupe 38">
            <a:extLst>
              <a:ext uri="{FF2B5EF4-FFF2-40B4-BE49-F238E27FC236}">
                <a16:creationId xmlns:a16="http://schemas.microsoft.com/office/drawing/2014/main" id="{B040BFED-929E-4F75-BAED-074151D9DE50}"/>
              </a:ext>
            </a:extLst>
          </p:cNvPr>
          <p:cNvGrpSpPr/>
          <p:nvPr/>
        </p:nvGrpSpPr>
        <p:grpSpPr>
          <a:xfrm>
            <a:off x="838200" y="163680"/>
            <a:ext cx="10325100" cy="1015663"/>
            <a:chOff x="838200" y="163680"/>
            <a:chExt cx="10325100" cy="1015663"/>
          </a:xfrm>
        </p:grpSpPr>
        <p:sp>
          <p:nvSpPr>
            <p:cNvPr id="40" name="Flèche : pentagone 39">
              <a:extLst>
                <a:ext uri="{FF2B5EF4-FFF2-40B4-BE49-F238E27FC236}">
                  <a16:creationId xmlns:a16="http://schemas.microsoft.com/office/drawing/2014/main" id="{24BE1B46-9761-46E4-8488-43B42C278A76}"/>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8AD2047C-80A5-4D4B-90F4-16B3B4A39F45}"/>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42" name="Groupe 41">
              <a:extLst>
                <a:ext uri="{FF2B5EF4-FFF2-40B4-BE49-F238E27FC236}">
                  <a16:creationId xmlns:a16="http://schemas.microsoft.com/office/drawing/2014/main" id="{1918003F-6F1A-4175-BE35-485A984659A0}"/>
                </a:ext>
              </a:extLst>
            </p:cNvPr>
            <p:cNvGrpSpPr/>
            <p:nvPr/>
          </p:nvGrpSpPr>
          <p:grpSpPr>
            <a:xfrm>
              <a:off x="9816459" y="348031"/>
              <a:ext cx="872400" cy="646959"/>
              <a:chOff x="10999694" y="163680"/>
              <a:chExt cx="872400" cy="646959"/>
            </a:xfrm>
          </p:grpSpPr>
          <p:sp>
            <p:nvSpPr>
              <p:cNvPr id="43" name="Étoile : 5 branches 42">
                <a:extLst>
                  <a:ext uri="{FF2B5EF4-FFF2-40B4-BE49-F238E27FC236}">
                    <a16:creationId xmlns:a16="http://schemas.microsoft.com/office/drawing/2014/main" id="{C94E1D97-8C35-42AE-AD35-07C70B6CAFF0}"/>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4" name="Étoile : 5 branches 43">
                <a:extLst>
                  <a:ext uri="{FF2B5EF4-FFF2-40B4-BE49-F238E27FC236}">
                    <a16:creationId xmlns:a16="http://schemas.microsoft.com/office/drawing/2014/main" id="{B3046AD9-96C7-46A3-AA56-3CFD7DDFC731}"/>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8BAE526B-11B7-4942-B738-DAA87D77553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755435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E76D1D-AE97-627E-3E16-0547AEE5EC65}"/>
              </a:ext>
            </a:extLst>
          </p:cNvPr>
          <p:cNvSpPr txBox="1"/>
          <p:nvPr/>
        </p:nvSpPr>
        <p:spPr>
          <a:xfrm>
            <a:off x="8584970" y="3371745"/>
            <a:ext cx="682972" cy="1631216"/>
          </a:xfrm>
          <a:prstGeom prst="rect">
            <a:avLst/>
          </a:prstGeom>
          <a:noFill/>
        </p:spPr>
        <p:txBody>
          <a:bodyPr wrap="square" rtlCol="0">
            <a:spAutoFit/>
          </a:bodyPr>
          <a:lstStyle/>
          <a:p>
            <a:r>
              <a:rPr lang="fr-FR" sz="10000" b="1" dirty="0">
                <a:solidFill>
                  <a:srgbClr val="FFFF00"/>
                </a:solidFill>
                <a:latin typeface="Acceseditionsscript Normal" panose="00000500000000000000" pitchFamily="50" charset="0"/>
              </a:rPr>
              <a:t>?</a:t>
            </a:r>
          </a:p>
        </p:txBody>
      </p:sp>
      <p:sp>
        <p:nvSpPr>
          <p:cNvPr id="38" name="ZoneTexte 37">
            <a:extLst>
              <a:ext uri="{FF2B5EF4-FFF2-40B4-BE49-F238E27FC236}">
                <a16:creationId xmlns:a16="http://schemas.microsoft.com/office/drawing/2014/main" id="{D40787BB-669D-4497-AD01-4DDDF157EB40}"/>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at the digital tape and guess. »</a:t>
            </a:r>
          </a:p>
        </p:txBody>
      </p:sp>
      <p:grpSp>
        <p:nvGrpSpPr>
          <p:cNvPr id="39" name="Groupe 38">
            <a:extLst>
              <a:ext uri="{FF2B5EF4-FFF2-40B4-BE49-F238E27FC236}">
                <a16:creationId xmlns:a16="http://schemas.microsoft.com/office/drawing/2014/main" id="{6A481AE2-CDBB-40E0-84AE-F2E679097601}"/>
              </a:ext>
            </a:extLst>
          </p:cNvPr>
          <p:cNvGrpSpPr/>
          <p:nvPr/>
        </p:nvGrpSpPr>
        <p:grpSpPr>
          <a:xfrm>
            <a:off x="838200" y="163680"/>
            <a:ext cx="10325100" cy="1015663"/>
            <a:chOff x="838200" y="163680"/>
            <a:chExt cx="10325100" cy="1015663"/>
          </a:xfrm>
        </p:grpSpPr>
        <p:sp>
          <p:nvSpPr>
            <p:cNvPr id="40" name="Flèche : pentagone 39">
              <a:extLst>
                <a:ext uri="{FF2B5EF4-FFF2-40B4-BE49-F238E27FC236}">
                  <a16:creationId xmlns:a16="http://schemas.microsoft.com/office/drawing/2014/main" id="{DFA6B54A-65EF-4897-99DC-847D6E022E5D}"/>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5EC3A538-19E1-489D-A540-F7B181E4809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42" name="Groupe 41">
              <a:extLst>
                <a:ext uri="{FF2B5EF4-FFF2-40B4-BE49-F238E27FC236}">
                  <a16:creationId xmlns:a16="http://schemas.microsoft.com/office/drawing/2014/main" id="{8AB04701-0677-4D36-9D2F-2259D2A28350}"/>
                </a:ext>
              </a:extLst>
            </p:cNvPr>
            <p:cNvGrpSpPr/>
            <p:nvPr/>
          </p:nvGrpSpPr>
          <p:grpSpPr>
            <a:xfrm>
              <a:off x="9816459" y="348031"/>
              <a:ext cx="872400" cy="646959"/>
              <a:chOff x="10999694" y="163680"/>
              <a:chExt cx="872400" cy="646959"/>
            </a:xfrm>
          </p:grpSpPr>
          <p:sp>
            <p:nvSpPr>
              <p:cNvPr id="43" name="Étoile : 5 branches 42">
                <a:extLst>
                  <a:ext uri="{FF2B5EF4-FFF2-40B4-BE49-F238E27FC236}">
                    <a16:creationId xmlns:a16="http://schemas.microsoft.com/office/drawing/2014/main" id="{E50A6895-9F33-4FDD-9727-937A78C49EA0}"/>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4" name="Étoile : 5 branches 43">
                <a:extLst>
                  <a:ext uri="{FF2B5EF4-FFF2-40B4-BE49-F238E27FC236}">
                    <a16:creationId xmlns:a16="http://schemas.microsoft.com/office/drawing/2014/main" id="{F9167875-2C41-4A36-A543-2DD49920BA05}"/>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AB244A7F-37A8-4D38-ACA8-B2F7D29D6942}"/>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4194955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E76D1D-AE97-627E-3E16-0547AEE5EC65}"/>
              </a:ext>
            </a:extLst>
          </p:cNvPr>
          <p:cNvSpPr txBox="1"/>
          <p:nvPr/>
        </p:nvSpPr>
        <p:spPr>
          <a:xfrm>
            <a:off x="4700339" y="3335953"/>
            <a:ext cx="682972" cy="1631216"/>
          </a:xfrm>
          <a:prstGeom prst="rect">
            <a:avLst/>
          </a:prstGeom>
          <a:noFill/>
        </p:spPr>
        <p:txBody>
          <a:bodyPr wrap="square" rtlCol="0">
            <a:spAutoFit/>
          </a:bodyPr>
          <a:lstStyle/>
          <a:p>
            <a:r>
              <a:rPr lang="fr-FR" sz="10000" b="1" dirty="0">
                <a:solidFill>
                  <a:srgbClr val="FFFF00"/>
                </a:solidFill>
                <a:latin typeface="Acceseditionsscript Normal" panose="00000500000000000000" pitchFamily="50" charset="0"/>
              </a:rPr>
              <a:t>?</a:t>
            </a:r>
          </a:p>
        </p:txBody>
      </p:sp>
      <p:sp>
        <p:nvSpPr>
          <p:cNvPr id="38" name="ZoneTexte 37">
            <a:extLst>
              <a:ext uri="{FF2B5EF4-FFF2-40B4-BE49-F238E27FC236}">
                <a16:creationId xmlns:a16="http://schemas.microsoft.com/office/drawing/2014/main" id="{A4ADED7A-9344-4F7A-905C-D12D95C04D9A}"/>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at the digital tape and guess. »</a:t>
            </a:r>
          </a:p>
        </p:txBody>
      </p:sp>
      <p:grpSp>
        <p:nvGrpSpPr>
          <p:cNvPr id="39" name="Groupe 38">
            <a:extLst>
              <a:ext uri="{FF2B5EF4-FFF2-40B4-BE49-F238E27FC236}">
                <a16:creationId xmlns:a16="http://schemas.microsoft.com/office/drawing/2014/main" id="{32E929AE-9646-459B-A01C-B0B6A5C52D59}"/>
              </a:ext>
            </a:extLst>
          </p:cNvPr>
          <p:cNvGrpSpPr/>
          <p:nvPr/>
        </p:nvGrpSpPr>
        <p:grpSpPr>
          <a:xfrm>
            <a:off x="838200" y="163680"/>
            <a:ext cx="10325100" cy="1015663"/>
            <a:chOff x="838200" y="163680"/>
            <a:chExt cx="10325100" cy="1015663"/>
          </a:xfrm>
        </p:grpSpPr>
        <p:sp>
          <p:nvSpPr>
            <p:cNvPr id="40" name="Flèche : pentagone 39">
              <a:extLst>
                <a:ext uri="{FF2B5EF4-FFF2-40B4-BE49-F238E27FC236}">
                  <a16:creationId xmlns:a16="http://schemas.microsoft.com/office/drawing/2014/main" id="{21D1A87B-CDF0-441A-8818-90C60CE9A715}"/>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B52DD9E4-89EE-40D6-A0AF-2BA67D97E77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42" name="Groupe 41">
              <a:extLst>
                <a:ext uri="{FF2B5EF4-FFF2-40B4-BE49-F238E27FC236}">
                  <a16:creationId xmlns:a16="http://schemas.microsoft.com/office/drawing/2014/main" id="{21BBAD14-340B-40F2-967F-9E6AE75267F3}"/>
                </a:ext>
              </a:extLst>
            </p:cNvPr>
            <p:cNvGrpSpPr/>
            <p:nvPr/>
          </p:nvGrpSpPr>
          <p:grpSpPr>
            <a:xfrm>
              <a:off x="9816459" y="348031"/>
              <a:ext cx="872400" cy="646959"/>
              <a:chOff x="10999694" y="163680"/>
              <a:chExt cx="872400" cy="646959"/>
            </a:xfrm>
          </p:grpSpPr>
          <p:sp>
            <p:nvSpPr>
              <p:cNvPr id="43" name="Étoile : 5 branches 42">
                <a:extLst>
                  <a:ext uri="{FF2B5EF4-FFF2-40B4-BE49-F238E27FC236}">
                    <a16:creationId xmlns:a16="http://schemas.microsoft.com/office/drawing/2014/main" id="{ACF66DD4-EEF5-4373-A7B5-4960A3B3F29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4" name="Étoile : 5 branches 43">
                <a:extLst>
                  <a:ext uri="{FF2B5EF4-FFF2-40B4-BE49-F238E27FC236}">
                    <a16:creationId xmlns:a16="http://schemas.microsoft.com/office/drawing/2014/main" id="{8B5F2210-5E3C-4E8F-84FF-7213199DED66}"/>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2ED311D7-8380-48CF-9ED4-2079067FA682}"/>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853211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E76D1D-AE97-627E-3E16-0547AEE5EC65}"/>
              </a:ext>
            </a:extLst>
          </p:cNvPr>
          <p:cNvSpPr txBox="1"/>
          <p:nvPr/>
        </p:nvSpPr>
        <p:spPr>
          <a:xfrm>
            <a:off x="10556957" y="3386975"/>
            <a:ext cx="682972" cy="1631216"/>
          </a:xfrm>
          <a:prstGeom prst="rect">
            <a:avLst/>
          </a:prstGeom>
          <a:noFill/>
        </p:spPr>
        <p:txBody>
          <a:bodyPr wrap="square" rtlCol="0">
            <a:spAutoFit/>
          </a:bodyPr>
          <a:lstStyle/>
          <a:p>
            <a:r>
              <a:rPr lang="fr-FR" sz="10000" b="1" dirty="0">
                <a:solidFill>
                  <a:srgbClr val="FFFF00"/>
                </a:solidFill>
                <a:latin typeface="Acceseditionsscript Normal" panose="00000500000000000000" pitchFamily="50" charset="0"/>
              </a:rPr>
              <a:t>?</a:t>
            </a:r>
          </a:p>
        </p:txBody>
      </p:sp>
      <p:sp>
        <p:nvSpPr>
          <p:cNvPr id="38" name="ZoneTexte 37">
            <a:extLst>
              <a:ext uri="{FF2B5EF4-FFF2-40B4-BE49-F238E27FC236}">
                <a16:creationId xmlns:a16="http://schemas.microsoft.com/office/drawing/2014/main" id="{BC0A1F09-88B9-4CD9-8027-6A288E8A1DAF}"/>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at the digital tape and guess. »</a:t>
            </a:r>
          </a:p>
        </p:txBody>
      </p:sp>
      <p:grpSp>
        <p:nvGrpSpPr>
          <p:cNvPr id="39" name="Groupe 38">
            <a:extLst>
              <a:ext uri="{FF2B5EF4-FFF2-40B4-BE49-F238E27FC236}">
                <a16:creationId xmlns:a16="http://schemas.microsoft.com/office/drawing/2014/main" id="{347A1DAC-B295-4541-A677-3E9A9160689C}"/>
              </a:ext>
            </a:extLst>
          </p:cNvPr>
          <p:cNvGrpSpPr/>
          <p:nvPr/>
        </p:nvGrpSpPr>
        <p:grpSpPr>
          <a:xfrm>
            <a:off x="838200" y="163680"/>
            <a:ext cx="10325100" cy="1015663"/>
            <a:chOff x="838200" y="163680"/>
            <a:chExt cx="10325100" cy="1015663"/>
          </a:xfrm>
        </p:grpSpPr>
        <p:sp>
          <p:nvSpPr>
            <p:cNvPr id="40" name="Flèche : pentagone 39">
              <a:extLst>
                <a:ext uri="{FF2B5EF4-FFF2-40B4-BE49-F238E27FC236}">
                  <a16:creationId xmlns:a16="http://schemas.microsoft.com/office/drawing/2014/main" id="{FC0601FD-52F8-4814-9628-06DA333F18BF}"/>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ACC19720-9603-4851-9DF8-1C5F2C71AE07}"/>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42" name="Groupe 41">
              <a:extLst>
                <a:ext uri="{FF2B5EF4-FFF2-40B4-BE49-F238E27FC236}">
                  <a16:creationId xmlns:a16="http://schemas.microsoft.com/office/drawing/2014/main" id="{33A17369-306C-4C26-AE1F-70B1646F1F8C}"/>
                </a:ext>
              </a:extLst>
            </p:cNvPr>
            <p:cNvGrpSpPr/>
            <p:nvPr/>
          </p:nvGrpSpPr>
          <p:grpSpPr>
            <a:xfrm>
              <a:off x="9816459" y="348031"/>
              <a:ext cx="872400" cy="646959"/>
              <a:chOff x="10999694" y="163680"/>
              <a:chExt cx="872400" cy="646959"/>
            </a:xfrm>
          </p:grpSpPr>
          <p:sp>
            <p:nvSpPr>
              <p:cNvPr id="43" name="Étoile : 5 branches 42">
                <a:extLst>
                  <a:ext uri="{FF2B5EF4-FFF2-40B4-BE49-F238E27FC236}">
                    <a16:creationId xmlns:a16="http://schemas.microsoft.com/office/drawing/2014/main" id="{237F3182-C96D-4CC0-B812-8C3BDE6EBD2A}"/>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4" name="Étoile : 5 branches 43">
                <a:extLst>
                  <a:ext uri="{FF2B5EF4-FFF2-40B4-BE49-F238E27FC236}">
                    <a16:creationId xmlns:a16="http://schemas.microsoft.com/office/drawing/2014/main" id="{B78D5898-2EE6-4F7B-B8E7-BBDC5FFEEB4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9C5F821B-3169-4D2A-8D9A-EB0FF0974F42}"/>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747816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4E76D1D-AE97-627E-3E16-0547AEE5EC65}"/>
              </a:ext>
            </a:extLst>
          </p:cNvPr>
          <p:cNvSpPr txBox="1"/>
          <p:nvPr/>
        </p:nvSpPr>
        <p:spPr>
          <a:xfrm>
            <a:off x="866675" y="3379316"/>
            <a:ext cx="682972" cy="1631216"/>
          </a:xfrm>
          <a:prstGeom prst="rect">
            <a:avLst/>
          </a:prstGeom>
          <a:noFill/>
        </p:spPr>
        <p:txBody>
          <a:bodyPr wrap="square" rtlCol="0">
            <a:spAutoFit/>
          </a:bodyPr>
          <a:lstStyle/>
          <a:p>
            <a:r>
              <a:rPr lang="fr-FR" sz="10000" b="1" dirty="0">
                <a:solidFill>
                  <a:srgbClr val="FFFF00"/>
                </a:solidFill>
                <a:latin typeface="Acceseditionsscript Normal" panose="00000500000000000000" pitchFamily="50" charset="0"/>
              </a:rPr>
              <a:t>?</a:t>
            </a:r>
          </a:p>
        </p:txBody>
      </p:sp>
      <p:sp>
        <p:nvSpPr>
          <p:cNvPr id="39" name="ZoneTexte 38">
            <a:extLst>
              <a:ext uri="{FF2B5EF4-FFF2-40B4-BE49-F238E27FC236}">
                <a16:creationId xmlns:a16="http://schemas.microsoft.com/office/drawing/2014/main" id="{845B30F8-AF63-438B-9F4E-04FCF974212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a:latin typeface="Acceseditionsscript Normal" panose="00000500000000000000" pitchFamily="50" charset="0"/>
              </a:rPr>
              <a:t> at the </a:t>
            </a:r>
            <a:r>
              <a:rPr lang="en-GB" b="1" dirty="0">
                <a:latin typeface="Acceseditionsscript Normal" panose="00000500000000000000" pitchFamily="50" charset="0"/>
              </a:rPr>
              <a:t>digital tape and guess. »</a:t>
            </a:r>
          </a:p>
        </p:txBody>
      </p:sp>
      <p:grpSp>
        <p:nvGrpSpPr>
          <p:cNvPr id="40" name="Groupe 39">
            <a:extLst>
              <a:ext uri="{FF2B5EF4-FFF2-40B4-BE49-F238E27FC236}">
                <a16:creationId xmlns:a16="http://schemas.microsoft.com/office/drawing/2014/main" id="{F3ED2D46-C097-45A3-9598-84CF9660EC0F}"/>
              </a:ext>
            </a:extLst>
          </p:cNvPr>
          <p:cNvGrpSpPr/>
          <p:nvPr/>
        </p:nvGrpSpPr>
        <p:grpSpPr>
          <a:xfrm>
            <a:off x="838200" y="163680"/>
            <a:ext cx="10325100" cy="1015663"/>
            <a:chOff x="838200" y="163680"/>
            <a:chExt cx="10325100" cy="1015663"/>
          </a:xfrm>
        </p:grpSpPr>
        <p:sp>
          <p:nvSpPr>
            <p:cNvPr id="41" name="Flèche : pentagone 40">
              <a:extLst>
                <a:ext uri="{FF2B5EF4-FFF2-40B4-BE49-F238E27FC236}">
                  <a16:creationId xmlns:a16="http://schemas.microsoft.com/office/drawing/2014/main" id="{E9BD90DB-A8FA-4AB1-9414-9EE1CD089D26}"/>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BC9F6B3A-0333-43C0-8AA0-2DBC4CB90A8D}"/>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43" name="Groupe 42">
              <a:extLst>
                <a:ext uri="{FF2B5EF4-FFF2-40B4-BE49-F238E27FC236}">
                  <a16:creationId xmlns:a16="http://schemas.microsoft.com/office/drawing/2014/main" id="{0500EA08-3CAC-4EE3-99E9-7FAB11F0E92B}"/>
                </a:ext>
              </a:extLst>
            </p:cNvPr>
            <p:cNvGrpSpPr/>
            <p:nvPr/>
          </p:nvGrpSpPr>
          <p:grpSpPr>
            <a:xfrm>
              <a:off x="9816459" y="348031"/>
              <a:ext cx="872400" cy="646959"/>
              <a:chOff x="10999694" y="163680"/>
              <a:chExt cx="872400" cy="646959"/>
            </a:xfrm>
          </p:grpSpPr>
          <p:sp>
            <p:nvSpPr>
              <p:cNvPr id="44" name="Étoile : 5 branches 43">
                <a:extLst>
                  <a:ext uri="{FF2B5EF4-FFF2-40B4-BE49-F238E27FC236}">
                    <a16:creationId xmlns:a16="http://schemas.microsoft.com/office/drawing/2014/main" id="{17502DD8-18F4-4A02-83EA-14267F14423B}"/>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0859CDCA-CC62-48DA-BC06-B89B866C60E3}"/>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6" name="Étoile : 5 branches 45">
                <a:extLst>
                  <a:ext uri="{FF2B5EF4-FFF2-40B4-BE49-F238E27FC236}">
                    <a16:creationId xmlns:a16="http://schemas.microsoft.com/office/drawing/2014/main" id="{9C673677-6847-4CC9-A555-F4391548D36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058288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50B19A5D-5E48-49E9-9A8E-A0BC8E06B469}"/>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F3D4E017-3300-4158-966C-8BC5B50DD45B}"/>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380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err="1">
                <a:latin typeface="Acceseditionsscript Normal" panose="00000500000000000000" pitchFamily="50" charset="0"/>
              </a:rPr>
              <a:t>Listen</a:t>
            </a:r>
            <a:r>
              <a:rPr lang="fr-FR" sz="2000" b="1" dirty="0">
                <a:latin typeface="Acceseditionsscript Normal" panose="00000500000000000000" pitchFamily="50" charset="0"/>
              </a:rPr>
              <a:t> to the ‘</a:t>
            </a:r>
            <a:r>
              <a:rPr lang="fr-FR" sz="2000" b="1" dirty="0" err="1">
                <a:latin typeface="Acceseditionsscript Normal" panose="00000500000000000000" pitchFamily="50" charset="0"/>
              </a:rPr>
              <a:t>monkey</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Les élèves ne font qu’écouter pour l’instant. Ils pourront répéter, phrase après phrase lors d’une seconde écoute avec le PE.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S’assurer que chaque enfant observe les illustrations en même temps que le PE récite la comptine du petit singe. Mimer ou montrer sur le VPI les mots de vocabulaire pour donner accès au sens à chacun (</a:t>
            </a:r>
            <a:r>
              <a:rPr lang="fr-FR" sz="2000" i="1" dirty="0" err="1">
                <a:solidFill>
                  <a:schemeClr val="bg1">
                    <a:lumMod val="50000"/>
                  </a:schemeClr>
                </a:solidFill>
                <a:latin typeface="Acceseditionsscript Normal" panose="00000500000000000000" pitchFamily="50" charset="0"/>
              </a:rPr>
              <a:t>small</a:t>
            </a:r>
            <a:r>
              <a:rPr lang="fr-FR" sz="2000" i="1" dirty="0">
                <a:solidFill>
                  <a:schemeClr val="bg1">
                    <a:lumMod val="50000"/>
                  </a:schemeClr>
                </a:solidFill>
                <a:latin typeface="Acceseditionsscript Normal" panose="00000500000000000000" pitchFamily="50" charset="0"/>
              </a:rPr>
              <a:t>, </a:t>
            </a:r>
            <a:r>
              <a:rPr lang="fr-FR" sz="2000" i="1" dirty="0" err="1">
                <a:solidFill>
                  <a:schemeClr val="bg1">
                    <a:lumMod val="50000"/>
                  </a:schemeClr>
                </a:solidFill>
                <a:latin typeface="Acceseditionsscript Normal" panose="00000500000000000000" pitchFamily="50" charset="0"/>
              </a:rPr>
              <a:t>monkey</a:t>
            </a:r>
            <a:r>
              <a:rPr lang="fr-FR" sz="2000" i="1" dirty="0">
                <a:solidFill>
                  <a:schemeClr val="bg1">
                    <a:lumMod val="50000"/>
                  </a:schemeClr>
                </a:solidFill>
                <a:latin typeface="Acceseditionsscript Normal" panose="00000500000000000000" pitchFamily="50" charset="0"/>
              </a:rPr>
              <a:t>, banana, catch...)</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755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557092"/>
            <a:ext cx="3497878" cy="5300908"/>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1255993" y="5099953"/>
            <a:ext cx="1171575" cy="142875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609599" y="1995948"/>
            <a:ext cx="5733143" cy="3396892"/>
          </a:xfrm>
          <a:prstGeom prst="rect">
            <a:avLst/>
          </a:prstGeom>
          <a:noFill/>
        </p:spPr>
        <p:txBody>
          <a:bodyPr wrap="square" rtlCol="0">
            <a:spAutoFit/>
          </a:bodyPr>
          <a:lstStyle/>
          <a:p>
            <a:pPr>
              <a:lnSpc>
                <a:spcPct val="150000"/>
              </a:lnSpc>
            </a:pPr>
            <a:r>
              <a:rPr lang="fr-FR" sz="1600" i="1" dirty="0">
                <a:solidFill>
                  <a:schemeClr val="bg1">
                    <a:lumMod val="65000"/>
                  </a:schemeClr>
                </a:solidFill>
                <a:latin typeface="Acceseditionsscript Normal" panose="00000500000000000000" pitchFamily="50" charset="0"/>
              </a:rPr>
              <a:t>Un petit singe voulait une banane </a:t>
            </a:r>
          </a:p>
          <a:p>
            <a:pPr>
              <a:lnSpc>
                <a:spcPct val="150000"/>
              </a:lnSpc>
            </a:pPr>
            <a:r>
              <a:rPr lang="fr-FR" sz="1600" i="1" dirty="0">
                <a:solidFill>
                  <a:schemeClr val="bg1">
                    <a:lumMod val="65000"/>
                  </a:schemeClr>
                </a:solidFill>
                <a:latin typeface="Acceseditionsscript Normal" panose="00000500000000000000" pitchFamily="50" charset="0"/>
              </a:rPr>
              <a:t>Qu’il ne pouvait attraper.</a:t>
            </a:r>
          </a:p>
          <a:p>
            <a:pPr>
              <a:lnSpc>
                <a:spcPct val="150000"/>
              </a:lnSpc>
            </a:pPr>
            <a:r>
              <a:rPr lang="fr-FR" sz="1600" i="1" dirty="0">
                <a:solidFill>
                  <a:schemeClr val="bg1">
                    <a:lumMod val="65000"/>
                  </a:schemeClr>
                </a:solidFill>
                <a:latin typeface="Acceseditionsscript Normal" panose="00000500000000000000" pitchFamily="50" charset="0"/>
              </a:rPr>
              <a:t>Un seul singe  ne suffisait pas !</a:t>
            </a:r>
          </a:p>
          <a:p>
            <a:pPr algn="r">
              <a:lnSpc>
                <a:spcPct val="200000"/>
              </a:lnSpc>
            </a:pPr>
            <a:r>
              <a:rPr lang="fr-FR" sz="2500" b="1" dirty="0">
                <a:latin typeface="Acceseditionsscript Normal" panose="00000500000000000000" pitchFamily="50" charset="0"/>
              </a:rPr>
              <a:t>A </a:t>
            </a:r>
            <a:r>
              <a:rPr lang="fr-FR" sz="2500" b="1" dirty="0" err="1">
                <a:latin typeface="Acceseditionsscript Normal" panose="00000500000000000000" pitchFamily="50" charset="0"/>
              </a:rPr>
              <a:t>small</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wants</a:t>
            </a:r>
            <a:r>
              <a:rPr lang="fr-FR" sz="2500" b="1" dirty="0">
                <a:latin typeface="Acceseditionsscript Normal" panose="00000500000000000000" pitchFamily="50" charset="0"/>
              </a:rPr>
              <a:t> a banana</a:t>
            </a:r>
          </a:p>
          <a:p>
            <a:pPr algn="r">
              <a:lnSpc>
                <a:spcPct val="200000"/>
              </a:lnSpc>
            </a:pPr>
            <a:r>
              <a:rPr lang="fr-FR" sz="2500" b="1" dirty="0">
                <a:latin typeface="Acceseditionsscript Normal" panose="00000500000000000000" pitchFamily="50" charset="0"/>
              </a:rPr>
              <a:t>But </a:t>
            </a:r>
            <a:r>
              <a:rPr lang="fr-FR" sz="2500" b="1" dirty="0" err="1">
                <a:latin typeface="Acceseditionsscript Normal" panose="00000500000000000000" pitchFamily="50" charset="0"/>
              </a:rPr>
              <a:t>alone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can’t</a:t>
            </a:r>
            <a:r>
              <a:rPr lang="fr-FR" sz="2500" b="1" dirty="0">
                <a:latin typeface="Acceseditionsscript Normal" panose="00000500000000000000" pitchFamily="50" charset="0"/>
              </a:rPr>
              <a:t> catch </a:t>
            </a:r>
            <a:r>
              <a:rPr lang="fr-FR" sz="2500" b="1" dirty="0" err="1">
                <a:latin typeface="Acceseditionsscript Normal" panose="00000500000000000000" pitchFamily="50" charset="0"/>
              </a:rPr>
              <a:t>it</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1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18" name="Groupe 17">
            <a:extLst>
              <a:ext uri="{FF2B5EF4-FFF2-40B4-BE49-F238E27FC236}">
                <a16:creationId xmlns:a16="http://schemas.microsoft.com/office/drawing/2014/main" id="{F618860F-8DC8-4BBC-8D09-19E19DDDA611}"/>
              </a:ext>
            </a:extLst>
          </p:cNvPr>
          <p:cNvGrpSpPr/>
          <p:nvPr/>
        </p:nvGrpSpPr>
        <p:grpSpPr>
          <a:xfrm>
            <a:off x="838200" y="163680"/>
            <a:ext cx="10325100" cy="1015663"/>
            <a:chOff x="838200" y="163680"/>
            <a:chExt cx="10325100" cy="1015663"/>
          </a:xfrm>
        </p:grpSpPr>
        <p:sp>
          <p:nvSpPr>
            <p:cNvPr id="19" name="Flèche : pentagone 18">
              <a:extLst>
                <a:ext uri="{FF2B5EF4-FFF2-40B4-BE49-F238E27FC236}">
                  <a16:creationId xmlns:a16="http://schemas.microsoft.com/office/drawing/2014/main" id="{39D6B5EB-9C50-4EAA-9D7F-3FBF41173064}"/>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3FF8F8E-399A-4CFF-AB94-0F7B8E1525AA}"/>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21" name="Groupe 20">
              <a:extLst>
                <a:ext uri="{FF2B5EF4-FFF2-40B4-BE49-F238E27FC236}">
                  <a16:creationId xmlns:a16="http://schemas.microsoft.com/office/drawing/2014/main" id="{2D86F7D7-E6C2-4D3F-9F01-49C8A1E87E1B}"/>
                </a:ext>
              </a:extLst>
            </p:cNvPr>
            <p:cNvGrpSpPr/>
            <p:nvPr/>
          </p:nvGrpSpPr>
          <p:grpSpPr>
            <a:xfrm>
              <a:off x="9854984" y="383338"/>
              <a:ext cx="872400" cy="364090"/>
              <a:chOff x="10999694" y="163680"/>
              <a:chExt cx="872400" cy="364090"/>
            </a:xfrm>
          </p:grpSpPr>
          <p:sp>
            <p:nvSpPr>
              <p:cNvPr id="22" name="Étoile : 5 branches 21">
                <a:extLst>
                  <a:ext uri="{FF2B5EF4-FFF2-40B4-BE49-F238E27FC236}">
                    <a16:creationId xmlns:a16="http://schemas.microsoft.com/office/drawing/2014/main" id="{6FFB4DDB-8800-46F2-8F7A-1E168D8EED2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DB361B43-18E4-49C9-ABDC-D0176A9C09C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5" name="ZoneTexte 24">
            <a:extLst>
              <a:ext uri="{FF2B5EF4-FFF2-40B4-BE49-F238E27FC236}">
                <a16:creationId xmlns:a16="http://schemas.microsoft.com/office/drawing/2014/main" id="{44B5C83B-9A90-435D-BF7F-7CC6FA26782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comptine du petit singe.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to the ‘</a:t>
            </a:r>
            <a:r>
              <a:rPr lang="fr-FR" b="1" dirty="0" err="1">
                <a:latin typeface="Acceseditionsscript Normal" panose="00000500000000000000" pitchFamily="50" charset="0"/>
              </a:rPr>
              <a:t>monkey</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30126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48 0.00277 L 0.75912 -0.00625 " pathEditMode="relative" rAng="0" ptsTypes="AA">
                                      <p:cBhvr>
                                        <p:cTn id="6" dur="3000" fill="hold"/>
                                        <p:tgtEl>
                                          <p:spTgt spid="10"/>
                                        </p:tgtEl>
                                        <p:attrNameLst>
                                          <p:attrName>ppt_x</p:attrName>
                                          <p:attrName>ppt_y</p:attrName>
                                        </p:attrNameLst>
                                      </p:cBhvr>
                                      <p:rCtr x="37826"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613423"/>
            <a:ext cx="3570621" cy="5411147"/>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7957522" y="5178302"/>
            <a:ext cx="1180800" cy="144000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0" y="1428757"/>
            <a:ext cx="7957522" cy="4627998"/>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 a appelé son ami Jordan pour l’aider à escalader.</a:t>
            </a:r>
          </a:p>
          <a:p>
            <a:pPr>
              <a:lnSpc>
                <a:spcPct val="200000"/>
              </a:lnSpc>
            </a:pPr>
            <a:r>
              <a:rPr lang="fr-FR" sz="1600" i="1" dirty="0">
                <a:solidFill>
                  <a:schemeClr val="bg1">
                    <a:lumMod val="65000"/>
                  </a:schemeClr>
                </a:solidFill>
                <a:latin typeface="Acceseditionsscript Normal" panose="00000500000000000000" pitchFamily="50" charset="0"/>
              </a:rPr>
              <a:t>Un singe et encore un singe, ça fait 2</a:t>
            </a:r>
          </a:p>
          <a:p>
            <a:pPr>
              <a:lnSpc>
                <a:spcPct val="200000"/>
              </a:lnSpc>
            </a:pPr>
            <a:r>
              <a:rPr lang="fr-FR" sz="1600" i="1" dirty="0">
                <a:solidFill>
                  <a:schemeClr val="bg1">
                    <a:lumMod val="65000"/>
                  </a:schemeClr>
                </a:solidFill>
                <a:latin typeface="Acceseditionsscript Normal" panose="00000500000000000000" pitchFamily="50" charset="0"/>
              </a:rPr>
              <a:t>Mais cela ne suffisait pas!</a:t>
            </a:r>
          </a:p>
          <a:p>
            <a:pPr>
              <a:lnSpc>
                <a:spcPct val="200000"/>
              </a:lnSpc>
            </a:pPr>
            <a:endParaRPr lang="fr-FR" sz="2800" dirty="0"/>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calls </a:t>
            </a:r>
            <a:r>
              <a:rPr lang="fr-FR" sz="2500" b="1" dirty="0" err="1">
                <a:latin typeface="Acceseditionsscript Normal" panose="00000500000000000000" pitchFamily="50" charset="0"/>
              </a:rPr>
              <a:t>his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Jordan, to help </a:t>
            </a:r>
            <a:r>
              <a:rPr lang="fr-FR" sz="2500" b="1" dirty="0" err="1">
                <a:latin typeface="Acceseditionsscript Normal" panose="00000500000000000000" pitchFamily="50" charset="0"/>
              </a:rPr>
              <a:t>him</a:t>
            </a:r>
            <a:r>
              <a:rPr lang="fr-FR" sz="2500" b="1" dirty="0">
                <a:latin typeface="Acceseditionsscript Normal" panose="00000500000000000000" pitchFamily="50" charset="0"/>
              </a:rPr>
              <a:t> to </a:t>
            </a:r>
            <a:r>
              <a:rPr lang="fr-FR" sz="2500" b="1" dirty="0" err="1">
                <a:latin typeface="Acceseditionsscript Normal" panose="00000500000000000000" pitchFamily="50" charset="0"/>
              </a:rPr>
              <a:t>climb</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2</a:t>
            </a:r>
          </a:p>
          <a:p>
            <a:pPr algn="r">
              <a:lnSpc>
                <a:spcPct val="200000"/>
              </a:lnSpc>
            </a:pPr>
            <a:r>
              <a:rPr lang="fr-FR" sz="2500" b="1" dirty="0">
                <a:latin typeface="Acceseditionsscript Normal" panose="00000500000000000000" pitchFamily="50" charset="0"/>
              </a:rPr>
              <a:t>But 2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it’s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1235225" y="5178302"/>
            <a:ext cx="1235225" cy="1440000"/>
          </a:xfrm>
          <a:prstGeom prst="rect">
            <a:avLst/>
          </a:prstGeom>
        </p:spPr>
      </p:pic>
      <p:grpSp>
        <p:nvGrpSpPr>
          <p:cNvPr id="12" name="Groupe 11">
            <a:extLst>
              <a:ext uri="{FF2B5EF4-FFF2-40B4-BE49-F238E27FC236}">
                <a16:creationId xmlns:a16="http://schemas.microsoft.com/office/drawing/2014/main" id="{542B7CD4-2D15-44AC-A816-E3F2F6BCC069}"/>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F5147A26-822C-436E-9F68-98FBE9A2E329}"/>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23B7F3F-9C4F-49A9-A229-8C921F4527A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5" name="Groupe 14">
              <a:extLst>
                <a:ext uri="{FF2B5EF4-FFF2-40B4-BE49-F238E27FC236}">
                  <a16:creationId xmlns:a16="http://schemas.microsoft.com/office/drawing/2014/main" id="{E782E17A-0787-461A-91CE-0B0608416828}"/>
                </a:ext>
              </a:extLst>
            </p:cNvPr>
            <p:cNvGrpSpPr/>
            <p:nvPr/>
          </p:nvGrpSpPr>
          <p:grpSpPr>
            <a:xfrm>
              <a:off x="9854984" y="383338"/>
              <a:ext cx="872400" cy="364090"/>
              <a:chOff x="10999694" y="163680"/>
              <a:chExt cx="872400" cy="364090"/>
            </a:xfrm>
          </p:grpSpPr>
          <p:sp>
            <p:nvSpPr>
              <p:cNvPr id="16" name="Étoile : 5 branches 15">
                <a:extLst>
                  <a:ext uri="{FF2B5EF4-FFF2-40B4-BE49-F238E27FC236}">
                    <a16:creationId xmlns:a16="http://schemas.microsoft.com/office/drawing/2014/main" id="{924B8777-356D-4D3E-A76B-2F513121599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81A0C876-1E49-410E-BFAE-C76F4F2BD4D4}"/>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4801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3.7037E-6 L 0.76523 -0.01527 " pathEditMode="relative" rAng="0" ptsTypes="AA">
                                      <p:cBhvr>
                                        <p:cTn id="6" dur="2000" fill="hold"/>
                                        <p:tgtEl>
                                          <p:spTgt spid="9"/>
                                        </p:tgtEl>
                                        <p:attrNameLst>
                                          <p:attrName>ppt_x</p:attrName>
                                          <p:attrName>ppt_y</p:attrName>
                                        </p:attrNameLst>
                                      </p:cBhvr>
                                      <p:rCtr x="38255" y="-764"/>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1.66667E-6 -3.7037E-6 L 0.00521 -0.19606 " pathEditMode="relative" rAng="0" ptsTypes="AA">
                                      <p:cBhvr>
                                        <p:cTn id="9" dur="2000" fill="hold"/>
                                        <p:tgtEl>
                                          <p:spTgt spid="10"/>
                                        </p:tgtEl>
                                        <p:attrNameLst>
                                          <p:attrName>ppt_x</p:attrName>
                                          <p:attrName>ppt_y</p:attrName>
                                        </p:attrNameLst>
                                      </p:cBhvr>
                                      <p:rCtr x="260"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a:extLst>
              <a:ext uri="{FF2B5EF4-FFF2-40B4-BE49-F238E27FC236}">
                <a16:creationId xmlns:a16="http://schemas.microsoft.com/office/drawing/2014/main" id="{10DC6278-F722-1699-065B-71905FD28C4D}"/>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Flèche : pentagone 10">
            <a:extLst>
              <a:ext uri="{FF2B5EF4-FFF2-40B4-BE49-F238E27FC236}">
                <a16:creationId xmlns:a16="http://schemas.microsoft.com/office/drawing/2014/main" id="{09F8A17C-242F-1F4E-C8B6-C10F230C732F}"/>
              </a:ext>
            </a:extLst>
          </p:cNvPr>
          <p:cNvSpPr/>
          <p:nvPr/>
        </p:nvSpPr>
        <p:spPr>
          <a:xfrm>
            <a:off x="962025" y="6499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pentagone 11">
            <a:extLst>
              <a:ext uri="{FF2B5EF4-FFF2-40B4-BE49-F238E27FC236}">
                <a16:creationId xmlns:a16="http://schemas.microsoft.com/office/drawing/2014/main" id="{2AD86306-0889-DA67-23DB-B87E2BB2084E}"/>
              </a:ext>
            </a:extLst>
          </p:cNvPr>
          <p:cNvSpPr/>
          <p:nvPr/>
        </p:nvSpPr>
        <p:spPr>
          <a:xfrm>
            <a:off x="962025" y="20596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pentagone 13">
            <a:extLst>
              <a:ext uri="{FF2B5EF4-FFF2-40B4-BE49-F238E27FC236}">
                <a16:creationId xmlns:a16="http://schemas.microsoft.com/office/drawing/2014/main" id="{6E7AEBBE-EC60-79AE-2248-0D04BF48568B}"/>
              </a:ext>
            </a:extLst>
          </p:cNvPr>
          <p:cNvSpPr/>
          <p:nvPr/>
        </p:nvSpPr>
        <p:spPr>
          <a:xfrm>
            <a:off x="962025" y="3562836"/>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pentagone 14">
            <a:extLst>
              <a:ext uri="{FF2B5EF4-FFF2-40B4-BE49-F238E27FC236}">
                <a16:creationId xmlns:a16="http://schemas.microsoft.com/office/drawing/2014/main" id="{B43E039F-9346-47C4-3E0F-DA660D99FF7A}"/>
              </a:ext>
            </a:extLst>
          </p:cNvPr>
          <p:cNvSpPr/>
          <p:nvPr/>
        </p:nvSpPr>
        <p:spPr>
          <a:xfrm>
            <a:off x="847725" y="506603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DB2B901-C99F-4741-71D0-A72CDAF6EF66}"/>
              </a:ext>
            </a:extLst>
          </p:cNvPr>
          <p:cNvSpPr txBox="1"/>
          <p:nvPr/>
        </p:nvSpPr>
        <p:spPr>
          <a:xfrm>
            <a:off x="1006569" y="485656"/>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3" action="ppaction://hlinksldjump"/>
              </a:rPr>
              <a:t>DAY 1</a:t>
            </a:r>
            <a:r>
              <a:rPr lang="fr-FR" sz="6000" dirty="0">
                <a:latin typeface="Acceseditionsscript Normal" panose="00000500000000000000" pitchFamily="50" charset="0"/>
              </a:rPr>
              <a:t> - MS</a:t>
            </a:r>
          </a:p>
        </p:txBody>
      </p:sp>
      <p:sp>
        <p:nvSpPr>
          <p:cNvPr id="20" name="ZoneTexte 19">
            <a:extLst>
              <a:ext uri="{FF2B5EF4-FFF2-40B4-BE49-F238E27FC236}">
                <a16:creationId xmlns:a16="http://schemas.microsoft.com/office/drawing/2014/main" id="{87A89510-5928-43FF-B326-770701B4CD34}"/>
              </a:ext>
            </a:extLst>
          </p:cNvPr>
          <p:cNvSpPr txBox="1"/>
          <p:nvPr/>
        </p:nvSpPr>
        <p:spPr>
          <a:xfrm>
            <a:off x="6095999" y="510994"/>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4" action="ppaction://hlinksldjump"/>
              </a:rPr>
              <a:t>DAY 1</a:t>
            </a:r>
            <a:r>
              <a:rPr lang="fr-FR" sz="6000" dirty="0">
                <a:latin typeface="Acceseditionsscript Normal" panose="00000500000000000000" pitchFamily="50" charset="0"/>
              </a:rPr>
              <a:t> - GS</a:t>
            </a:r>
          </a:p>
        </p:txBody>
      </p:sp>
      <p:sp>
        <p:nvSpPr>
          <p:cNvPr id="21" name="ZoneTexte 20">
            <a:extLst>
              <a:ext uri="{FF2B5EF4-FFF2-40B4-BE49-F238E27FC236}">
                <a16:creationId xmlns:a16="http://schemas.microsoft.com/office/drawing/2014/main" id="{E0C82AFA-BA90-474C-8703-55F7EE0E56BD}"/>
              </a:ext>
            </a:extLst>
          </p:cNvPr>
          <p:cNvSpPr txBox="1"/>
          <p:nvPr/>
        </p:nvSpPr>
        <p:spPr>
          <a:xfrm>
            <a:off x="1006569" y="1867953"/>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5" action="ppaction://hlinksldjump"/>
              </a:rPr>
              <a:t>DAY 2</a:t>
            </a:r>
            <a:r>
              <a:rPr lang="fr-FR" sz="6000" dirty="0">
                <a:latin typeface="Acceseditionsscript Normal" panose="00000500000000000000" pitchFamily="50" charset="0"/>
              </a:rPr>
              <a:t> - MS</a:t>
            </a:r>
          </a:p>
        </p:txBody>
      </p:sp>
      <p:sp>
        <p:nvSpPr>
          <p:cNvPr id="22" name="ZoneTexte 21">
            <a:extLst>
              <a:ext uri="{FF2B5EF4-FFF2-40B4-BE49-F238E27FC236}">
                <a16:creationId xmlns:a16="http://schemas.microsoft.com/office/drawing/2014/main" id="{605C6ADC-7CAA-4742-A1FB-1112CF06C8DF}"/>
              </a:ext>
            </a:extLst>
          </p:cNvPr>
          <p:cNvSpPr txBox="1"/>
          <p:nvPr/>
        </p:nvSpPr>
        <p:spPr>
          <a:xfrm>
            <a:off x="6095999" y="1893291"/>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6" action="ppaction://hlinksldjump"/>
              </a:rPr>
              <a:t>DAY 2</a:t>
            </a:r>
            <a:r>
              <a:rPr lang="fr-FR" sz="6000" dirty="0">
                <a:latin typeface="Acceseditionsscript Normal" panose="00000500000000000000" pitchFamily="50" charset="0"/>
              </a:rPr>
              <a:t> - GS</a:t>
            </a:r>
          </a:p>
        </p:txBody>
      </p:sp>
      <p:sp>
        <p:nvSpPr>
          <p:cNvPr id="25" name="ZoneTexte 24">
            <a:extLst>
              <a:ext uri="{FF2B5EF4-FFF2-40B4-BE49-F238E27FC236}">
                <a16:creationId xmlns:a16="http://schemas.microsoft.com/office/drawing/2014/main" id="{C4EEAB6E-7554-4269-AD44-DB78B13A6B96}"/>
              </a:ext>
            </a:extLst>
          </p:cNvPr>
          <p:cNvSpPr txBox="1"/>
          <p:nvPr/>
        </p:nvSpPr>
        <p:spPr>
          <a:xfrm>
            <a:off x="1006569" y="3458002"/>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MS</a:t>
            </a:r>
          </a:p>
        </p:txBody>
      </p:sp>
      <p:sp>
        <p:nvSpPr>
          <p:cNvPr id="26" name="ZoneTexte 25">
            <a:extLst>
              <a:ext uri="{FF2B5EF4-FFF2-40B4-BE49-F238E27FC236}">
                <a16:creationId xmlns:a16="http://schemas.microsoft.com/office/drawing/2014/main" id="{F551F453-020F-4A58-9845-C6600A68F95C}"/>
              </a:ext>
            </a:extLst>
          </p:cNvPr>
          <p:cNvSpPr txBox="1"/>
          <p:nvPr/>
        </p:nvSpPr>
        <p:spPr>
          <a:xfrm>
            <a:off x="6095999" y="348334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8" action="ppaction://hlinksldjump"/>
              </a:rPr>
              <a:t>DAY 3</a:t>
            </a:r>
            <a:r>
              <a:rPr lang="fr-FR" sz="6000" dirty="0">
                <a:latin typeface="Acceseditionsscript Normal" panose="00000500000000000000" pitchFamily="50" charset="0"/>
              </a:rPr>
              <a:t> - GS</a:t>
            </a:r>
          </a:p>
        </p:txBody>
      </p:sp>
      <p:sp>
        <p:nvSpPr>
          <p:cNvPr id="27" name="ZoneTexte 26">
            <a:extLst>
              <a:ext uri="{FF2B5EF4-FFF2-40B4-BE49-F238E27FC236}">
                <a16:creationId xmlns:a16="http://schemas.microsoft.com/office/drawing/2014/main" id="{A215E959-A081-43C8-B2AC-E8757640104F}"/>
              </a:ext>
            </a:extLst>
          </p:cNvPr>
          <p:cNvSpPr txBox="1"/>
          <p:nvPr/>
        </p:nvSpPr>
        <p:spPr>
          <a:xfrm>
            <a:off x="933450" y="490541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9" action="ppaction://hlinksldjump"/>
              </a:rPr>
              <a:t>DAY 4</a:t>
            </a:r>
            <a:r>
              <a:rPr lang="fr-FR" sz="6000" dirty="0">
                <a:latin typeface="Acceseditionsscript Normal" panose="00000500000000000000" pitchFamily="50" charset="0"/>
              </a:rPr>
              <a:t> - MS</a:t>
            </a:r>
          </a:p>
        </p:txBody>
      </p:sp>
      <p:sp>
        <p:nvSpPr>
          <p:cNvPr id="28" name="ZoneTexte 27">
            <a:extLst>
              <a:ext uri="{FF2B5EF4-FFF2-40B4-BE49-F238E27FC236}">
                <a16:creationId xmlns:a16="http://schemas.microsoft.com/office/drawing/2014/main" id="{440C1612-EA1A-4CEF-9B54-8489C7A17409}"/>
              </a:ext>
            </a:extLst>
          </p:cNvPr>
          <p:cNvSpPr txBox="1"/>
          <p:nvPr/>
        </p:nvSpPr>
        <p:spPr>
          <a:xfrm>
            <a:off x="6022880" y="4930748"/>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10" action="ppaction://hlinksldjump"/>
              </a:rPr>
              <a:t>DAY 4</a:t>
            </a:r>
            <a:r>
              <a:rPr lang="fr-FR" sz="6000" dirty="0">
                <a:latin typeface="Acceseditionsscript Normal" panose="00000500000000000000" pitchFamily="50" charset="0"/>
              </a:rPr>
              <a:t> - GS</a:t>
            </a:r>
          </a:p>
        </p:txBody>
      </p:sp>
    </p:spTree>
    <p:extLst>
      <p:ext uri="{BB962C8B-B14F-4D97-AF65-F5344CB8AC3E}">
        <p14:creationId xmlns:p14="http://schemas.microsoft.com/office/powerpoint/2010/main" val="2287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5040547-E48D-4014-3560-4EB1FC78B0A0}"/>
              </a:ext>
            </a:extLst>
          </p:cNvPr>
          <p:cNvSpPr txBox="1"/>
          <p:nvPr/>
        </p:nvSpPr>
        <p:spPr>
          <a:xfrm>
            <a:off x="625757" y="1928906"/>
            <a:ext cx="7066814"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ils ont appelé leur ami Sacha! </a:t>
            </a:r>
          </a:p>
          <a:p>
            <a:pPr>
              <a:lnSpc>
                <a:spcPct val="200000"/>
              </a:lnSpc>
            </a:pPr>
            <a:r>
              <a:rPr lang="fr-FR" sz="1600" i="1" dirty="0">
                <a:solidFill>
                  <a:schemeClr val="bg1">
                    <a:lumMod val="65000"/>
                  </a:schemeClr>
                </a:solidFill>
                <a:latin typeface="Acceseditionsscript Normal" panose="00000500000000000000" pitchFamily="50" charset="0"/>
              </a:rPr>
              <a:t> Deux singes et encore un singe, ça fait 3</a:t>
            </a:r>
          </a:p>
          <a:p>
            <a:pPr>
              <a:lnSpc>
                <a:spcPct val="200000"/>
              </a:lnSpc>
            </a:pPr>
            <a:r>
              <a:rPr lang="fr-FR" sz="1600" i="1" dirty="0">
                <a:solidFill>
                  <a:schemeClr val="bg1">
                    <a:lumMod val="65000"/>
                  </a:schemeClr>
                </a:solidFill>
                <a:latin typeface="Acceseditionsscript Normal" panose="00000500000000000000" pitchFamily="50" charset="0"/>
              </a:rPr>
              <a:t>Enfin, trois singes, ça suffisait!</a:t>
            </a:r>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they</a:t>
            </a:r>
            <a:r>
              <a:rPr lang="fr-FR" sz="2500" b="1" dirty="0">
                <a:latin typeface="Acceseditionsscript Normal" panose="00000500000000000000" pitchFamily="50" charset="0"/>
              </a:rPr>
              <a:t> call </a:t>
            </a:r>
            <a:r>
              <a:rPr lang="fr-FR" sz="2500" b="1" dirty="0" err="1">
                <a:latin typeface="Acceseditionsscript Normal" panose="00000500000000000000" pitchFamily="50" charset="0"/>
              </a:rPr>
              <a:t>their</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Sacha!</a:t>
            </a:r>
          </a:p>
          <a:p>
            <a:pPr algn="r">
              <a:lnSpc>
                <a:spcPct val="200000"/>
              </a:lnSpc>
            </a:pPr>
            <a:r>
              <a:rPr lang="fr-FR" sz="2500" b="1" dirty="0" err="1">
                <a:latin typeface="Acceseditionsscript Normal" panose="00000500000000000000" pitchFamily="50" charset="0"/>
              </a:rPr>
              <a:t>Two</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3</a:t>
            </a:r>
          </a:p>
          <a:p>
            <a:pPr algn="r">
              <a:lnSpc>
                <a:spcPct val="200000"/>
              </a:lnSpc>
            </a:pPr>
            <a:r>
              <a:rPr lang="fr-FR" sz="2500" b="1" dirty="0" err="1">
                <a:latin typeface="Acceseditionsscript Normal" panose="00000500000000000000" pitchFamily="50" charset="0"/>
              </a:rPr>
              <a:t>Finally</a:t>
            </a:r>
            <a:r>
              <a:rPr lang="fr-FR" sz="2500" b="1" dirty="0">
                <a:latin typeface="Acceseditionsscript Normal" panose="00000500000000000000" pitchFamily="50" charset="0"/>
              </a:rPr>
              <a:t>, 3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2" name="Groupe 1">
            <a:extLst>
              <a:ext uri="{FF2B5EF4-FFF2-40B4-BE49-F238E27FC236}">
                <a16:creationId xmlns:a16="http://schemas.microsoft.com/office/drawing/2014/main" id="{57031F26-F7EE-6B18-24B7-E0BA1CFAF2A9}"/>
              </a:ext>
            </a:extLst>
          </p:cNvPr>
          <p:cNvGrpSpPr/>
          <p:nvPr/>
        </p:nvGrpSpPr>
        <p:grpSpPr>
          <a:xfrm>
            <a:off x="8030093" y="3765888"/>
            <a:ext cx="1362293" cy="2666509"/>
            <a:chOff x="7948987" y="4045288"/>
            <a:chExt cx="1362293" cy="2666509"/>
          </a:xfrm>
        </p:grpSpPr>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2"/>
            <a:stretch>
              <a:fillRect/>
            </a:stretch>
          </p:blipFill>
          <p:spPr>
            <a:xfrm>
              <a:off x="7948987" y="4045288"/>
              <a:ext cx="1180800" cy="1440000"/>
            </a:xfrm>
            <a:prstGeom prst="rect">
              <a:avLst/>
            </a:prstGeom>
          </p:spPr>
        </p:pic>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8076055" y="5271797"/>
              <a:ext cx="1235225" cy="1440000"/>
            </a:xfrm>
            <a:prstGeom prst="rect">
              <a:avLst/>
            </a:prstGeom>
          </p:spPr>
        </p:pic>
      </p:grpSp>
      <p:pic>
        <p:nvPicPr>
          <p:cNvPr id="13" name="Image 12">
            <a:extLst>
              <a:ext uri="{FF2B5EF4-FFF2-40B4-BE49-F238E27FC236}">
                <a16:creationId xmlns:a16="http://schemas.microsoft.com/office/drawing/2014/main" id="{0EFDEAF7-6993-9D01-5CC7-E7A0B4F8E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1" b="93396" l="9091" r="91388">
                        <a14:foregroundMark x1="31100" y1="10377" x2="31100" y2="10377"/>
                        <a14:foregroundMark x1="54067" y1="8962" x2="54067" y2="8962"/>
                        <a14:foregroundMark x1="85167" y1="74057" x2="85167" y2="74057"/>
                        <a14:foregroundMark x1="91866" y1="81604" x2="91866" y2="81604"/>
                        <a14:foregroundMark x1="60766" y1="91038" x2="60766" y2="91038"/>
                        <a14:foregroundMark x1="34928" y1="93396" x2="34928" y2="93396"/>
                        <a14:foregroundMark x1="52153" y1="22170" x2="50239" y2="30189"/>
                        <a14:foregroundMark x1="30622" y1="20755" x2="34928" y2="26887"/>
                        <a14:foregroundMark x1="29665" y1="10377" x2="29665" y2="10377"/>
                      </a14:backgroundRemoval>
                    </a14:imgEffect>
                  </a14:imgLayer>
                </a14:imgProps>
              </a:ext>
            </a:extLst>
          </a:blip>
          <a:stretch>
            <a:fillRect/>
          </a:stretch>
        </p:blipFill>
        <p:spPr>
          <a:xfrm>
            <a:off x="-1419623" y="4992397"/>
            <a:ext cx="1419623" cy="1440000"/>
          </a:xfrm>
          <a:prstGeom prst="rect">
            <a:avLst/>
          </a:prstGeom>
        </p:spPr>
      </p:pic>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8296861" y="1695648"/>
            <a:ext cx="3570621" cy="5053083"/>
          </a:xfrm>
          <a:prstGeom prst="rect">
            <a:avLst/>
          </a:prstGeom>
        </p:spPr>
      </p:pic>
      <p:grpSp>
        <p:nvGrpSpPr>
          <p:cNvPr id="14" name="Groupe 13">
            <a:extLst>
              <a:ext uri="{FF2B5EF4-FFF2-40B4-BE49-F238E27FC236}">
                <a16:creationId xmlns:a16="http://schemas.microsoft.com/office/drawing/2014/main" id="{B9673FB8-A5C3-411E-80ED-375C5E89EA45}"/>
              </a:ext>
            </a:extLst>
          </p:cNvPr>
          <p:cNvGrpSpPr/>
          <p:nvPr/>
        </p:nvGrpSpPr>
        <p:grpSpPr>
          <a:xfrm>
            <a:off x="838200" y="163680"/>
            <a:ext cx="10325100" cy="1015663"/>
            <a:chOff x="838200" y="163680"/>
            <a:chExt cx="10325100" cy="1015663"/>
          </a:xfrm>
        </p:grpSpPr>
        <p:sp>
          <p:nvSpPr>
            <p:cNvPr id="15" name="Flèche : pentagone 14">
              <a:extLst>
                <a:ext uri="{FF2B5EF4-FFF2-40B4-BE49-F238E27FC236}">
                  <a16:creationId xmlns:a16="http://schemas.microsoft.com/office/drawing/2014/main" id="{0E3DB5CE-7AD1-492C-A9B1-BF1D88BD371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54454C-E2A4-4F8A-B4F7-1E549381539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7" name="Groupe 16">
              <a:extLst>
                <a:ext uri="{FF2B5EF4-FFF2-40B4-BE49-F238E27FC236}">
                  <a16:creationId xmlns:a16="http://schemas.microsoft.com/office/drawing/2014/main" id="{0A6005A1-F28A-485F-82D2-317CF30D4322}"/>
                </a:ext>
              </a:extLst>
            </p:cNvPr>
            <p:cNvGrpSpPr/>
            <p:nvPr/>
          </p:nvGrpSpPr>
          <p:grpSpPr>
            <a:xfrm>
              <a:off x="9854984" y="383338"/>
              <a:ext cx="872400" cy="364090"/>
              <a:chOff x="10999694" y="163680"/>
              <a:chExt cx="872400" cy="364090"/>
            </a:xfrm>
          </p:grpSpPr>
          <p:sp>
            <p:nvSpPr>
              <p:cNvPr id="18" name="Étoile : 5 branches 17">
                <a:extLst>
                  <a:ext uri="{FF2B5EF4-FFF2-40B4-BE49-F238E27FC236}">
                    <a16:creationId xmlns:a16="http://schemas.microsoft.com/office/drawing/2014/main" id="{55C05F41-9EA8-4857-BA22-BB5FD9F7CB0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8308DA12-FC4D-4C41-920A-1F6DEA786A4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2513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3.7037E-7 L 0.77799 0.01204 " pathEditMode="relative" rAng="0" ptsTypes="AA">
                                      <p:cBhvr>
                                        <p:cTn id="6" dur="2000" fill="hold"/>
                                        <p:tgtEl>
                                          <p:spTgt spid="13"/>
                                        </p:tgtEl>
                                        <p:attrNameLst>
                                          <p:attrName>ppt_x</p:attrName>
                                          <p:attrName>ppt_y</p:attrName>
                                        </p:attrNameLst>
                                      </p:cBhvr>
                                      <p:rCtr x="38893" y="602"/>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3.125E-6 1.48148E-6 L 0.00013 -0.16019 " pathEditMode="relative" rAng="0" ptsTypes="AA">
                                      <p:cBhvr>
                                        <p:cTn id="9" dur="2000" fill="hold"/>
                                        <p:tgtEl>
                                          <p:spTgt spid="2"/>
                                        </p:tgtEl>
                                        <p:attrNameLst>
                                          <p:attrName>ppt_x</p:attrName>
                                          <p:attrName>ppt_y</p:attrName>
                                        </p:attrNameLst>
                                      </p:cBhvr>
                                      <p:rCtr x="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A862F99C-F5F2-4784-B683-29A48650372C}"/>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E1C3A28B-DD56-4A4A-ACA9-C186D90B7582}"/>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D039E4E2-ADE2-4A65-87DF-6E6C6933C8A1}"/>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198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4303455"/>
            <a:ext cx="12192000" cy="255454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Let’s sing the beaver song.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Paroles de la comptine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Faire venir deux élèves en même temps au tableau. Si possible, le PE essaye de ne plus chanter. Il ne reprend les élèves qu’en cas d’oubli ou d’erreurs.</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771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DF1FE2-42DB-4E14-A70D-E0E6685E261D}"/>
              </a:ext>
            </a:extLst>
          </p:cNvPr>
          <p:cNvSpPr txBox="1"/>
          <p:nvPr/>
        </p:nvSpPr>
        <p:spPr>
          <a:xfrm>
            <a:off x="438150" y="2571541"/>
            <a:ext cx="6705600" cy="3477875"/>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castor veut abattre un énorme peuplier.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tout seul, il n’y arrive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en-GB" sz="2800" b="1" i="1" dirty="0">
                <a:latin typeface="Acceseditionsscript Normal" panose="00000500000000000000" pitchFamily="50" charset="0"/>
              </a:rPr>
              <a:t>A beaver wants to cut down a huge poplar tree.</a:t>
            </a:r>
          </a:p>
          <a:p>
            <a:pPr algn="ctr"/>
            <a:endParaRPr lang="en-GB" sz="2800" b="1" i="1" dirty="0">
              <a:latin typeface="Acceseditionsscript Normal" panose="00000500000000000000" pitchFamily="50" charset="0"/>
            </a:endParaRPr>
          </a:p>
          <a:p>
            <a:pPr algn="ctr"/>
            <a:r>
              <a:rPr lang="en-GB" sz="2800" b="1" i="1" dirty="0">
                <a:latin typeface="Acceseditionsscript Normal" panose="00000500000000000000" pitchFamily="50" charset="0"/>
              </a:rPr>
              <a:t>But ALONE, he can’t do it!</a:t>
            </a:r>
          </a:p>
        </p:txBody>
      </p:sp>
      <p:grpSp>
        <p:nvGrpSpPr>
          <p:cNvPr id="4" name="Groupe 3">
            <a:extLst>
              <a:ext uri="{FF2B5EF4-FFF2-40B4-BE49-F238E27FC236}">
                <a16:creationId xmlns:a16="http://schemas.microsoft.com/office/drawing/2014/main" id="{9F4D0C30-8362-4987-AFF0-916F022AC6A9}"/>
              </a:ext>
            </a:extLst>
          </p:cNvPr>
          <p:cNvGrpSpPr/>
          <p:nvPr/>
        </p:nvGrpSpPr>
        <p:grpSpPr>
          <a:xfrm>
            <a:off x="838200" y="163680"/>
            <a:ext cx="10325100" cy="1015663"/>
            <a:chOff x="838200" y="163680"/>
            <a:chExt cx="10325100" cy="1015663"/>
          </a:xfrm>
        </p:grpSpPr>
        <p:sp>
          <p:nvSpPr>
            <p:cNvPr id="5" name="Flèche : pentagone 4">
              <a:extLst>
                <a:ext uri="{FF2B5EF4-FFF2-40B4-BE49-F238E27FC236}">
                  <a16:creationId xmlns:a16="http://schemas.microsoft.com/office/drawing/2014/main" id="{7DD7C759-B72B-4561-B6AC-1C8FB5CD3CE2}"/>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F1DCB53A-B498-4FF8-872F-7F29312100E6}"/>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7" name="Groupe 6">
              <a:extLst>
                <a:ext uri="{FF2B5EF4-FFF2-40B4-BE49-F238E27FC236}">
                  <a16:creationId xmlns:a16="http://schemas.microsoft.com/office/drawing/2014/main" id="{D7E9690F-9354-484E-A86E-25D53D74569A}"/>
                </a:ext>
              </a:extLst>
            </p:cNvPr>
            <p:cNvGrpSpPr/>
            <p:nvPr/>
          </p:nvGrpSpPr>
          <p:grpSpPr>
            <a:xfrm>
              <a:off x="9816459" y="348031"/>
              <a:ext cx="872400" cy="646959"/>
              <a:chOff x="10999694" y="163680"/>
              <a:chExt cx="872400" cy="646959"/>
            </a:xfrm>
          </p:grpSpPr>
          <p:sp>
            <p:nvSpPr>
              <p:cNvPr id="9" name="Étoile : 5 branches 8">
                <a:extLst>
                  <a:ext uri="{FF2B5EF4-FFF2-40B4-BE49-F238E27FC236}">
                    <a16:creationId xmlns:a16="http://schemas.microsoft.com/office/drawing/2014/main" id="{51EADA76-1E77-4B6D-A93F-2C3D7E51629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D14075D6-D1CD-4307-883D-5434D3EBC13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96C47FE2-E944-48D5-9BF3-DF2F972F30D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10" name="Image 9">
            <a:extLst>
              <a:ext uri="{FF2B5EF4-FFF2-40B4-BE49-F238E27FC236}">
                <a16:creationId xmlns:a16="http://schemas.microsoft.com/office/drawing/2014/main" id="{CC101C03-3ADF-408B-8CA6-00774DB1E1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143750" y="46646"/>
            <a:ext cx="2367433" cy="6811354"/>
          </a:xfrm>
          <a:prstGeom prst="rect">
            <a:avLst/>
          </a:prstGeom>
        </p:spPr>
      </p:pic>
      <p:sp>
        <p:nvSpPr>
          <p:cNvPr id="13" name="ZoneTexte 12">
            <a:extLst>
              <a:ext uri="{FF2B5EF4-FFF2-40B4-BE49-F238E27FC236}">
                <a16:creationId xmlns:a16="http://schemas.microsoft.com/office/drawing/2014/main" id="{BC0198FC-9608-4119-A198-24C47C798970}"/>
              </a:ext>
            </a:extLst>
          </p:cNvPr>
          <p:cNvSpPr txBox="1"/>
          <p:nvPr/>
        </p:nvSpPr>
        <p:spPr>
          <a:xfrm>
            <a:off x="838198" y="1085850"/>
            <a:ext cx="9879107" cy="615553"/>
          </a:xfrm>
          <a:prstGeom prst="rect">
            <a:avLst/>
          </a:prstGeom>
          <a:noFill/>
        </p:spPr>
        <p:txBody>
          <a:bodyPr wrap="square" rtlCol="0">
            <a:spAutoFit/>
          </a:bodyPr>
          <a:lstStyle/>
          <a:p>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La comptine du castor</a:t>
            </a:r>
          </a:p>
          <a:p>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and </a:t>
            </a:r>
            <a:r>
              <a:rPr lang="fr-FR" b="1" dirty="0" err="1">
                <a:latin typeface="Acceseditionsscript Normal" panose="00000500000000000000" pitchFamily="50" charset="0"/>
              </a:rPr>
              <a:t>say</a:t>
            </a:r>
            <a:r>
              <a:rPr lang="fr-FR" b="1" dirty="0">
                <a:latin typeface="Acceseditionsscript Normal" panose="00000500000000000000" pitchFamily="50" charset="0"/>
              </a:rPr>
              <a:t> the « </a:t>
            </a:r>
            <a:r>
              <a:rPr lang="fr-FR" b="1" dirty="0" err="1">
                <a:latin typeface="Acceseditionsscript Normal" panose="00000500000000000000" pitchFamily="50" charset="0"/>
              </a:rPr>
              <a:t>beaver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en-GB" b="1" dirty="0">
                <a:latin typeface="Acceseditionsscript Normal" panose="00000500000000000000" pitchFamily="50" charset="0"/>
              </a:rPr>
              <a:t> »! </a:t>
            </a:r>
          </a:p>
        </p:txBody>
      </p:sp>
    </p:spTree>
    <p:extLst>
      <p:ext uri="{BB962C8B-B14F-4D97-AF65-F5344CB8AC3E}">
        <p14:creationId xmlns:p14="http://schemas.microsoft.com/office/powerpoint/2010/main" val="18807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572214F-9CCD-4522-8E08-BE2CBD8035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5934075" y="5505393"/>
            <a:ext cx="1243781" cy="996923"/>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414634" y="1687859"/>
            <a:ext cx="5873547" cy="3477875"/>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autre castor vient l’aider,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à DEUX, ils n’y arrivent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to help,</a:t>
            </a:r>
          </a:p>
          <a:p>
            <a:pPr algn="ctr"/>
            <a:endParaRPr lang="fr-FR" sz="2800" b="1" i="1" dirty="0">
              <a:latin typeface="Acceseditionsscript Normal" panose="00000500000000000000" pitchFamily="50" charset="0"/>
            </a:endParaRPr>
          </a:p>
          <a:p>
            <a:pPr algn="ctr"/>
            <a:r>
              <a:rPr lang="fr-FR" sz="2800" b="1" i="1" dirty="0">
                <a:latin typeface="Acceseditionsscript Normal" panose="00000500000000000000" pitchFamily="50" charset="0"/>
              </a:rPr>
              <a:t>But,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TWO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can’t</a:t>
            </a:r>
            <a:r>
              <a:rPr lang="fr-FR" sz="2800" b="1" i="1" dirty="0">
                <a:latin typeface="Acceseditionsscript Normal" panose="00000500000000000000" pitchFamily="50" charset="0"/>
              </a:rPr>
              <a:t>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p:txBody>
      </p:sp>
      <p:grpSp>
        <p:nvGrpSpPr>
          <p:cNvPr id="5" name="Groupe 4">
            <a:extLst>
              <a:ext uri="{FF2B5EF4-FFF2-40B4-BE49-F238E27FC236}">
                <a16:creationId xmlns:a16="http://schemas.microsoft.com/office/drawing/2014/main" id="{A0779C37-20A9-4C61-9B6E-514947415CE9}"/>
              </a:ext>
            </a:extLst>
          </p:cNvPr>
          <p:cNvGrpSpPr/>
          <p:nvPr/>
        </p:nvGrpSpPr>
        <p:grpSpPr>
          <a:xfrm>
            <a:off x="838200" y="163680"/>
            <a:ext cx="10325100" cy="1015663"/>
            <a:chOff x="838200" y="163680"/>
            <a:chExt cx="10325100" cy="1015663"/>
          </a:xfrm>
        </p:grpSpPr>
        <p:sp>
          <p:nvSpPr>
            <p:cNvPr id="6" name="Flèche : pentagone 5">
              <a:extLst>
                <a:ext uri="{FF2B5EF4-FFF2-40B4-BE49-F238E27FC236}">
                  <a16:creationId xmlns:a16="http://schemas.microsoft.com/office/drawing/2014/main" id="{49F05121-7AD3-4231-B9D2-6A0B93A36D19}"/>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F18B5E3E-1F14-4982-8B83-EC645735632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1" name="Groupe 10">
              <a:extLst>
                <a:ext uri="{FF2B5EF4-FFF2-40B4-BE49-F238E27FC236}">
                  <a16:creationId xmlns:a16="http://schemas.microsoft.com/office/drawing/2014/main" id="{09DCEC4A-9EDA-4D0D-ABF5-F50E95ABD6E7}"/>
                </a:ext>
              </a:extLst>
            </p:cNvPr>
            <p:cNvGrpSpPr/>
            <p:nvPr/>
          </p:nvGrpSpPr>
          <p:grpSpPr>
            <a:xfrm>
              <a:off x="9816459" y="348031"/>
              <a:ext cx="872400" cy="646959"/>
              <a:chOff x="10999694" y="163680"/>
              <a:chExt cx="872400" cy="646959"/>
            </a:xfrm>
          </p:grpSpPr>
          <p:sp>
            <p:nvSpPr>
              <p:cNvPr id="12" name="Étoile : 5 branches 11">
                <a:extLst>
                  <a:ext uri="{FF2B5EF4-FFF2-40B4-BE49-F238E27FC236}">
                    <a16:creationId xmlns:a16="http://schemas.microsoft.com/office/drawing/2014/main" id="{1196DD99-592C-4D96-96E0-666C10EABDBA}"/>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34CB89C6-FAF2-47BE-93AF-B4B5D182BB9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E7E268BF-99A6-40E3-B4C4-B368F99ECEF7}"/>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9" name="Image 8">
            <a:extLst>
              <a:ext uri="{FF2B5EF4-FFF2-40B4-BE49-F238E27FC236}">
                <a16:creationId xmlns:a16="http://schemas.microsoft.com/office/drawing/2014/main" id="{536AB240-C647-4A22-948F-D97357F0B8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589569" y="714068"/>
            <a:ext cx="2135456" cy="6143932"/>
          </a:xfrm>
          <a:prstGeom prst="rect">
            <a:avLst/>
          </a:prstGeom>
        </p:spPr>
      </p:pic>
    </p:spTree>
    <p:extLst>
      <p:ext uri="{BB962C8B-B14F-4D97-AF65-F5344CB8AC3E}">
        <p14:creationId xmlns:p14="http://schemas.microsoft.com/office/powerpoint/2010/main" val="263496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572214F-9CCD-4522-8E08-BE2CBD8035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5848840" y="5645708"/>
            <a:ext cx="1243781" cy="996923"/>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460578" y="1644927"/>
            <a:ext cx="5635422" cy="3847207"/>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Un autre castor vient l’aider,</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Mais, à TROIS, ils n’y arrivent pas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to help,</a:t>
            </a:r>
          </a:p>
          <a:p>
            <a:pPr algn="ctr"/>
            <a:endParaRPr lang="fr-FR" sz="2800" b="1" i="1" dirty="0">
              <a:latin typeface="Acceseditionsscript Normal" panose="00000500000000000000" pitchFamily="50" charset="0"/>
            </a:endParaRPr>
          </a:p>
          <a:p>
            <a:pPr algn="ctr"/>
            <a:r>
              <a:rPr lang="fr-FR" sz="2800" b="1" i="1" dirty="0">
                <a:latin typeface="Acceseditionsscript Normal" panose="00000500000000000000" pitchFamily="50" charset="0"/>
              </a:rPr>
              <a:t>But,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THREE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can’t</a:t>
            </a:r>
            <a:r>
              <a:rPr lang="fr-FR" sz="2800" b="1" i="1" dirty="0">
                <a:latin typeface="Acceseditionsscript Normal" panose="00000500000000000000" pitchFamily="50" charset="0"/>
              </a:rPr>
              <a:t>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a:p>
            <a:pPr algn="ctr"/>
            <a:endParaRPr lang="fr-FR" sz="2400" b="1" dirty="0">
              <a:latin typeface="Acceseditionsscript Normal" panose="00000500000000000000" pitchFamily="50" charset="0"/>
            </a:endParaRPr>
          </a:p>
        </p:txBody>
      </p:sp>
      <p:pic>
        <p:nvPicPr>
          <p:cNvPr id="3" name="Image 2">
            <a:extLst>
              <a:ext uri="{FF2B5EF4-FFF2-40B4-BE49-F238E27FC236}">
                <a16:creationId xmlns:a16="http://schemas.microsoft.com/office/drawing/2014/main" id="{606D7F7A-3686-4402-88CB-1D216F139B7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34" b="92366" l="9689" r="90657">
                        <a14:foregroundMark x1="27682" y1="7634" x2="27682" y2="7634"/>
                        <a14:foregroundMark x1="91003" y1="63740" x2="91003" y2="63740"/>
                        <a14:foregroundMark x1="89965" y1="62977" x2="89965" y2="62977"/>
                        <a14:foregroundMark x1="83045" y1="68321" x2="83045" y2="68321"/>
                        <a14:foregroundMark x1="78893" y1="68321" x2="78893" y2="68321"/>
                        <a14:foregroundMark x1="73702" y1="92366" x2="73702" y2="92366"/>
                        <a14:foregroundMark x1="76125" y1="67557" x2="76125" y2="67557"/>
                      </a14:backgroundRemoval>
                    </a14:imgEffect>
                  </a14:imgLayer>
                </a14:imgProps>
              </a:ext>
            </a:extLst>
          </a:blip>
          <a:stretch>
            <a:fillRect/>
          </a:stretch>
        </p:blipFill>
        <p:spPr>
          <a:xfrm>
            <a:off x="5161553" y="4687336"/>
            <a:ext cx="1374574" cy="1246154"/>
          </a:xfrm>
          <a:prstGeom prst="rect">
            <a:avLst/>
          </a:prstGeom>
        </p:spPr>
      </p:pic>
      <p:grpSp>
        <p:nvGrpSpPr>
          <p:cNvPr id="6" name="Groupe 5">
            <a:extLst>
              <a:ext uri="{FF2B5EF4-FFF2-40B4-BE49-F238E27FC236}">
                <a16:creationId xmlns:a16="http://schemas.microsoft.com/office/drawing/2014/main" id="{E3E9F80E-B02B-4ED4-B0DA-70DDD8BFA6D5}"/>
              </a:ext>
            </a:extLst>
          </p:cNvPr>
          <p:cNvGrpSpPr/>
          <p:nvPr/>
        </p:nvGrpSpPr>
        <p:grpSpPr>
          <a:xfrm>
            <a:off x="838200" y="163680"/>
            <a:ext cx="10325100" cy="1015663"/>
            <a:chOff x="838200" y="163680"/>
            <a:chExt cx="10325100" cy="1015663"/>
          </a:xfrm>
        </p:grpSpPr>
        <p:sp>
          <p:nvSpPr>
            <p:cNvPr id="10" name="Flèche : pentagone 9">
              <a:extLst>
                <a:ext uri="{FF2B5EF4-FFF2-40B4-BE49-F238E27FC236}">
                  <a16:creationId xmlns:a16="http://schemas.microsoft.com/office/drawing/2014/main" id="{762DCD55-4FAA-42AB-8545-2B29A0CBF40B}"/>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A6AE0C4-BA9D-4010-833D-C8016F1B7A03}"/>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2" name="Groupe 11">
              <a:extLst>
                <a:ext uri="{FF2B5EF4-FFF2-40B4-BE49-F238E27FC236}">
                  <a16:creationId xmlns:a16="http://schemas.microsoft.com/office/drawing/2014/main" id="{DC23BCC9-0FA8-44DC-9E59-E851899978FC}"/>
                </a:ext>
              </a:extLst>
            </p:cNvPr>
            <p:cNvGrpSpPr/>
            <p:nvPr/>
          </p:nvGrpSpPr>
          <p:grpSpPr>
            <a:xfrm>
              <a:off x="9816459" y="348031"/>
              <a:ext cx="872400" cy="646959"/>
              <a:chOff x="10999694" y="163680"/>
              <a:chExt cx="872400" cy="646959"/>
            </a:xfrm>
          </p:grpSpPr>
          <p:sp>
            <p:nvSpPr>
              <p:cNvPr id="13" name="Étoile : 5 branches 12">
                <a:extLst>
                  <a:ext uri="{FF2B5EF4-FFF2-40B4-BE49-F238E27FC236}">
                    <a16:creationId xmlns:a16="http://schemas.microsoft.com/office/drawing/2014/main" id="{F183416F-D639-4F8A-B1DA-53D75B3020C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A52255A2-1825-402A-8C34-76D62314D3B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Étoile : 5 branches 14">
                <a:extLst>
                  <a:ext uri="{FF2B5EF4-FFF2-40B4-BE49-F238E27FC236}">
                    <a16:creationId xmlns:a16="http://schemas.microsoft.com/office/drawing/2014/main" id="{518C081F-A90D-4EAA-9757-CA3BFB7E869C}"/>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pic>
        <p:nvPicPr>
          <p:cNvPr id="9" name="Image 8">
            <a:extLst>
              <a:ext uri="{FF2B5EF4-FFF2-40B4-BE49-F238E27FC236}">
                <a16:creationId xmlns:a16="http://schemas.microsoft.com/office/drawing/2014/main" id="{54878E80-EBA6-4CBF-9A2D-9A4D74FF590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573611" y="732902"/>
            <a:ext cx="2135456" cy="6143932"/>
          </a:xfrm>
          <a:prstGeom prst="rect">
            <a:avLst/>
          </a:prstGeom>
        </p:spPr>
      </p:pic>
    </p:spTree>
    <p:extLst>
      <p:ext uri="{BB962C8B-B14F-4D97-AF65-F5344CB8AC3E}">
        <p14:creationId xmlns:p14="http://schemas.microsoft.com/office/powerpoint/2010/main" val="258029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83CEE83-606C-4624-9291-DBB55497DC9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7167" l="1438" r="98403">
                        <a14:foregroundMark x1="6390" y1="21500" x2="6390" y2="21500"/>
                        <a14:foregroundMark x1="1757" y1="19667" x2="1757" y2="19667"/>
                        <a14:foregroundMark x1="12939" y1="8500" x2="12939" y2="8500"/>
                        <a14:foregroundMark x1="44569" y1="4167" x2="44569" y2="4167"/>
                        <a14:foregroundMark x1="55591" y1="19667" x2="55591" y2="19667"/>
                        <a14:foregroundMark x1="55751" y1="16667" x2="55751" y2="16667"/>
                        <a14:foregroundMark x1="57188" y1="18000" x2="57188" y2="18000"/>
                        <a14:foregroundMark x1="58147" y1="21500" x2="58147" y2="21500"/>
                        <a14:foregroundMark x1="57668" y1="18167" x2="57508" y2="17000"/>
                        <a14:foregroundMark x1="57188" y1="15333" x2="57188" y2="15333"/>
                        <a14:foregroundMark x1="46006" y1="12167" x2="49201" y2="17000"/>
                        <a14:foregroundMark x1="40895" y1="34167" x2="40895" y2="34167"/>
                        <a14:foregroundMark x1="37220" y1="92667" x2="37220" y2="92667"/>
                        <a14:foregroundMark x1="34345" y1="93333" x2="34345" y2="93333"/>
                        <a14:foregroundMark x1="37700" y1="95167" x2="37700" y2="95167"/>
                        <a14:foregroundMark x1="38818" y1="97000" x2="38818" y2="97000"/>
                        <a14:foregroundMark x1="39457" y1="92333" x2="45367" y2="94333"/>
                        <a14:foregroundMark x1="58147" y1="97167" x2="59425" y2="96167"/>
                        <a14:foregroundMark x1="95048" y1="32667" x2="93770" y2="43333"/>
                        <a14:foregroundMark x1="93770" y1="43333" x2="93450" y2="43667"/>
                        <a14:foregroundMark x1="43291" y1="13333" x2="42812" y2="19667"/>
                        <a14:foregroundMark x1="43930" y1="37000" x2="52396" y2="36000"/>
                        <a14:foregroundMark x1="54313" y1="18167" x2="54313" y2="18167"/>
                        <a14:foregroundMark x1="74601" y1="18500" x2="74601" y2="18500"/>
                        <a14:foregroundMark x1="98403" y1="37667" x2="98403" y2="37667"/>
                        <a14:foregroundMark x1="47284" y1="35167" x2="47284" y2="35167"/>
                      </a14:backgroundRemoval>
                    </a14:imgEffect>
                  </a14:imgLayer>
                </a14:imgProps>
              </a:ext>
            </a:extLst>
          </a:blip>
          <a:stretch>
            <a:fillRect/>
          </a:stretch>
        </p:blipFill>
        <p:spPr>
          <a:xfrm>
            <a:off x="8290020" y="4309704"/>
            <a:ext cx="782353" cy="749859"/>
          </a:xfrm>
          <a:prstGeom prst="rect">
            <a:avLst/>
          </a:prstGeom>
        </p:spPr>
      </p:pic>
      <p:pic>
        <p:nvPicPr>
          <p:cNvPr id="9" name="Image 8">
            <a:extLst>
              <a:ext uri="{FF2B5EF4-FFF2-40B4-BE49-F238E27FC236}">
                <a16:creationId xmlns:a16="http://schemas.microsoft.com/office/drawing/2014/main" id="{E6EB86EF-9BD8-4BA3-88E4-15A892D7890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31" b="94714" l="5618" r="93820">
                        <a14:foregroundMark x1="36517" y1="3671" x2="36517" y2="3671"/>
                        <a14:foregroundMark x1="7865" y1="38473" x2="7865" y2="38473"/>
                        <a14:foregroundMark x1="5618" y1="43319" x2="5618" y2="43319"/>
                        <a14:foregroundMark x1="92135" y1="40675" x2="92135" y2="40675"/>
                        <a14:foregroundMark x1="91011" y1="44347" x2="91011" y2="44347"/>
                        <a14:foregroundMark x1="40449" y1="93392" x2="40449" y2="93392"/>
                        <a14:foregroundMark x1="21910" y1="94714" x2="21910" y2="94714"/>
                        <a14:foregroundMark x1="85393" y1="93979" x2="85393" y2="93979"/>
                        <a14:foregroundMark x1="6742" y1="75037" x2="6742" y2="75037"/>
                        <a14:foregroundMark x1="93820" y1="52717" x2="93820" y2="52717"/>
                        <a14:backgroundMark x1="65169" y1="90896" x2="65169" y2="90896"/>
                        <a14:backgroundMark x1="80899" y1="94567" x2="80899" y2="94567"/>
                        <a14:backgroundMark x1="85393" y1="94126" x2="85393" y2="94126"/>
                        <a14:backgroundMark x1="74719" y1="95888" x2="74719" y2="95888"/>
                      </a14:backgroundRemoval>
                    </a14:imgEffect>
                  </a14:imgLayer>
                </a14:imgProps>
              </a:ext>
            </a:extLst>
          </a:blip>
          <a:stretch>
            <a:fillRect/>
          </a:stretch>
        </p:blipFill>
        <p:spPr>
          <a:xfrm>
            <a:off x="7613469" y="744524"/>
            <a:ext cx="2135456" cy="6143932"/>
          </a:xfrm>
          <a:prstGeom prst="rect">
            <a:avLst/>
          </a:prstGeom>
        </p:spPr>
      </p:pic>
      <p:sp>
        <p:nvSpPr>
          <p:cNvPr id="8" name="ZoneTexte 7">
            <a:extLst>
              <a:ext uri="{FF2B5EF4-FFF2-40B4-BE49-F238E27FC236}">
                <a16:creationId xmlns:a16="http://schemas.microsoft.com/office/drawing/2014/main" id="{96DF1FE2-42DB-4E14-A70D-E0E6685E261D}"/>
              </a:ext>
            </a:extLst>
          </p:cNvPr>
          <p:cNvSpPr txBox="1"/>
          <p:nvPr/>
        </p:nvSpPr>
        <p:spPr>
          <a:xfrm>
            <a:off x="58663" y="1212634"/>
            <a:ext cx="7588047" cy="3908762"/>
          </a:xfrm>
          <a:prstGeom prst="rect">
            <a:avLst/>
          </a:prstGeom>
          <a:noFill/>
        </p:spPr>
        <p:txBody>
          <a:bodyPr wrap="square" rtlCol="0">
            <a:spAutoFit/>
          </a:bodyPr>
          <a:lstStyle/>
          <a:p>
            <a:pPr algn="ctr"/>
            <a:r>
              <a:rPr lang="fr-FR" sz="2000" b="1" i="1" dirty="0">
                <a:solidFill>
                  <a:schemeClr val="bg1">
                    <a:lumMod val="65000"/>
                  </a:schemeClr>
                </a:solidFill>
                <a:latin typeface="Acceseditionsscript Normal" panose="00000500000000000000" pitchFamily="50" charset="0"/>
              </a:rPr>
              <a:t>Alors un autre castor vient, et encore un autre...</a:t>
            </a:r>
          </a:p>
          <a:p>
            <a:pPr algn="ctr"/>
            <a:endParaRPr lang="fr-FR" sz="2000" b="1" i="1" dirty="0">
              <a:solidFill>
                <a:schemeClr val="bg1">
                  <a:lumMod val="65000"/>
                </a:schemeClr>
              </a:solidFill>
              <a:latin typeface="Acceseditionsscript Normal" panose="00000500000000000000" pitchFamily="50" charset="0"/>
            </a:endParaRPr>
          </a:p>
          <a:p>
            <a:pPr algn="ctr"/>
            <a:r>
              <a:rPr lang="fr-FR" sz="2000" b="1" i="1" dirty="0">
                <a:solidFill>
                  <a:schemeClr val="bg1">
                    <a:lumMod val="65000"/>
                  </a:schemeClr>
                </a:solidFill>
                <a:latin typeface="Acceseditionsscript Normal" panose="00000500000000000000" pitchFamily="50" charset="0"/>
              </a:rPr>
              <a:t>Enfin, à CINQ, ils y arrivent !</a:t>
            </a:r>
          </a:p>
          <a:p>
            <a:pPr algn="ctr"/>
            <a:endParaRPr lang="fr-FR" sz="2400" b="1" dirty="0">
              <a:latin typeface="Acceseditionsscript Normal" panose="00000500000000000000" pitchFamily="50" charset="0"/>
            </a:endParaRPr>
          </a:p>
          <a:p>
            <a:pPr algn="ctr"/>
            <a:endParaRPr lang="fr-FR" sz="2400" b="1" dirty="0">
              <a:latin typeface="Acceseditionsscript Normal" panose="00000500000000000000" pitchFamily="50" charset="0"/>
            </a:endParaRPr>
          </a:p>
          <a:p>
            <a:pPr algn="ctr"/>
            <a:r>
              <a:rPr lang="fr-FR" sz="2800" b="1" i="1" dirty="0">
                <a:latin typeface="Acceseditionsscript Normal" panose="00000500000000000000" pitchFamily="50" charset="0"/>
              </a:rPr>
              <a:t>So, </a:t>
            </a: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beaver</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comes</a:t>
            </a:r>
            <a:r>
              <a:rPr lang="fr-FR" sz="2800" b="1" i="1" dirty="0">
                <a:latin typeface="Acceseditionsscript Normal" panose="00000500000000000000" pitchFamily="50" charset="0"/>
              </a:rPr>
              <a:t>, </a:t>
            </a:r>
            <a:br>
              <a:rPr lang="fr-FR" sz="2800" b="1" i="1" dirty="0">
                <a:latin typeface="Acceseditionsscript Normal" panose="00000500000000000000" pitchFamily="50" charset="0"/>
              </a:rPr>
            </a:br>
            <a:r>
              <a:rPr lang="fr-FR" sz="2800" b="1" i="1" dirty="0">
                <a:latin typeface="Acceseditionsscript Normal" panose="00000500000000000000" pitchFamily="50" charset="0"/>
              </a:rPr>
              <a:t>and </a:t>
            </a:r>
            <a:r>
              <a:rPr lang="fr-FR" sz="2800" b="1" i="1" dirty="0" err="1">
                <a:latin typeface="Acceseditionsscript Normal" panose="00000500000000000000" pitchFamily="50" charset="0"/>
              </a:rPr>
              <a:t>another</a:t>
            </a:r>
            <a:r>
              <a:rPr lang="fr-FR" sz="2800" b="1" i="1" dirty="0">
                <a:latin typeface="Acceseditionsscript Normal" panose="00000500000000000000" pitchFamily="50" charset="0"/>
              </a:rPr>
              <a:t> one...</a:t>
            </a:r>
          </a:p>
          <a:p>
            <a:pPr algn="ctr"/>
            <a:endParaRPr lang="fr-FR" sz="2800" b="1" i="1" dirty="0">
              <a:latin typeface="Acceseditionsscript Normal" panose="00000500000000000000" pitchFamily="50" charset="0"/>
            </a:endParaRPr>
          </a:p>
          <a:p>
            <a:pPr algn="ctr"/>
            <a:r>
              <a:rPr lang="fr-FR" sz="2800" b="1" i="1" dirty="0" err="1">
                <a:latin typeface="Acceseditionsscript Normal" panose="00000500000000000000" pitchFamily="50" charset="0"/>
              </a:rPr>
              <a:t>Finally</a:t>
            </a:r>
            <a:r>
              <a:rPr lang="fr-FR" sz="2800" b="1" i="1" dirty="0">
                <a:latin typeface="Acceseditionsscript Normal" panose="00000500000000000000" pitchFamily="50" charset="0"/>
              </a:rPr>
              <a:t>, </a:t>
            </a:r>
            <a:r>
              <a:rPr lang="fr-FR" sz="2800" b="1" i="1" dirty="0" err="1">
                <a:latin typeface="Acceseditionsscript Normal" panose="00000500000000000000" pitchFamily="50" charset="0"/>
              </a:rPr>
              <a:t>with</a:t>
            </a:r>
            <a:r>
              <a:rPr lang="fr-FR" sz="2800" b="1" i="1" dirty="0">
                <a:latin typeface="Acceseditionsscript Normal" panose="00000500000000000000" pitchFamily="50" charset="0"/>
              </a:rPr>
              <a:t> FIVE </a:t>
            </a:r>
            <a:r>
              <a:rPr lang="fr-FR" sz="2800" b="1" i="1" dirty="0" err="1">
                <a:latin typeface="Acceseditionsscript Normal" panose="00000500000000000000" pitchFamily="50" charset="0"/>
              </a:rPr>
              <a:t>beavers</a:t>
            </a:r>
            <a:r>
              <a:rPr lang="fr-FR" sz="2800" b="1" i="1" dirty="0">
                <a:latin typeface="Acceseditionsscript Normal" panose="00000500000000000000" pitchFamily="50" charset="0"/>
              </a:rPr>
              <a:t>, </a:t>
            </a:r>
            <a:br>
              <a:rPr lang="fr-FR" sz="2800" b="1" i="1" dirty="0">
                <a:latin typeface="Acceseditionsscript Normal" panose="00000500000000000000" pitchFamily="50" charset="0"/>
              </a:rPr>
            </a:br>
            <a:r>
              <a:rPr lang="fr-FR" sz="2800" b="1" i="1" dirty="0" err="1">
                <a:latin typeface="Acceseditionsscript Normal" panose="00000500000000000000" pitchFamily="50" charset="0"/>
              </a:rPr>
              <a:t>they</a:t>
            </a:r>
            <a:r>
              <a:rPr lang="fr-FR" sz="2800" b="1" i="1" dirty="0">
                <a:latin typeface="Acceseditionsscript Normal" panose="00000500000000000000" pitchFamily="50" charset="0"/>
              </a:rPr>
              <a:t> can do </a:t>
            </a:r>
            <a:r>
              <a:rPr lang="fr-FR" sz="2800" b="1" i="1" dirty="0" err="1">
                <a:latin typeface="Acceseditionsscript Normal" panose="00000500000000000000" pitchFamily="50" charset="0"/>
              </a:rPr>
              <a:t>it!</a:t>
            </a:r>
            <a:endParaRPr lang="fr-FR" sz="2800" b="1" i="1" dirty="0">
              <a:latin typeface="Acceseditionsscript Normal" panose="00000500000000000000" pitchFamily="50" charset="0"/>
            </a:endParaRPr>
          </a:p>
        </p:txBody>
      </p:sp>
      <p:pic>
        <p:nvPicPr>
          <p:cNvPr id="4" name="Image 3">
            <a:extLst>
              <a:ext uri="{FF2B5EF4-FFF2-40B4-BE49-F238E27FC236}">
                <a16:creationId xmlns:a16="http://schemas.microsoft.com/office/drawing/2014/main" id="{33888DEC-23E3-41F2-9900-00D8DC4A004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06156" y="5035076"/>
            <a:ext cx="1374573" cy="1144974"/>
          </a:xfrm>
          <a:prstGeom prst="rect">
            <a:avLst/>
          </a:prstGeom>
        </p:spPr>
      </p:pic>
      <p:pic>
        <p:nvPicPr>
          <p:cNvPr id="10" name="Image 9">
            <a:extLst>
              <a:ext uri="{FF2B5EF4-FFF2-40B4-BE49-F238E27FC236}">
                <a16:creationId xmlns:a16="http://schemas.microsoft.com/office/drawing/2014/main" id="{2B58080A-7F87-4208-A3A3-47CDB1C254B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3333" l="6107" r="90840">
                        <a14:foregroundMark x1="6870" y1="62857" x2="6870" y2="62857"/>
                        <a14:foregroundMark x1="78626" y1="27619" x2="78626" y2="27619"/>
                        <a14:foregroundMark x1="90840" y1="27619" x2="90840" y2="27619"/>
                        <a14:foregroundMark x1="91603" y1="60000" x2="91603" y2="60000"/>
                        <a14:foregroundMark x1="86260" y1="91429" x2="86260" y2="91429"/>
                        <a14:foregroundMark x1="75573" y1="93333" x2="75573" y2="93333"/>
                      </a14:backgroundRemoval>
                    </a14:imgEffect>
                  </a14:imgLayer>
                </a14:imgProps>
              </a:ext>
            </a:extLst>
          </a:blip>
          <a:stretch>
            <a:fillRect/>
          </a:stretch>
        </p:blipFill>
        <p:spPr>
          <a:xfrm>
            <a:off x="6053763" y="5639727"/>
            <a:ext cx="1243781" cy="996923"/>
          </a:xfrm>
          <a:prstGeom prst="rect">
            <a:avLst/>
          </a:prstGeom>
        </p:spPr>
      </p:pic>
      <p:pic>
        <p:nvPicPr>
          <p:cNvPr id="11" name="Image 10">
            <a:extLst>
              <a:ext uri="{FF2B5EF4-FFF2-40B4-BE49-F238E27FC236}">
                <a16:creationId xmlns:a16="http://schemas.microsoft.com/office/drawing/2014/main" id="{B45CC0D9-0366-4C09-B9FF-C261912E88E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634" b="92366" l="9689" r="90657">
                        <a14:foregroundMark x1="27682" y1="7634" x2="27682" y2="7634"/>
                        <a14:foregroundMark x1="91003" y1="63740" x2="91003" y2="63740"/>
                        <a14:foregroundMark x1="89965" y1="62977" x2="89965" y2="62977"/>
                        <a14:foregroundMark x1="83045" y1="68321" x2="83045" y2="68321"/>
                        <a14:foregroundMark x1="78893" y1="68321" x2="78893" y2="68321"/>
                        <a14:foregroundMark x1="73702" y1="92366" x2="73702" y2="92366"/>
                        <a14:foregroundMark x1="76125" y1="67557" x2="76125" y2="67557"/>
                      </a14:backgroundRemoval>
                    </a14:imgEffect>
                  </a14:imgLayer>
                </a14:imgProps>
              </a:ext>
            </a:extLst>
          </a:blip>
          <a:stretch>
            <a:fillRect/>
          </a:stretch>
        </p:blipFill>
        <p:spPr>
          <a:xfrm>
            <a:off x="5982849" y="4436486"/>
            <a:ext cx="1374574" cy="1246154"/>
          </a:xfrm>
          <a:prstGeom prst="rect">
            <a:avLst/>
          </a:prstGeom>
        </p:spPr>
      </p:pic>
      <p:pic>
        <p:nvPicPr>
          <p:cNvPr id="2" name="Image 1">
            <a:extLst>
              <a:ext uri="{FF2B5EF4-FFF2-40B4-BE49-F238E27FC236}">
                <a16:creationId xmlns:a16="http://schemas.microsoft.com/office/drawing/2014/main" id="{48D51877-59AD-4BF8-B50B-B167C287DF3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449" b="93776" l="2381" r="96699">
                        <a14:foregroundMark x1="7413" y1="12755" x2="7413" y2="12755"/>
                        <a14:foregroundMark x1="2543" y1="13571" x2="2543" y2="13571"/>
                        <a14:foregroundMark x1="13961" y1="2449" x2="13961" y2="2449"/>
                        <a14:foregroundMark x1="41288" y1="93776" x2="41288" y2="93776"/>
                        <a14:foregroundMark x1="68994" y1="85816" x2="68994" y2="85816"/>
                        <a14:foregroundMark x1="86147" y1="85816" x2="86147" y2="85816"/>
                        <a14:foregroundMark x1="91234" y1="81837" x2="62500" y2="89490"/>
                        <a14:foregroundMark x1="62500" y1="89490" x2="73214" y2="91020"/>
                        <a14:foregroundMark x1="73214" y1="91020" x2="89286" y2="90204"/>
                        <a14:foregroundMark x1="95238" y1="82245" x2="96699" y2="92653"/>
                        <a14:foregroundMark x1="96483" y1="92653" x2="96483" y2="92653"/>
                        <a14:foregroundMark x1="59686" y1="89796" x2="59686" y2="89796"/>
                      </a14:backgroundRemoval>
                    </a14:imgEffect>
                    <a14:imgEffect>
                      <a14:brightnessContrast bright="20000" contrast="-40000"/>
                    </a14:imgEffect>
                  </a14:imgLayer>
                </a14:imgProps>
              </a:ext>
            </a:extLst>
          </a:blip>
          <a:stretch>
            <a:fillRect/>
          </a:stretch>
        </p:blipFill>
        <p:spPr>
          <a:xfrm>
            <a:off x="9445186" y="5981120"/>
            <a:ext cx="1121538" cy="594755"/>
          </a:xfrm>
          <a:prstGeom prst="rect">
            <a:avLst/>
          </a:prstGeom>
        </p:spPr>
      </p:pic>
      <p:grpSp>
        <p:nvGrpSpPr>
          <p:cNvPr id="12" name="Groupe 11">
            <a:extLst>
              <a:ext uri="{FF2B5EF4-FFF2-40B4-BE49-F238E27FC236}">
                <a16:creationId xmlns:a16="http://schemas.microsoft.com/office/drawing/2014/main" id="{934F0014-FC2A-4A88-BF52-29939A4972F1}"/>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09048A45-E4F7-44EB-B7F8-B0A6B83A84F6}"/>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2DB4FA6B-FD7B-40CD-99D3-FC3500FCCA2E}"/>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15" name="Groupe 14">
              <a:extLst>
                <a:ext uri="{FF2B5EF4-FFF2-40B4-BE49-F238E27FC236}">
                  <a16:creationId xmlns:a16="http://schemas.microsoft.com/office/drawing/2014/main" id="{6D8DE2CD-1132-4B46-AD11-1ED968381DF1}"/>
                </a:ext>
              </a:extLst>
            </p:cNvPr>
            <p:cNvGrpSpPr/>
            <p:nvPr/>
          </p:nvGrpSpPr>
          <p:grpSpPr>
            <a:xfrm>
              <a:off x="9816459" y="348031"/>
              <a:ext cx="872400" cy="646959"/>
              <a:chOff x="10999694" y="163680"/>
              <a:chExt cx="872400" cy="646959"/>
            </a:xfrm>
          </p:grpSpPr>
          <p:sp>
            <p:nvSpPr>
              <p:cNvPr id="16" name="Étoile : 5 branches 15">
                <a:extLst>
                  <a:ext uri="{FF2B5EF4-FFF2-40B4-BE49-F238E27FC236}">
                    <a16:creationId xmlns:a16="http://schemas.microsoft.com/office/drawing/2014/main" id="{A4918B70-B026-458F-A893-631FAB8EC56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A0F9EDA5-F1A6-46DC-825D-63D4FD10468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A1915374-0554-4765-9430-705A72DF595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94918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400" fill="hold"/>
                                        <p:tgtEl>
                                          <p:spTgt spid="4"/>
                                        </p:tgtEl>
                                        <p:attrNameLst>
                                          <p:attrName>ppt_x</p:attrName>
                                        </p:attrNameLst>
                                      </p:cBhvr>
                                      <p:tavLst>
                                        <p:tav tm="0">
                                          <p:val>
                                            <p:strVal val="0-#ppt_w/2"/>
                                          </p:val>
                                        </p:tav>
                                        <p:tav tm="100000">
                                          <p:val>
                                            <p:strVal val="#ppt_x"/>
                                          </p:val>
                                        </p:tav>
                                      </p:tavLst>
                                    </p:anim>
                                    <p:anim calcmode="lin" valueType="num">
                                      <p:cBhvr additive="base">
                                        <p:cTn id="8" dur="1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700" fill="hold"/>
                                        <p:tgtEl>
                                          <p:spTgt spid="2"/>
                                        </p:tgtEl>
                                        <p:attrNameLst>
                                          <p:attrName>ppt_x</p:attrName>
                                        </p:attrNameLst>
                                      </p:cBhvr>
                                      <p:tavLst>
                                        <p:tav tm="0">
                                          <p:val>
                                            <p:strVal val="1+#ppt_w/2"/>
                                          </p:val>
                                        </p:tav>
                                        <p:tav tm="100000">
                                          <p:val>
                                            <p:strVal val="#ppt_x"/>
                                          </p:val>
                                        </p:tav>
                                      </p:tavLst>
                                    </p:anim>
                                    <p:anim calcmode="lin" valueType="num">
                                      <p:cBhvr additive="base">
                                        <p:cTn id="12" dur="17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3</a:t>
              </a:r>
            </a:p>
          </p:txBody>
        </p:sp>
      </p:grpSp>
      <p:sp>
        <p:nvSpPr>
          <p:cNvPr id="7" name="Étoile : 5 branches 6">
            <a:extLst>
              <a:ext uri="{FF2B5EF4-FFF2-40B4-BE49-F238E27FC236}">
                <a16:creationId xmlns:a16="http://schemas.microsoft.com/office/drawing/2014/main" id="{59EE1591-095C-41A5-9260-3FA2794FCC5E}"/>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7BC0F263-4415-4DE4-9AC5-519F9E9133A1}"/>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766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1533465"/>
            <a:ext cx="12192000" cy="532453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a:latin typeface="Acceseditionsscript Normal" panose="00000500000000000000" pitchFamily="50" charset="0"/>
              </a:rPr>
              <a:t>Look</a:t>
            </a:r>
            <a:r>
              <a:rPr lang="en-GB" sz="2000" b="1" dirty="0">
                <a:latin typeface="Acceseditionsscript Normal" panose="00000500000000000000" pitchFamily="50" charset="0"/>
              </a:rPr>
              <a:t> and say the number. What number is it?  (JEU 1) </a:t>
            </a:r>
          </a:p>
          <a:p>
            <a:r>
              <a:rPr lang="fr-FR" sz="2000" b="1" dirty="0">
                <a:latin typeface="Acceseditionsscript Normal" panose="00000500000000000000" pitchFamily="50" charset="0"/>
              </a:rPr>
              <a:t>Look</a:t>
            </a:r>
            <a:r>
              <a:rPr lang="en-GB" sz="2000" b="1" dirty="0">
                <a:latin typeface="Acceseditionsscript Normal" panose="00000500000000000000" pitchFamily="50" charset="0"/>
              </a:rPr>
              <a:t> and read the digit. What digit is it? (JEU 2)</a:t>
            </a:r>
          </a:p>
          <a:p>
            <a:r>
              <a:rPr lang="fr-FR" sz="2000" b="1" dirty="0">
                <a:latin typeface="Acceseditionsscript Normal" panose="00000500000000000000" pitchFamily="50" charset="0"/>
              </a:rPr>
              <a:t>Look</a:t>
            </a:r>
            <a:r>
              <a:rPr lang="en-GB" sz="2000" b="1" dirty="0">
                <a:latin typeface="Acceseditionsscript Normal" panose="00000500000000000000" pitchFamily="50" charset="0"/>
              </a:rPr>
              <a:t> and say the next number (... then ... then ...) (JEU 3). </a:t>
            </a:r>
          </a:p>
          <a:p>
            <a:r>
              <a:rPr lang="en-GB" sz="2000" b="1" dirty="0">
                <a:latin typeface="Acceseditionsscript Normal" panose="00000500000000000000" pitchFamily="50" charset="0"/>
              </a:rPr>
              <a:t>Listen and sing the monkey song. (JEU 4)»</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 « five »... (JEU 1)</a:t>
            </a:r>
          </a:p>
          <a:p>
            <a:r>
              <a:rPr lang="fr-FR" sz="2000" i="1" dirty="0">
                <a:latin typeface="Acceseditionsscript Normal" panose="00000500000000000000" pitchFamily="50" charset="0"/>
              </a:rPr>
              <a:t>« four » or « digit four » (JEU 2)</a:t>
            </a:r>
          </a:p>
          <a:p>
            <a:r>
              <a:rPr lang="fr-FR" sz="2000" i="1" dirty="0">
                <a:latin typeface="Acceseditionsscript Normal" panose="00000500000000000000" pitchFamily="50" charset="0"/>
              </a:rPr>
              <a:t>« one,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 (JEU 3)</a:t>
            </a:r>
          </a:p>
          <a:p>
            <a:r>
              <a:rPr lang="fr-FR" sz="2000" i="1" dirty="0">
                <a:latin typeface="Acceseditionsscript Normal" panose="00000500000000000000" pitchFamily="50" charset="0"/>
              </a:rPr>
              <a:t>Répéter les paroles après l’enseignant.</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peut demander aux enfants de représenter le nombre en même temps avec leurs doigts pour les garder « en mouvement ».</a:t>
            </a:r>
          </a:p>
          <a:p>
            <a:r>
              <a:rPr lang="fr-FR" sz="2000" i="1" dirty="0">
                <a:solidFill>
                  <a:schemeClr val="bg1">
                    <a:lumMod val="50000"/>
                  </a:schemeClr>
                </a:solidFill>
                <a:latin typeface="Acceseditionsscript Normal" panose="00000500000000000000" pitchFamily="50" charset="0"/>
              </a:rPr>
              <a:t>Pour la chanson, faire se lever les élèves et les faire mimer en même temps qu’ils répètent les paroles de la comptine.</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6697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16082" y="3612117"/>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44441" y="3539445"/>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40132" y="3552783"/>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4182" y="3556819"/>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8232" y="3552783"/>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12282" y="3524910"/>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36332" y="3510821"/>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nvGrpSpPr>
          <p:cNvPr id="128" name="Groupe 127">
            <a:extLst>
              <a:ext uri="{FF2B5EF4-FFF2-40B4-BE49-F238E27FC236}">
                <a16:creationId xmlns:a16="http://schemas.microsoft.com/office/drawing/2014/main" id="{E956EB80-D6C0-FA5B-58F8-FC02DE045377}"/>
              </a:ext>
            </a:extLst>
          </p:cNvPr>
          <p:cNvGrpSpPr/>
          <p:nvPr/>
        </p:nvGrpSpPr>
        <p:grpSpPr>
          <a:xfrm>
            <a:off x="319964" y="3645789"/>
            <a:ext cx="1924050" cy="1333500"/>
            <a:chOff x="323849" y="3216227"/>
            <a:chExt cx="1924050" cy="1333500"/>
          </a:xfrm>
        </p:grpSpPr>
        <p:sp>
          <p:nvSpPr>
            <p:cNvPr id="5" name="Rectangle 4">
              <a:extLst>
                <a:ext uri="{FF2B5EF4-FFF2-40B4-BE49-F238E27FC236}">
                  <a16:creationId xmlns:a16="http://schemas.microsoft.com/office/drawing/2014/main" id="{AA00CCDA-1C5A-0EB4-BA53-E6C0506D5E15}"/>
                </a:ext>
              </a:extLst>
            </p:cNvPr>
            <p:cNvSpPr/>
            <p:nvPr/>
          </p:nvSpPr>
          <p:spPr>
            <a:xfrm>
              <a:off x="3238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395EE1D-484A-3853-5DFD-94B9C569761D}"/>
                </a:ext>
              </a:extLst>
            </p:cNvPr>
            <p:cNvSpPr/>
            <p:nvPr/>
          </p:nvSpPr>
          <p:spPr>
            <a:xfrm>
              <a:off x="1159874"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0" name="Groupe 129">
            <a:extLst>
              <a:ext uri="{FF2B5EF4-FFF2-40B4-BE49-F238E27FC236}">
                <a16:creationId xmlns:a16="http://schemas.microsoft.com/office/drawing/2014/main" id="{826AE4F7-2C8E-7684-1DFE-613E75B84D9F}"/>
              </a:ext>
            </a:extLst>
          </p:cNvPr>
          <p:cNvGrpSpPr/>
          <p:nvPr/>
        </p:nvGrpSpPr>
        <p:grpSpPr>
          <a:xfrm>
            <a:off x="4168064" y="3645789"/>
            <a:ext cx="1924050" cy="1333500"/>
            <a:chOff x="4171949" y="3216227"/>
            <a:chExt cx="1924050" cy="1333500"/>
          </a:xfrm>
        </p:grpSpPr>
        <p:sp>
          <p:nvSpPr>
            <p:cNvPr id="7" name="Rectangle 6">
              <a:extLst>
                <a:ext uri="{FF2B5EF4-FFF2-40B4-BE49-F238E27FC236}">
                  <a16:creationId xmlns:a16="http://schemas.microsoft.com/office/drawing/2014/main" id="{F12DC875-64A5-3D95-6EA7-086C224CAC64}"/>
                </a:ext>
              </a:extLst>
            </p:cNvPr>
            <p:cNvSpPr/>
            <p:nvPr/>
          </p:nvSpPr>
          <p:spPr>
            <a:xfrm>
              <a:off x="41719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52A1875-2C77-4F69-2DE3-D778CEC98EFB}"/>
                </a:ext>
              </a:extLst>
            </p:cNvPr>
            <p:cNvSpPr/>
            <p:nvPr/>
          </p:nvSpPr>
          <p:spPr>
            <a:xfrm>
              <a:off x="4460287" y="330300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C484E5-E042-5DC7-370A-A6C6C0C509CB}"/>
                </a:ext>
              </a:extLst>
            </p:cNvPr>
            <p:cNvSpPr/>
            <p:nvPr/>
          </p:nvSpPr>
          <p:spPr>
            <a:xfrm>
              <a:off x="5555661" y="4166552"/>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B36E9F9-4376-9FD2-5559-1370D76B34F5}"/>
                </a:ext>
              </a:extLst>
            </p:cNvPr>
            <p:cNvSpPr/>
            <p:nvPr/>
          </p:nvSpPr>
          <p:spPr>
            <a:xfrm>
              <a:off x="5004202"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a:extLst>
              <a:ext uri="{FF2B5EF4-FFF2-40B4-BE49-F238E27FC236}">
                <a16:creationId xmlns:a16="http://schemas.microsoft.com/office/drawing/2014/main" id="{3ADB66C0-58AD-A435-7B2A-F3065547F20A}"/>
              </a:ext>
            </a:extLst>
          </p:cNvPr>
          <p:cNvGrpSpPr/>
          <p:nvPr/>
        </p:nvGrpSpPr>
        <p:grpSpPr>
          <a:xfrm>
            <a:off x="2244014" y="3645789"/>
            <a:ext cx="1924050" cy="1333500"/>
            <a:chOff x="2247899" y="3216227"/>
            <a:chExt cx="1924050" cy="1333500"/>
          </a:xfrm>
        </p:grpSpPr>
        <p:sp>
          <p:nvSpPr>
            <p:cNvPr id="6" name="Rectangle 5">
              <a:extLst>
                <a:ext uri="{FF2B5EF4-FFF2-40B4-BE49-F238E27FC236}">
                  <a16:creationId xmlns:a16="http://schemas.microsoft.com/office/drawing/2014/main" id="{6EB294D5-834E-1023-351E-BC8A86FDEBFF}"/>
                </a:ext>
              </a:extLst>
            </p:cNvPr>
            <p:cNvSpPr/>
            <p:nvPr/>
          </p:nvSpPr>
          <p:spPr>
            <a:xfrm>
              <a:off x="22478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6199396E-AD5A-830C-F41A-6F30EBE48C66}"/>
                </a:ext>
              </a:extLst>
            </p:cNvPr>
            <p:cNvSpPr/>
            <p:nvPr/>
          </p:nvSpPr>
          <p:spPr>
            <a:xfrm>
              <a:off x="2601618"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EF90DA9-C793-07D4-FF18-28272D9FC9C5}"/>
                </a:ext>
              </a:extLst>
            </p:cNvPr>
            <p:cNvSpPr/>
            <p:nvPr/>
          </p:nvSpPr>
          <p:spPr>
            <a:xfrm>
              <a:off x="3696992" y="419835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a:extLst>
              <a:ext uri="{FF2B5EF4-FFF2-40B4-BE49-F238E27FC236}">
                <a16:creationId xmlns:a16="http://schemas.microsoft.com/office/drawing/2014/main" id="{673FB89C-ECFD-855D-E2A5-3625405CDB8E}"/>
              </a:ext>
            </a:extLst>
          </p:cNvPr>
          <p:cNvGrpSpPr/>
          <p:nvPr/>
        </p:nvGrpSpPr>
        <p:grpSpPr>
          <a:xfrm>
            <a:off x="6092114" y="3645789"/>
            <a:ext cx="1924050" cy="1333500"/>
            <a:chOff x="6095999" y="3216227"/>
            <a:chExt cx="1924050" cy="1333500"/>
          </a:xfrm>
        </p:grpSpPr>
        <p:sp>
          <p:nvSpPr>
            <p:cNvPr id="8" name="Rectangle 7">
              <a:extLst>
                <a:ext uri="{FF2B5EF4-FFF2-40B4-BE49-F238E27FC236}">
                  <a16:creationId xmlns:a16="http://schemas.microsoft.com/office/drawing/2014/main" id="{79885D84-B23E-30A6-A469-7ACBF821B0D0}"/>
                </a:ext>
              </a:extLst>
            </p:cNvPr>
            <p:cNvSpPr/>
            <p:nvPr/>
          </p:nvSpPr>
          <p:spPr>
            <a:xfrm>
              <a:off x="60959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5F1DA43-1D9A-4925-A496-5BBE1E05C905}"/>
                </a:ext>
              </a:extLst>
            </p:cNvPr>
            <p:cNvSpPr/>
            <p:nvPr/>
          </p:nvSpPr>
          <p:spPr>
            <a:xfrm>
              <a:off x="6391686"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5A73228C-0F03-FFEC-2F46-762CE41FCF56}"/>
                </a:ext>
              </a:extLst>
            </p:cNvPr>
            <p:cNvSpPr/>
            <p:nvPr/>
          </p:nvSpPr>
          <p:spPr>
            <a:xfrm>
              <a:off x="74797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6E84FD98-B8E5-79D5-3149-54DACB5C1D98}"/>
                </a:ext>
              </a:extLst>
            </p:cNvPr>
            <p:cNvSpPr/>
            <p:nvPr/>
          </p:nvSpPr>
          <p:spPr>
            <a:xfrm>
              <a:off x="6391686"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DA07C7C5-AB89-FA05-357A-77154D2C91E8}"/>
                </a:ext>
              </a:extLst>
            </p:cNvPr>
            <p:cNvSpPr/>
            <p:nvPr/>
          </p:nvSpPr>
          <p:spPr>
            <a:xfrm>
              <a:off x="74797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a:extLst>
              <a:ext uri="{FF2B5EF4-FFF2-40B4-BE49-F238E27FC236}">
                <a16:creationId xmlns:a16="http://schemas.microsoft.com/office/drawing/2014/main" id="{2220A1A5-1148-BB11-A357-1FF1616DD9E8}"/>
              </a:ext>
            </a:extLst>
          </p:cNvPr>
          <p:cNvGrpSpPr/>
          <p:nvPr/>
        </p:nvGrpSpPr>
        <p:grpSpPr>
          <a:xfrm>
            <a:off x="8016164" y="3645789"/>
            <a:ext cx="1924050" cy="1333500"/>
            <a:chOff x="8020049" y="3216227"/>
            <a:chExt cx="1924050" cy="1333500"/>
          </a:xfrm>
        </p:grpSpPr>
        <p:sp>
          <p:nvSpPr>
            <p:cNvPr id="9" name="Rectangle 8">
              <a:extLst>
                <a:ext uri="{FF2B5EF4-FFF2-40B4-BE49-F238E27FC236}">
                  <a16:creationId xmlns:a16="http://schemas.microsoft.com/office/drawing/2014/main" id="{500F506B-7132-3C27-80AF-FCB1B8AA54FF}"/>
                </a:ext>
              </a:extLst>
            </p:cNvPr>
            <p:cNvSpPr/>
            <p:nvPr/>
          </p:nvSpPr>
          <p:spPr>
            <a:xfrm>
              <a:off x="80200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E2A9E0C6-D337-7245-EF4E-B4291C8F3A77}"/>
                </a:ext>
              </a:extLst>
            </p:cNvPr>
            <p:cNvSpPr/>
            <p:nvPr/>
          </p:nvSpPr>
          <p:spPr>
            <a:xfrm>
              <a:off x="8308387"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CA05DED0-2731-6F70-D535-B17C7F103C00}"/>
                </a:ext>
              </a:extLst>
            </p:cNvPr>
            <p:cNvSpPr/>
            <p:nvPr/>
          </p:nvSpPr>
          <p:spPr>
            <a:xfrm>
              <a:off x="9396412"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FC45DDD-2A29-BFAA-C561-7CDAF24C5949}"/>
                </a:ext>
              </a:extLst>
            </p:cNvPr>
            <p:cNvSpPr/>
            <p:nvPr/>
          </p:nvSpPr>
          <p:spPr>
            <a:xfrm>
              <a:off x="8308387"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446DEDA0-84CD-67D7-3443-45E555E5D2A1}"/>
                </a:ext>
              </a:extLst>
            </p:cNvPr>
            <p:cNvSpPr/>
            <p:nvPr/>
          </p:nvSpPr>
          <p:spPr>
            <a:xfrm>
              <a:off x="9396412"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2E7C9C7-C17C-BD8E-AA04-12A6E7CEB317}"/>
                </a:ext>
              </a:extLst>
            </p:cNvPr>
            <p:cNvSpPr/>
            <p:nvPr/>
          </p:nvSpPr>
          <p:spPr>
            <a:xfrm>
              <a:off x="8856074" y="3824779"/>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id="{3D4B804F-C462-1519-22FD-7492A5EA21F7}"/>
              </a:ext>
            </a:extLst>
          </p:cNvPr>
          <p:cNvGrpSpPr/>
          <p:nvPr/>
        </p:nvGrpSpPr>
        <p:grpSpPr>
          <a:xfrm>
            <a:off x="9940214" y="3645789"/>
            <a:ext cx="1924050" cy="1333500"/>
            <a:chOff x="9944099" y="3216227"/>
            <a:chExt cx="1924050" cy="1333500"/>
          </a:xfrm>
        </p:grpSpPr>
        <p:sp>
          <p:nvSpPr>
            <p:cNvPr id="10" name="Rectangle 9">
              <a:extLst>
                <a:ext uri="{FF2B5EF4-FFF2-40B4-BE49-F238E27FC236}">
                  <a16:creationId xmlns:a16="http://schemas.microsoft.com/office/drawing/2014/main" id="{254D7DC3-2885-149B-9801-9D770BDBDAC6}"/>
                </a:ext>
              </a:extLst>
            </p:cNvPr>
            <p:cNvSpPr/>
            <p:nvPr/>
          </p:nvSpPr>
          <p:spPr>
            <a:xfrm>
              <a:off x="99440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53A8E73-DE66-6F65-A399-D0EBC8387697}"/>
                </a:ext>
              </a:extLst>
            </p:cNvPr>
            <p:cNvSpPr/>
            <p:nvPr/>
          </p:nvSpPr>
          <p:spPr>
            <a:xfrm>
              <a:off x="10351703"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FA740AC0-F100-1BD7-B050-935C7E3BA82F}"/>
                </a:ext>
              </a:extLst>
            </p:cNvPr>
            <p:cNvSpPr/>
            <p:nvPr/>
          </p:nvSpPr>
          <p:spPr>
            <a:xfrm>
              <a:off x="112018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C7B6F8B3-BDDC-99E9-8DCA-4523A8A16714}"/>
                </a:ext>
              </a:extLst>
            </p:cNvPr>
            <p:cNvSpPr/>
            <p:nvPr/>
          </p:nvSpPr>
          <p:spPr>
            <a:xfrm>
              <a:off x="10351703"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215E903-E94C-AF3D-6BC3-8F311CA0B191}"/>
                </a:ext>
              </a:extLst>
            </p:cNvPr>
            <p:cNvSpPr/>
            <p:nvPr/>
          </p:nvSpPr>
          <p:spPr>
            <a:xfrm>
              <a:off x="112018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0CDDEF1B-0E53-0A47-37AE-F45899FC5B62}"/>
                </a:ext>
              </a:extLst>
            </p:cNvPr>
            <p:cNvSpPr/>
            <p:nvPr/>
          </p:nvSpPr>
          <p:spPr>
            <a:xfrm>
              <a:off x="10359052" y="376199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82C5505E-EE56-BE88-53B2-F0097775D14E}"/>
                </a:ext>
              </a:extLst>
            </p:cNvPr>
            <p:cNvSpPr/>
            <p:nvPr/>
          </p:nvSpPr>
          <p:spPr>
            <a:xfrm>
              <a:off x="11195077" y="3759865"/>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a:extLst>
              <a:ext uri="{FF2B5EF4-FFF2-40B4-BE49-F238E27FC236}">
                <a16:creationId xmlns:a16="http://schemas.microsoft.com/office/drawing/2014/main" id="{D1E97495-543B-EB34-9438-0DDB36F533B4}"/>
              </a:ext>
            </a:extLst>
          </p:cNvPr>
          <p:cNvSpPr/>
          <p:nvPr/>
        </p:nvSpPr>
        <p:spPr>
          <a:xfrm>
            <a:off x="32385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32F989D-6F19-24E1-E637-AAADC3D2E688}"/>
              </a:ext>
            </a:extLst>
          </p:cNvPr>
          <p:cNvSpPr/>
          <p:nvPr/>
        </p:nvSpPr>
        <p:spPr>
          <a:xfrm>
            <a:off x="224790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CD87BE3-384C-CF2A-C7FF-51C3AB51296C}"/>
              </a:ext>
            </a:extLst>
          </p:cNvPr>
          <p:cNvSpPr/>
          <p:nvPr/>
        </p:nvSpPr>
        <p:spPr>
          <a:xfrm>
            <a:off x="417195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7E2D82C-14AD-6377-E7E7-991F16FF2152}"/>
              </a:ext>
            </a:extLst>
          </p:cNvPr>
          <p:cNvSpPr/>
          <p:nvPr/>
        </p:nvSpPr>
        <p:spPr>
          <a:xfrm>
            <a:off x="609600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8F5B730-0710-24A4-35F2-7CB6949E54DE}"/>
              </a:ext>
            </a:extLst>
          </p:cNvPr>
          <p:cNvSpPr/>
          <p:nvPr/>
        </p:nvSpPr>
        <p:spPr>
          <a:xfrm>
            <a:off x="802005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D3768674-F36F-DBC3-F280-73E808E66B9E}"/>
              </a:ext>
            </a:extLst>
          </p:cNvPr>
          <p:cNvSpPr/>
          <p:nvPr/>
        </p:nvSpPr>
        <p:spPr>
          <a:xfrm>
            <a:off x="994410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0" name="Groupe 69">
            <a:extLst>
              <a:ext uri="{FF2B5EF4-FFF2-40B4-BE49-F238E27FC236}">
                <a16:creationId xmlns:a16="http://schemas.microsoft.com/office/drawing/2014/main" id="{CCF4BC73-EC76-4261-9CE9-BCA7A84A4789}"/>
              </a:ext>
            </a:extLst>
          </p:cNvPr>
          <p:cNvGrpSpPr/>
          <p:nvPr/>
        </p:nvGrpSpPr>
        <p:grpSpPr>
          <a:xfrm>
            <a:off x="838200" y="163680"/>
            <a:ext cx="10325100" cy="1015663"/>
            <a:chOff x="838200" y="163680"/>
            <a:chExt cx="10325100" cy="1015663"/>
          </a:xfrm>
        </p:grpSpPr>
        <p:sp>
          <p:nvSpPr>
            <p:cNvPr id="71" name="Flèche : pentagone 70">
              <a:extLst>
                <a:ext uri="{FF2B5EF4-FFF2-40B4-BE49-F238E27FC236}">
                  <a16:creationId xmlns:a16="http://schemas.microsoft.com/office/drawing/2014/main" id="{4A77DF46-F042-4361-99A1-274D1A38C105}"/>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131B9203-5B39-4C85-9657-D8EF48784436}"/>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74" name="Groupe 73">
              <a:extLst>
                <a:ext uri="{FF2B5EF4-FFF2-40B4-BE49-F238E27FC236}">
                  <a16:creationId xmlns:a16="http://schemas.microsoft.com/office/drawing/2014/main" id="{B55C645C-60B0-4CB9-9747-C2006FF86FE8}"/>
                </a:ext>
              </a:extLst>
            </p:cNvPr>
            <p:cNvGrpSpPr/>
            <p:nvPr/>
          </p:nvGrpSpPr>
          <p:grpSpPr>
            <a:xfrm>
              <a:off x="9854984" y="383338"/>
              <a:ext cx="872400" cy="364090"/>
              <a:chOff x="10999694" y="163680"/>
              <a:chExt cx="872400" cy="364090"/>
            </a:xfrm>
          </p:grpSpPr>
          <p:sp>
            <p:nvSpPr>
              <p:cNvPr id="75" name="Étoile : 5 branches 74">
                <a:extLst>
                  <a:ext uri="{FF2B5EF4-FFF2-40B4-BE49-F238E27FC236}">
                    <a16:creationId xmlns:a16="http://schemas.microsoft.com/office/drawing/2014/main" id="{D1443BE1-F0CE-4456-A1E9-D24A442F053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6" name="Étoile : 5 branches 75">
                <a:extLst>
                  <a:ext uri="{FF2B5EF4-FFF2-40B4-BE49-F238E27FC236}">
                    <a16:creationId xmlns:a16="http://schemas.microsoft.com/office/drawing/2014/main" id="{6D814977-10E0-4215-8006-3E99EED028BB}"/>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77" name="ZoneTexte 76">
            <a:extLst>
              <a:ext uri="{FF2B5EF4-FFF2-40B4-BE49-F238E27FC236}">
                <a16:creationId xmlns:a16="http://schemas.microsoft.com/office/drawing/2014/main" id="{10737809-7851-4147-8EF4-D2EC297F909A}"/>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 je reconnais chaque constellation.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and say the number. »</a:t>
            </a:r>
          </a:p>
        </p:txBody>
      </p:sp>
    </p:spTree>
    <p:extLst>
      <p:ext uri="{BB962C8B-B14F-4D97-AF65-F5344CB8AC3E}">
        <p14:creationId xmlns:p14="http://schemas.microsoft.com/office/powerpoint/2010/main" val="6511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943406A7-D1CA-48BC-AEA3-FCCE562A2289}"/>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2C061D5D-C398-4D7C-B4CB-0E15300E0D2B}"/>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0069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39" name="Groupe 138">
            <a:extLst>
              <a:ext uri="{FF2B5EF4-FFF2-40B4-BE49-F238E27FC236}">
                <a16:creationId xmlns:a16="http://schemas.microsoft.com/office/drawing/2014/main" id="{ABBDB7F5-D6D2-CD2D-C7AB-80409CFC8FE8}"/>
              </a:ext>
            </a:extLst>
          </p:cNvPr>
          <p:cNvGrpSpPr/>
          <p:nvPr/>
        </p:nvGrpSpPr>
        <p:grpSpPr>
          <a:xfrm>
            <a:off x="262177" y="3220836"/>
            <a:ext cx="1924050" cy="1477328"/>
            <a:chOff x="308849" y="1210781"/>
            <a:chExt cx="1924050" cy="1477328"/>
          </a:xfrm>
        </p:grpSpPr>
        <p:sp>
          <p:nvSpPr>
            <p:cNvPr id="11" name="Rectangle 10">
              <a:extLst>
                <a:ext uri="{FF2B5EF4-FFF2-40B4-BE49-F238E27FC236}">
                  <a16:creationId xmlns:a16="http://schemas.microsoft.com/office/drawing/2014/main" id="{502AC123-0108-B45E-6372-B4519AB8B126}"/>
                </a:ext>
              </a:extLst>
            </p:cNvPr>
            <p:cNvSpPr/>
            <p:nvPr/>
          </p:nvSpPr>
          <p:spPr>
            <a:xfrm>
              <a:off x="308849" y="1265937"/>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696074" y="14182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65870" y="121078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grpSp>
        <p:nvGrpSpPr>
          <p:cNvPr id="123" name="Groupe 122">
            <a:extLst>
              <a:ext uri="{FF2B5EF4-FFF2-40B4-BE49-F238E27FC236}">
                <a16:creationId xmlns:a16="http://schemas.microsoft.com/office/drawing/2014/main" id="{01576035-26D1-9926-A235-C62FBB840F2E}"/>
              </a:ext>
            </a:extLst>
          </p:cNvPr>
          <p:cNvGrpSpPr/>
          <p:nvPr/>
        </p:nvGrpSpPr>
        <p:grpSpPr>
          <a:xfrm>
            <a:off x="2234386" y="3241793"/>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01500" y="3234605"/>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55247" y="3221677"/>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7967290" y="3193528"/>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881652" y="3185355"/>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nvGrpSpPr>
          <p:cNvPr id="128" name="Groupe 127">
            <a:extLst>
              <a:ext uri="{FF2B5EF4-FFF2-40B4-BE49-F238E27FC236}">
                <a16:creationId xmlns:a16="http://schemas.microsoft.com/office/drawing/2014/main" id="{E956EB80-D6C0-FA5B-58F8-FC02DE045377}"/>
              </a:ext>
            </a:extLst>
          </p:cNvPr>
          <p:cNvGrpSpPr/>
          <p:nvPr/>
        </p:nvGrpSpPr>
        <p:grpSpPr>
          <a:xfrm>
            <a:off x="272243" y="3289209"/>
            <a:ext cx="1924050" cy="1333500"/>
            <a:chOff x="323849" y="3216227"/>
            <a:chExt cx="1924050" cy="1333500"/>
          </a:xfrm>
        </p:grpSpPr>
        <p:sp>
          <p:nvSpPr>
            <p:cNvPr id="5" name="Rectangle 4">
              <a:extLst>
                <a:ext uri="{FF2B5EF4-FFF2-40B4-BE49-F238E27FC236}">
                  <a16:creationId xmlns:a16="http://schemas.microsoft.com/office/drawing/2014/main" id="{AA00CCDA-1C5A-0EB4-BA53-E6C0506D5E15}"/>
                </a:ext>
              </a:extLst>
            </p:cNvPr>
            <p:cNvSpPr/>
            <p:nvPr/>
          </p:nvSpPr>
          <p:spPr>
            <a:xfrm>
              <a:off x="3238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395EE1D-484A-3853-5DFD-94B9C569761D}"/>
                </a:ext>
              </a:extLst>
            </p:cNvPr>
            <p:cNvSpPr/>
            <p:nvPr/>
          </p:nvSpPr>
          <p:spPr>
            <a:xfrm>
              <a:off x="1159874"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0" name="Groupe 129">
            <a:extLst>
              <a:ext uri="{FF2B5EF4-FFF2-40B4-BE49-F238E27FC236}">
                <a16:creationId xmlns:a16="http://schemas.microsoft.com/office/drawing/2014/main" id="{826AE4F7-2C8E-7684-1DFE-613E75B84D9F}"/>
              </a:ext>
            </a:extLst>
          </p:cNvPr>
          <p:cNvGrpSpPr/>
          <p:nvPr/>
        </p:nvGrpSpPr>
        <p:grpSpPr>
          <a:xfrm>
            <a:off x="4133380" y="3293171"/>
            <a:ext cx="1924050" cy="1333500"/>
            <a:chOff x="4171949" y="3216227"/>
            <a:chExt cx="1924050" cy="1333500"/>
          </a:xfrm>
        </p:grpSpPr>
        <p:sp>
          <p:nvSpPr>
            <p:cNvPr id="7" name="Rectangle 6">
              <a:extLst>
                <a:ext uri="{FF2B5EF4-FFF2-40B4-BE49-F238E27FC236}">
                  <a16:creationId xmlns:a16="http://schemas.microsoft.com/office/drawing/2014/main" id="{F12DC875-64A5-3D95-6EA7-086C224CAC64}"/>
                </a:ext>
              </a:extLst>
            </p:cNvPr>
            <p:cNvSpPr/>
            <p:nvPr/>
          </p:nvSpPr>
          <p:spPr>
            <a:xfrm>
              <a:off x="41719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52A1875-2C77-4F69-2DE3-D778CEC98EFB}"/>
                </a:ext>
              </a:extLst>
            </p:cNvPr>
            <p:cNvSpPr/>
            <p:nvPr/>
          </p:nvSpPr>
          <p:spPr>
            <a:xfrm>
              <a:off x="4460287" y="330300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C484E5-E042-5DC7-370A-A6C6C0C509CB}"/>
                </a:ext>
              </a:extLst>
            </p:cNvPr>
            <p:cNvSpPr/>
            <p:nvPr/>
          </p:nvSpPr>
          <p:spPr>
            <a:xfrm>
              <a:off x="5555661" y="4166552"/>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B36E9F9-4376-9FD2-5559-1370D76B34F5}"/>
                </a:ext>
              </a:extLst>
            </p:cNvPr>
            <p:cNvSpPr/>
            <p:nvPr/>
          </p:nvSpPr>
          <p:spPr>
            <a:xfrm>
              <a:off x="5004202"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a:extLst>
              <a:ext uri="{FF2B5EF4-FFF2-40B4-BE49-F238E27FC236}">
                <a16:creationId xmlns:a16="http://schemas.microsoft.com/office/drawing/2014/main" id="{3ADB66C0-58AD-A435-7B2A-F3065547F20A}"/>
              </a:ext>
            </a:extLst>
          </p:cNvPr>
          <p:cNvGrpSpPr/>
          <p:nvPr/>
        </p:nvGrpSpPr>
        <p:grpSpPr>
          <a:xfrm>
            <a:off x="2201194" y="3297133"/>
            <a:ext cx="1924050" cy="1333500"/>
            <a:chOff x="2247899" y="3216227"/>
            <a:chExt cx="1924050" cy="1333500"/>
          </a:xfrm>
        </p:grpSpPr>
        <p:sp>
          <p:nvSpPr>
            <p:cNvPr id="6" name="Rectangle 5">
              <a:extLst>
                <a:ext uri="{FF2B5EF4-FFF2-40B4-BE49-F238E27FC236}">
                  <a16:creationId xmlns:a16="http://schemas.microsoft.com/office/drawing/2014/main" id="{6EB294D5-834E-1023-351E-BC8A86FDEBFF}"/>
                </a:ext>
              </a:extLst>
            </p:cNvPr>
            <p:cNvSpPr/>
            <p:nvPr/>
          </p:nvSpPr>
          <p:spPr>
            <a:xfrm>
              <a:off x="22478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6199396E-AD5A-830C-F41A-6F30EBE48C66}"/>
                </a:ext>
              </a:extLst>
            </p:cNvPr>
            <p:cNvSpPr/>
            <p:nvPr/>
          </p:nvSpPr>
          <p:spPr>
            <a:xfrm>
              <a:off x="2601618"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EF90DA9-C793-07D4-FF18-28272D9FC9C5}"/>
                </a:ext>
              </a:extLst>
            </p:cNvPr>
            <p:cNvSpPr/>
            <p:nvPr/>
          </p:nvSpPr>
          <p:spPr>
            <a:xfrm>
              <a:off x="3696992" y="419835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a:extLst>
              <a:ext uri="{FF2B5EF4-FFF2-40B4-BE49-F238E27FC236}">
                <a16:creationId xmlns:a16="http://schemas.microsoft.com/office/drawing/2014/main" id="{673FB89C-ECFD-855D-E2A5-3625405CDB8E}"/>
              </a:ext>
            </a:extLst>
          </p:cNvPr>
          <p:cNvGrpSpPr/>
          <p:nvPr/>
        </p:nvGrpSpPr>
        <p:grpSpPr>
          <a:xfrm>
            <a:off x="6054087" y="3289611"/>
            <a:ext cx="1924050" cy="1333500"/>
            <a:chOff x="6095999" y="3216227"/>
            <a:chExt cx="1924050" cy="1333500"/>
          </a:xfrm>
        </p:grpSpPr>
        <p:sp>
          <p:nvSpPr>
            <p:cNvPr id="8" name="Rectangle 7">
              <a:extLst>
                <a:ext uri="{FF2B5EF4-FFF2-40B4-BE49-F238E27FC236}">
                  <a16:creationId xmlns:a16="http://schemas.microsoft.com/office/drawing/2014/main" id="{79885D84-B23E-30A6-A469-7ACBF821B0D0}"/>
                </a:ext>
              </a:extLst>
            </p:cNvPr>
            <p:cNvSpPr/>
            <p:nvPr/>
          </p:nvSpPr>
          <p:spPr>
            <a:xfrm>
              <a:off x="60959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5F1DA43-1D9A-4925-A496-5BBE1E05C905}"/>
                </a:ext>
              </a:extLst>
            </p:cNvPr>
            <p:cNvSpPr/>
            <p:nvPr/>
          </p:nvSpPr>
          <p:spPr>
            <a:xfrm>
              <a:off x="6391686"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5A73228C-0F03-FFEC-2F46-762CE41FCF56}"/>
                </a:ext>
              </a:extLst>
            </p:cNvPr>
            <p:cNvSpPr/>
            <p:nvPr/>
          </p:nvSpPr>
          <p:spPr>
            <a:xfrm>
              <a:off x="74797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6E84FD98-B8E5-79D5-3149-54DACB5C1D98}"/>
                </a:ext>
              </a:extLst>
            </p:cNvPr>
            <p:cNvSpPr/>
            <p:nvPr/>
          </p:nvSpPr>
          <p:spPr>
            <a:xfrm>
              <a:off x="6391686"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DA07C7C5-AB89-FA05-357A-77154D2C91E8}"/>
                </a:ext>
              </a:extLst>
            </p:cNvPr>
            <p:cNvSpPr/>
            <p:nvPr/>
          </p:nvSpPr>
          <p:spPr>
            <a:xfrm>
              <a:off x="74797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a:extLst>
              <a:ext uri="{FF2B5EF4-FFF2-40B4-BE49-F238E27FC236}">
                <a16:creationId xmlns:a16="http://schemas.microsoft.com/office/drawing/2014/main" id="{2220A1A5-1148-BB11-A357-1FF1616DD9E8}"/>
              </a:ext>
            </a:extLst>
          </p:cNvPr>
          <p:cNvGrpSpPr/>
          <p:nvPr/>
        </p:nvGrpSpPr>
        <p:grpSpPr>
          <a:xfrm>
            <a:off x="7973175" y="3271373"/>
            <a:ext cx="1924050" cy="1333500"/>
            <a:chOff x="8020049" y="3216227"/>
            <a:chExt cx="1924050" cy="1333500"/>
          </a:xfrm>
        </p:grpSpPr>
        <p:sp>
          <p:nvSpPr>
            <p:cNvPr id="9" name="Rectangle 8">
              <a:extLst>
                <a:ext uri="{FF2B5EF4-FFF2-40B4-BE49-F238E27FC236}">
                  <a16:creationId xmlns:a16="http://schemas.microsoft.com/office/drawing/2014/main" id="{500F506B-7132-3C27-80AF-FCB1B8AA54FF}"/>
                </a:ext>
              </a:extLst>
            </p:cNvPr>
            <p:cNvSpPr/>
            <p:nvPr/>
          </p:nvSpPr>
          <p:spPr>
            <a:xfrm>
              <a:off x="80200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E2A9E0C6-D337-7245-EF4E-B4291C8F3A77}"/>
                </a:ext>
              </a:extLst>
            </p:cNvPr>
            <p:cNvSpPr/>
            <p:nvPr/>
          </p:nvSpPr>
          <p:spPr>
            <a:xfrm>
              <a:off x="8308387"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CA05DED0-2731-6F70-D535-B17C7F103C00}"/>
                </a:ext>
              </a:extLst>
            </p:cNvPr>
            <p:cNvSpPr/>
            <p:nvPr/>
          </p:nvSpPr>
          <p:spPr>
            <a:xfrm>
              <a:off x="9396412"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FC45DDD-2A29-BFAA-C561-7CDAF24C5949}"/>
                </a:ext>
              </a:extLst>
            </p:cNvPr>
            <p:cNvSpPr/>
            <p:nvPr/>
          </p:nvSpPr>
          <p:spPr>
            <a:xfrm>
              <a:off x="8308387"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446DEDA0-84CD-67D7-3443-45E555E5D2A1}"/>
                </a:ext>
              </a:extLst>
            </p:cNvPr>
            <p:cNvSpPr/>
            <p:nvPr/>
          </p:nvSpPr>
          <p:spPr>
            <a:xfrm>
              <a:off x="9396412"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2E7C9C7-C17C-BD8E-AA04-12A6E7CEB317}"/>
                </a:ext>
              </a:extLst>
            </p:cNvPr>
            <p:cNvSpPr/>
            <p:nvPr/>
          </p:nvSpPr>
          <p:spPr>
            <a:xfrm>
              <a:off x="8856074" y="3824779"/>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id="{3D4B804F-C462-1519-22FD-7492A5EA21F7}"/>
              </a:ext>
            </a:extLst>
          </p:cNvPr>
          <p:cNvGrpSpPr/>
          <p:nvPr/>
        </p:nvGrpSpPr>
        <p:grpSpPr>
          <a:xfrm>
            <a:off x="9883754" y="3269227"/>
            <a:ext cx="1924050" cy="1333500"/>
            <a:chOff x="9944099" y="3216227"/>
            <a:chExt cx="1924050" cy="1333500"/>
          </a:xfrm>
        </p:grpSpPr>
        <p:sp>
          <p:nvSpPr>
            <p:cNvPr id="10" name="Rectangle 9">
              <a:extLst>
                <a:ext uri="{FF2B5EF4-FFF2-40B4-BE49-F238E27FC236}">
                  <a16:creationId xmlns:a16="http://schemas.microsoft.com/office/drawing/2014/main" id="{254D7DC3-2885-149B-9801-9D770BDBDAC6}"/>
                </a:ext>
              </a:extLst>
            </p:cNvPr>
            <p:cNvSpPr/>
            <p:nvPr/>
          </p:nvSpPr>
          <p:spPr>
            <a:xfrm>
              <a:off x="99440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53A8E73-DE66-6F65-A399-D0EBC8387697}"/>
                </a:ext>
              </a:extLst>
            </p:cNvPr>
            <p:cNvSpPr/>
            <p:nvPr/>
          </p:nvSpPr>
          <p:spPr>
            <a:xfrm>
              <a:off x="10351703"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FA740AC0-F100-1BD7-B050-935C7E3BA82F}"/>
                </a:ext>
              </a:extLst>
            </p:cNvPr>
            <p:cNvSpPr/>
            <p:nvPr/>
          </p:nvSpPr>
          <p:spPr>
            <a:xfrm>
              <a:off x="112018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C7B6F8B3-BDDC-99E9-8DCA-4523A8A16714}"/>
                </a:ext>
              </a:extLst>
            </p:cNvPr>
            <p:cNvSpPr/>
            <p:nvPr/>
          </p:nvSpPr>
          <p:spPr>
            <a:xfrm>
              <a:off x="10351703"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215E903-E94C-AF3D-6BC3-8F311CA0B191}"/>
                </a:ext>
              </a:extLst>
            </p:cNvPr>
            <p:cNvSpPr/>
            <p:nvPr/>
          </p:nvSpPr>
          <p:spPr>
            <a:xfrm>
              <a:off x="112018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0CDDEF1B-0E53-0A47-37AE-F45899FC5B62}"/>
                </a:ext>
              </a:extLst>
            </p:cNvPr>
            <p:cNvSpPr/>
            <p:nvPr/>
          </p:nvSpPr>
          <p:spPr>
            <a:xfrm>
              <a:off x="10359052" y="376199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82C5505E-EE56-BE88-53B2-F0097775D14E}"/>
                </a:ext>
              </a:extLst>
            </p:cNvPr>
            <p:cNvSpPr/>
            <p:nvPr/>
          </p:nvSpPr>
          <p:spPr>
            <a:xfrm>
              <a:off x="11195077" y="3759865"/>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D3768674-F36F-DBC3-F280-73E808E66B9E}"/>
              </a:ext>
            </a:extLst>
          </p:cNvPr>
          <p:cNvSpPr/>
          <p:nvPr/>
        </p:nvSpPr>
        <p:spPr>
          <a:xfrm>
            <a:off x="9881652" y="3251569"/>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a:extLst>
              <a:ext uri="{FF2B5EF4-FFF2-40B4-BE49-F238E27FC236}">
                <a16:creationId xmlns:a16="http://schemas.microsoft.com/office/drawing/2014/main" id="{4EF223EA-9BBA-1D1D-0958-7BE1A458F28C}"/>
              </a:ext>
            </a:extLst>
          </p:cNvPr>
          <p:cNvSpPr/>
          <p:nvPr/>
        </p:nvSpPr>
        <p:spPr>
          <a:xfrm>
            <a:off x="267342" y="3271373"/>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073ECB3B-1D30-9856-1602-AE78409436D0}"/>
              </a:ext>
            </a:extLst>
          </p:cNvPr>
          <p:cNvSpPr/>
          <p:nvPr/>
        </p:nvSpPr>
        <p:spPr>
          <a:xfrm>
            <a:off x="2167623" y="3261945"/>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a:extLst>
              <a:ext uri="{FF2B5EF4-FFF2-40B4-BE49-F238E27FC236}">
                <a16:creationId xmlns:a16="http://schemas.microsoft.com/office/drawing/2014/main" id="{213BDFCF-9F07-7401-9297-A033E8A04875}"/>
              </a:ext>
            </a:extLst>
          </p:cNvPr>
          <p:cNvSpPr/>
          <p:nvPr/>
        </p:nvSpPr>
        <p:spPr>
          <a:xfrm>
            <a:off x="4111920" y="326909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a:extLst>
              <a:ext uri="{FF2B5EF4-FFF2-40B4-BE49-F238E27FC236}">
                <a16:creationId xmlns:a16="http://schemas.microsoft.com/office/drawing/2014/main" id="{ED512826-C96C-BFAB-AB1E-4980C016EE6E}"/>
              </a:ext>
            </a:extLst>
          </p:cNvPr>
          <p:cNvSpPr/>
          <p:nvPr/>
        </p:nvSpPr>
        <p:spPr>
          <a:xfrm>
            <a:off x="6044400" y="326909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7A0E1E8B-C840-A607-7DCF-59AC13294404}"/>
              </a:ext>
            </a:extLst>
          </p:cNvPr>
          <p:cNvSpPr/>
          <p:nvPr/>
        </p:nvSpPr>
        <p:spPr>
          <a:xfrm>
            <a:off x="7950413" y="326454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0" name="Groupe 69">
            <a:extLst>
              <a:ext uri="{FF2B5EF4-FFF2-40B4-BE49-F238E27FC236}">
                <a16:creationId xmlns:a16="http://schemas.microsoft.com/office/drawing/2014/main" id="{D37F0795-9368-4738-B639-3579098828DA}"/>
              </a:ext>
            </a:extLst>
          </p:cNvPr>
          <p:cNvGrpSpPr/>
          <p:nvPr/>
        </p:nvGrpSpPr>
        <p:grpSpPr>
          <a:xfrm>
            <a:off x="838200" y="163680"/>
            <a:ext cx="10325100" cy="1015663"/>
            <a:chOff x="838200" y="163680"/>
            <a:chExt cx="10325100" cy="1015663"/>
          </a:xfrm>
        </p:grpSpPr>
        <p:sp>
          <p:nvSpPr>
            <p:cNvPr id="71" name="Flèche : pentagone 70">
              <a:extLst>
                <a:ext uri="{FF2B5EF4-FFF2-40B4-BE49-F238E27FC236}">
                  <a16:creationId xmlns:a16="http://schemas.microsoft.com/office/drawing/2014/main" id="{117969E2-C102-4D09-A98F-F6E60AB53B3B}"/>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132C1DD3-0CB8-48E7-A7A6-66534F7F7AB3}"/>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74" name="Groupe 73">
              <a:extLst>
                <a:ext uri="{FF2B5EF4-FFF2-40B4-BE49-F238E27FC236}">
                  <a16:creationId xmlns:a16="http://schemas.microsoft.com/office/drawing/2014/main" id="{F806BA15-630E-40B1-8231-5DCBED371740}"/>
                </a:ext>
              </a:extLst>
            </p:cNvPr>
            <p:cNvGrpSpPr/>
            <p:nvPr/>
          </p:nvGrpSpPr>
          <p:grpSpPr>
            <a:xfrm>
              <a:off x="9854984" y="383338"/>
              <a:ext cx="872400" cy="364090"/>
              <a:chOff x="10999694" y="163680"/>
              <a:chExt cx="872400" cy="364090"/>
            </a:xfrm>
          </p:grpSpPr>
          <p:sp>
            <p:nvSpPr>
              <p:cNvPr id="75" name="Étoile : 5 branches 74">
                <a:extLst>
                  <a:ext uri="{FF2B5EF4-FFF2-40B4-BE49-F238E27FC236}">
                    <a16:creationId xmlns:a16="http://schemas.microsoft.com/office/drawing/2014/main" id="{57DDC9A9-9A29-4334-B3FF-FF4431A641DA}"/>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6" name="Étoile : 5 branches 75">
                <a:extLst>
                  <a:ext uri="{FF2B5EF4-FFF2-40B4-BE49-F238E27FC236}">
                    <a16:creationId xmlns:a16="http://schemas.microsoft.com/office/drawing/2014/main" id="{CBBDE3F5-3B4A-4176-8035-B0FB29B937F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77" name="ZoneTexte 76">
            <a:extLst>
              <a:ext uri="{FF2B5EF4-FFF2-40B4-BE49-F238E27FC236}">
                <a16:creationId xmlns:a16="http://schemas.microsoft.com/office/drawing/2014/main" id="{4F3C482F-8B09-464E-93D9-7A84AFCE5063}"/>
              </a:ext>
            </a:extLst>
          </p:cNvPr>
          <p:cNvSpPr txBox="1"/>
          <p:nvPr/>
        </p:nvSpPr>
        <p:spPr>
          <a:xfrm>
            <a:off x="546256" y="1174119"/>
            <a:ext cx="10949058"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 je nomme le chiffre associé à chaque collection.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and read the digit. »</a:t>
            </a:r>
          </a:p>
        </p:txBody>
      </p:sp>
    </p:spTree>
    <p:extLst>
      <p:ext uri="{BB962C8B-B14F-4D97-AF65-F5344CB8AC3E}">
        <p14:creationId xmlns:p14="http://schemas.microsoft.com/office/powerpoint/2010/main" val="849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58333E-6 1.85185E-6 L 0.00053 -0.19445 " pathEditMode="relative" rAng="0" ptsTypes="AA">
                                      <p:cBhvr>
                                        <p:cTn id="10" dur="2000" fill="hold"/>
                                        <p:tgtEl>
                                          <p:spTgt spid="124"/>
                                        </p:tgtEl>
                                        <p:attrNameLst>
                                          <p:attrName>ppt_x</p:attrName>
                                          <p:attrName>ppt_y</p:attrName>
                                        </p:attrNameLst>
                                      </p:cBhvr>
                                      <p:rCtr x="26" y="-9722"/>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4"/>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1.66667E-6 -4.44444E-6 L -8.33333E-7 -0.19606 " pathEditMode="relative" rAng="0" ptsTypes="AA">
                                      <p:cBhvr>
                                        <p:cTn id="24" dur="2000" fill="hold"/>
                                        <p:tgtEl>
                                          <p:spTgt spid="125"/>
                                        </p:tgtEl>
                                        <p:attrNameLst>
                                          <p:attrName>ppt_x</p:attrName>
                                          <p:attrName>ppt_y</p:attrName>
                                        </p:attrNameLst>
                                      </p:cBhvr>
                                      <p:rCtr x="-26" y="-9722"/>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5"/>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3.125E-6 -2.22222E-6 L 0.00026 -0.19444 " pathEditMode="relative" rAng="0" ptsTypes="AA">
                                      <p:cBhvr>
                                        <p:cTn id="38" dur="2000" fill="hold"/>
                                        <p:tgtEl>
                                          <p:spTgt spid="127"/>
                                        </p:tgtEl>
                                        <p:attrNameLst>
                                          <p:attrName>ppt_x</p:attrName>
                                          <p:attrName>ppt_y</p:attrName>
                                        </p:attrNameLst>
                                      </p:cBhvr>
                                      <p:rCtr x="13" y="-9722"/>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7"/>
                                        </p:tgtEl>
                                        <p:attrNameLst>
                                          <p:attrName>style.visibility</p:attrName>
                                        </p:attrNameLst>
                                      </p:cBhvr>
                                      <p:to>
                                        <p:strVal val="hidden"/>
                                      </p:to>
                                    </p:set>
                                  </p:childTnLst>
                                </p:cTn>
                              </p:par>
                              <p:par>
                                <p:cTn id="43" presetID="1" presetClass="entr" presetSubtype="0" fill="hold" grpId="1"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3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4" presetClass="path" presetSubtype="0" accel="50000" decel="50000" fill="hold" nodeType="clickEffect">
                                  <p:stCondLst>
                                    <p:cond delay="0"/>
                                  </p:stCondLst>
                                  <p:childTnLst>
                                    <p:animMotion origin="layout" path="M -6.25E-7 -4.81481E-6 L -6.25E-7 -0.19768 " pathEditMode="relative" rAng="0" ptsTypes="AA">
                                      <p:cBhvr>
                                        <p:cTn id="52" dur="2000" fill="hold"/>
                                        <p:tgtEl>
                                          <p:spTgt spid="139"/>
                                        </p:tgtEl>
                                        <p:attrNameLst>
                                          <p:attrName>ppt_x</p:attrName>
                                          <p:attrName>ppt_y</p:attrName>
                                        </p:attrNameLst>
                                      </p:cBhvr>
                                      <p:rCtr x="0" y="-9884"/>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39"/>
                                        </p:tgtEl>
                                        <p:attrNameLst>
                                          <p:attrName>style.visibility</p:attrName>
                                        </p:attrNameLst>
                                      </p:cBhvr>
                                      <p:to>
                                        <p:strVal val="hidden"/>
                                      </p:to>
                                    </p:set>
                                  </p:childTnLst>
                                </p:cTn>
                              </p:par>
                              <p:par>
                                <p:cTn id="57" presetID="1" presetClass="entr" presetSubtype="0" fill="hold" grpId="1" nodeType="withEffect">
                                  <p:stCondLst>
                                    <p:cond delay="0"/>
                                  </p:stCondLst>
                                  <p:childTnLst>
                                    <p:set>
                                      <p:cBhvr>
                                        <p:cTn id="58" dur="1" fill="hold">
                                          <p:stCondLst>
                                            <p:cond delay="0"/>
                                          </p:stCondLst>
                                        </p:cTn>
                                        <p:tgtEl>
                                          <p:spTgt spid="1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3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4" presetClass="path" presetSubtype="0" accel="50000" decel="50000" fill="hold" nodeType="clickEffect">
                                  <p:stCondLst>
                                    <p:cond delay="0"/>
                                  </p:stCondLst>
                                  <p:childTnLst>
                                    <p:animMotion origin="layout" path="M -1.875E-6 3.7037E-7 L -0.00013 -0.1963 " pathEditMode="relative" rAng="0" ptsTypes="AA">
                                      <p:cBhvr>
                                        <p:cTn id="66" dur="2000" fill="hold"/>
                                        <p:tgtEl>
                                          <p:spTgt spid="126"/>
                                        </p:tgtEl>
                                        <p:attrNameLst>
                                          <p:attrName>ppt_x</p:attrName>
                                          <p:attrName>ppt_y</p:attrName>
                                        </p:attrNameLst>
                                      </p:cBhvr>
                                      <p:rCtr x="-13" y="-9815"/>
                                    </p:animMotion>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26"/>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1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3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6.25E-7 -4.07407E-6 L 0.00026 -0.19444 " pathEditMode="relative" rAng="0" ptsTypes="AA">
                                      <p:cBhvr>
                                        <p:cTn id="80" dur="2000" fill="hold"/>
                                        <p:tgtEl>
                                          <p:spTgt spid="123"/>
                                        </p:tgtEl>
                                        <p:attrNameLst>
                                          <p:attrName>ppt_x</p:attrName>
                                          <p:attrName>ppt_y</p:attrName>
                                        </p:attrNameLst>
                                      </p:cBhvr>
                                      <p:rCtr x="13" y="-9722"/>
                                    </p:animMotion>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23"/>
                                        </p:tgtEl>
                                        <p:attrNameLst>
                                          <p:attrName>style.visibility</p:attrName>
                                        </p:attrNameLst>
                                      </p:cBhvr>
                                      <p:to>
                                        <p:strVal val="hidden"/>
                                      </p:to>
                                    </p:set>
                                  </p:childTnLst>
                                </p:cTn>
                              </p:par>
                              <p:par>
                                <p:cTn id="85" presetID="1" presetClass="entr" presetSubtype="0" fill="hold" grpId="1"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39" name="Groupe 138">
            <a:extLst>
              <a:ext uri="{FF2B5EF4-FFF2-40B4-BE49-F238E27FC236}">
                <a16:creationId xmlns:a16="http://schemas.microsoft.com/office/drawing/2014/main" id="{ABBDB7F5-D6D2-CD2D-C7AB-80409CFC8FE8}"/>
              </a:ext>
            </a:extLst>
          </p:cNvPr>
          <p:cNvGrpSpPr/>
          <p:nvPr/>
        </p:nvGrpSpPr>
        <p:grpSpPr>
          <a:xfrm>
            <a:off x="252728" y="2385293"/>
            <a:ext cx="1924050" cy="1477328"/>
            <a:chOff x="308849" y="1210781"/>
            <a:chExt cx="1924050" cy="1477328"/>
          </a:xfrm>
        </p:grpSpPr>
        <p:sp>
          <p:nvSpPr>
            <p:cNvPr id="11" name="Rectangle 10">
              <a:extLst>
                <a:ext uri="{FF2B5EF4-FFF2-40B4-BE49-F238E27FC236}">
                  <a16:creationId xmlns:a16="http://schemas.microsoft.com/office/drawing/2014/main" id="{502AC123-0108-B45E-6372-B4519AB8B126}"/>
                </a:ext>
              </a:extLst>
            </p:cNvPr>
            <p:cNvSpPr/>
            <p:nvPr/>
          </p:nvSpPr>
          <p:spPr>
            <a:xfrm>
              <a:off x="308849" y="1265937"/>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696074" y="14182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65870" y="121078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grpSp>
        <p:nvGrpSpPr>
          <p:cNvPr id="123" name="Groupe 122">
            <a:extLst>
              <a:ext uri="{FF2B5EF4-FFF2-40B4-BE49-F238E27FC236}">
                <a16:creationId xmlns:a16="http://schemas.microsoft.com/office/drawing/2014/main" id="{01576035-26D1-9926-A235-C62FBB840F2E}"/>
              </a:ext>
            </a:extLst>
          </p:cNvPr>
          <p:cNvGrpSpPr/>
          <p:nvPr/>
        </p:nvGrpSpPr>
        <p:grpSpPr>
          <a:xfrm>
            <a:off x="2183603" y="2388631"/>
            <a:ext cx="1924050" cy="1505494"/>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16646" y="2416998"/>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34843" y="2417641"/>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7967432" y="2367632"/>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832491" y="3680256"/>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nvGrpSpPr>
          <p:cNvPr id="128" name="Groupe 127">
            <a:extLst>
              <a:ext uri="{FF2B5EF4-FFF2-40B4-BE49-F238E27FC236}">
                <a16:creationId xmlns:a16="http://schemas.microsoft.com/office/drawing/2014/main" id="{E956EB80-D6C0-FA5B-58F8-FC02DE045377}"/>
              </a:ext>
            </a:extLst>
          </p:cNvPr>
          <p:cNvGrpSpPr/>
          <p:nvPr/>
        </p:nvGrpSpPr>
        <p:grpSpPr>
          <a:xfrm>
            <a:off x="221626" y="3781713"/>
            <a:ext cx="1924050" cy="1333500"/>
            <a:chOff x="323849" y="3216227"/>
            <a:chExt cx="1924050" cy="1333500"/>
          </a:xfrm>
        </p:grpSpPr>
        <p:sp>
          <p:nvSpPr>
            <p:cNvPr id="5" name="Rectangle 4">
              <a:extLst>
                <a:ext uri="{FF2B5EF4-FFF2-40B4-BE49-F238E27FC236}">
                  <a16:creationId xmlns:a16="http://schemas.microsoft.com/office/drawing/2014/main" id="{AA00CCDA-1C5A-0EB4-BA53-E6C0506D5E15}"/>
                </a:ext>
              </a:extLst>
            </p:cNvPr>
            <p:cNvSpPr/>
            <p:nvPr/>
          </p:nvSpPr>
          <p:spPr>
            <a:xfrm>
              <a:off x="3238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395EE1D-484A-3853-5DFD-94B9C569761D}"/>
                </a:ext>
              </a:extLst>
            </p:cNvPr>
            <p:cNvSpPr/>
            <p:nvPr/>
          </p:nvSpPr>
          <p:spPr>
            <a:xfrm>
              <a:off x="1159874"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0" name="Groupe 129">
            <a:extLst>
              <a:ext uri="{FF2B5EF4-FFF2-40B4-BE49-F238E27FC236}">
                <a16:creationId xmlns:a16="http://schemas.microsoft.com/office/drawing/2014/main" id="{826AE4F7-2C8E-7684-1DFE-613E75B84D9F}"/>
              </a:ext>
            </a:extLst>
          </p:cNvPr>
          <p:cNvGrpSpPr/>
          <p:nvPr/>
        </p:nvGrpSpPr>
        <p:grpSpPr>
          <a:xfrm>
            <a:off x="4075611" y="3784512"/>
            <a:ext cx="1924050" cy="1333500"/>
            <a:chOff x="4171949" y="3216227"/>
            <a:chExt cx="1924050" cy="1333500"/>
          </a:xfrm>
        </p:grpSpPr>
        <p:sp>
          <p:nvSpPr>
            <p:cNvPr id="7" name="Rectangle 6">
              <a:extLst>
                <a:ext uri="{FF2B5EF4-FFF2-40B4-BE49-F238E27FC236}">
                  <a16:creationId xmlns:a16="http://schemas.microsoft.com/office/drawing/2014/main" id="{F12DC875-64A5-3D95-6EA7-086C224CAC64}"/>
                </a:ext>
              </a:extLst>
            </p:cNvPr>
            <p:cNvSpPr/>
            <p:nvPr/>
          </p:nvSpPr>
          <p:spPr>
            <a:xfrm>
              <a:off x="41719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52A1875-2C77-4F69-2DE3-D778CEC98EFB}"/>
                </a:ext>
              </a:extLst>
            </p:cNvPr>
            <p:cNvSpPr/>
            <p:nvPr/>
          </p:nvSpPr>
          <p:spPr>
            <a:xfrm>
              <a:off x="4460287" y="330300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C484E5-E042-5DC7-370A-A6C6C0C509CB}"/>
                </a:ext>
              </a:extLst>
            </p:cNvPr>
            <p:cNvSpPr/>
            <p:nvPr/>
          </p:nvSpPr>
          <p:spPr>
            <a:xfrm>
              <a:off x="5555661" y="4166552"/>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B36E9F9-4376-9FD2-5559-1370D76B34F5}"/>
                </a:ext>
              </a:extLst>
            </p:cNvPr>
            <p:cNvSpPr/>
            <p:nvPr/>
          </p:nvSpPr>
          <p:spPr>
            <a:xfrm>
              <a:off x="5004202"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a:extLst>
              <a:ext uri="{FF2B5EF4-FFF2-40B4-BE49-F238E27FC236}">
                <a16:creationId xmlns:a16="http://schemas.microsoft.com/office/drawing/2014/main" id="{3ADB66C0-58AD-A435-7B2A-F3065547F20A}"/>
              </a:ext>
            </a:extLst>
          </p:cNvPr>
          <p:cNvGrpSpPr/>
          <p:nvPr/>
        </p:nvGrpSpPr>
        <p:grpSpPr>
          <a:xfrm>
            <a:off x="2150401" y="3794167"/>
            <a:ext cx="1924050" cy="1333500"/>
            <a:chOff x="2247899" y="3216227"/>
            <a:chExt cx="1924050" cy="1333500"/>
          </a:xfrm>
        </p:grpSpPr>
        <p:sp>
          <p:nvSpPr>
            <p:cNvPr id="6" name="Rectangle 5">
              <a:extLst>
                <a:ext uri="{FF2B5EF4-FFF2-40B4-BE49-F238E27FC236}">
                  <a16:creationId xmlns:a16="http://schemas.microsoft.com/office/drawing/2014/main" id="{6EB294D5-834E-1023-351E-BC8A86FDEBFF}"/>
                </a:ext>
              </a:extLst>
            </p:cNvPr>
            <p:cNvSpPr/>
            <p:nvPr/>
          </p:nvSpPr>
          <p:spPr>
            <a:xfrm>
              <a:off x="22478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6199396E-AD5A-830C-F41A-6F30EBE48C66}"/>
                </a:ext>
              </a:extLst>
            </p:cNvPr>
            <p:cNvSpPr/>
            <p:nvPr/>
          </p:nvSpPr>
          <p:spPr>
            <a:xfrm>
              <a:off x="2601618"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EF90DA9-C793-07D4-FF18-28272D9FC9C5}"/>
                </a:ext>
              </a:extLst>
            </p:cNvPr>
            <p:cNvSpPr/>
            <p:nvPr/>
          </p:nvSpPr>
          <p:spPr>
            <a:xfrm>
              <a:off x="3696992" y="419835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a:extLst>
              <a:ext uri="{FF2B5EF4-FFF2-40B4-BE49-F238E27FC236}">
                <a16:creationId xmlns:a16="http://schemas.microsoft.com/office/drawing/2014/main" id="{673FB89C-ECFD-855D-E2A5-3625405CDB8E}"/>
              </a:ext>
            </a:extLst>
          </p:cNvPr>
          <p:cNvGrpSpPr/>
          <p:nvPr/>
        </p:nvGrpSpPr>
        <p:grpSpPr>
          <a:xfrm>
            <a:off x="6023098" y="3805087"/>
            <a:ext cx="1924050" cy="1333500"/>
            <a:chOff x="6095999" y="3216227"/>
            <a:chExt cx="1924050" cy="1333500"/>
          </a:xfrm>
        </p:grpSpPr>
        <p:sp>
          <p:nvSpPr>
            <p:cNvPr id="8" name="Rectangle 7">
              <a:extLst>
                <a:ext uri="{FF2B5EF4-FFF2-40B4-BE49-F238E27FC236}">
                  <a16:creationId xmlns:a16="http://schemas.microsoft.com/office/drawing/2014/main" id="{79885D84-B23E-30A6-A469-7ACBF821B0D0}"/>
                </a:ext>
              </a:extLst>
            </p:cNvPr>
            <p:cNvSpPr/>
            <p:nvPr/>
          </p:nvSpPr>
          <p:spPr>
            <a:xfrm>
              <a:off x="60959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5F1DA43-1D9A-4925-A496-5BBE1E05C905}"/>
                </a:ext>
              </a:extLst>
            </p:cNvPr>
            <p:cNvSpPr/>
            <p:nvPr/>
          </p:nvSpPr>
          <p:spPr>
            <a:xfrm>
              <a:off x="6391686"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5A73228C-0F03-FFEC-2F46-762CE41FCF56}"/>
                </a:ext>
              </a:extLst>
            </p:cNvPr>
            <p:cNvSpPr/>
            <p:nvPr/>
          </p:nvSpPr>
          <p:spPr>
            <a:xfrm>
              <a:off x="74797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6E84FD98-B8E5-79D5-3149-54DACB5C1D98}"/>
                </a:ext>
              </a:extLst>
            </p:cNvPr>
            <p:cNvSpPr/>
            <p:nvPr/>
          </p:nvSpPr>
          <p:spPr>
            <a:xfrm>
              <a:off x="6391686"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DA07C7C5-AB89-FA05-357A-77154D2C91E8}"/>
                </a:ext>
              </a:extLst>
            </p:cNvPr>
            <p:cNvSpPr/>
            <p:nvPr/>
          </p:nvSpPr>
          <p:spPr>
            <a:xfrm>
              <a:off x="74797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a:extLst>
              <a:ext uri="{FF2B5EF4-FFF2-40B4-BE49-F238E27FC236}">
                <a16:creationId xmlns:a16="http://schemas.microsoft.com/office/drawing/2014/main" id="{2220A1A5-1148-BB11-A357-1FF1616DD9E8}"/>
              </a:ext>
            </a:extLst>
          </p:cNvPr>
          <p:cNvGrpSpPr/>
          <p:nvPr/>
        </p:nvGrpSpPr>
        <p:grpSpPr>
          <a:xfrm>
            <a:off x="7926084" y="3778118"/>
            <a:ext cx="1924050" cy="1333500"/>
            <a:chOff x="8020049" y="3216227"/>
            <a:chExt cx="1924050" cy="1333500"/>
          </a:xfrm>
        </p:grpSpPr>
        <p:sp>
          <p:nvSpPr>
            <p:cNvPr id="9" name="Rectangle 8">
              <a:extLst>
                <a:ext uri="{FF2B5EF4-FFF2-40B4-BE49-F238E27FC236}">
                  <a16:creationId xmlns:a16="http://schemas.microsoft.com/office/drawing/2014/main" id="{500F506B-7132-3C27-80AF-FCB1B8AA54FF}"/>
                </a:ext>
              </a:extLst>
            </p:cNvPr>
            <p:cNvSpPr/>
            <p:nvPr/>
          </p:nvSpPr>
          <p:spPr>
            <a:xfrm>
              <a:off x="80200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E2A9E0C6-D337-7245-EF4E-B4291C8F3A77}"/>
                </a:ext>
              </a:extLst>
            </p:cNvPr>
            <p:cNvSpPr/>
            <p:nvPr/>
          </p:nvSpPr>
          <p:spPr>
            <a:xfrm>
              <a:off x="8308387"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CA05DED0-2731-6F70-D535-B17C7F103C00}"/>
                </a:ext>
              </a:extLst>
            </p:cNvPr>
            <p:cNvSpPr/>
            <p:nvPr/>
          </p:nvSpPr>
          <p:spPr>
            <a:xfrm>
              <a:off x="9396412"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FC45DDD-2A29-BFAA-C561-7CDAF24C5949}"/>
                </a:ext>
              </a:extLst>
            </p:cNvPr>
            <p:cNvSpPr/>
            <p:nvPr/>
          </p:nvSpPr>
          <p:spPr>
            <a:xfrm>
              <a:off x="8308387"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446DEDA0-84CD-67D7-3443-45E555E5D2A1}"/>
                </a:ext>
              </a:extLst>
            </p:cNvPr>
            <p:cNvSpPr/>
            <p:nvPr/>
          </p:nvSpPr>
          <p:spPr>
            <a:xfrm>
              <a:off x="9396412"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2E7C9C7-C17C-BD8E-AA04-12A6E7CEB317}"/>
                </a:ext>
              </a:extLst>
            </p:cNvPr>
            <p:cNvSpPr/>
            <p:nvPr/>
          </p:nvSpPr>
          <p:spPr>
            <a:xfrm>
              <a:off x="8856074" y="3824779"/>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id="{3D4B804F-C462-1519-22FD-7492A5EA21F7}"/>
              </a:ext>
            </a:extLst>
          </p:cNvPr>
          <p:cNvGrpSpPr/>
          <p:nvPr/>
        </p:nvGrpSpPr>
        <p:grpSpPr>
          <a:xfrm>
            <a:off x="9834593" y="3764128"/>
            <a:ext cx="1924050" cy="1333500"/>
            <a:chOff x="9944099" y="3216227"/>
            <a:chExt cx="1924050" cy="1333500"/>
          </a:xfrm>
        </p:grpSpPr>
        <p:sp>
          <p:nvSpPr>
            <p:cNvPr id="10" name="Rectangle 9">
              <a:extLst>
                <a:ext uri="{FF2B5EF4-FFF2-40B4-BE49-F238E27FC236}">
                  <a16:creationId xmlns:a16="http://schemas.microsoft.com/office/drawing/2014/main" id="{254D7DC3-2885-149B-9801-9D770BDBDAC6}"/>
                </a:ext>
              </a:extLst>
            </p:cNvPr>
            <p:cNvSpPr/>
            <p:nvPr/>
          </p:nvSpPr>
          <p:spPr>
            <a:xfrm>
              <a:off x="99440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53A8E73-DE66-6F65-A399-D0EBC8387697}"/>
                </a:ext>
              </a:extLst>
            </p:cNvPr>
            <p:cNvSpPr/>
            <p:nvPr/>
          </p:nvSpPr>
          <p:spPr>
            <a:xfrm>
              <a:off x="10351703"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FA740AC0-F100-1BD7-B050-935C7E3BA82F}"/>
                </a:ext>
              </a:extLst>
            </p:cNvPr>
            <p:cNvSpPr/>
            <p:nvPr/>
          </p:nvSpPr>
          <p:spPr>
            <a:xfrm>
              <a:off x="112018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C7B6F8B3-BDDC-99E9-8DCA-4523A8A16714}"/>
                </a:ext>
              </a:extLst>
            </p:cNvPr>
            <p:cNvSpPr/>
            <p:nvPr/>
          </p:nvSpPr>
          <p:spPr>
            <a:xfrm>
              <a:off x="10351703"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215E903-E94C-AF3D-6BC3-8F311CA0B191}"/>
                </a:ext>
              </a:extLst>
            </p:cNvPr>
            <p:cNvSpPr/>
            <p:nvPr/>
          </p:nvSpPr>
          <p:spPr>
            <a:xfrm>
              <a:off x="112018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0CDDEF1B-0E53-0A47-37AE-F45899FC5B62}"/>
                </a:ext>
              </a:extLst>
            </p:cNvPr>
            <p:cNvSpPr/>
            <p:nvPr/>
          </p:nvSpPr>
          <p:spPr>
            <a:xfrm>
              <a:off x="10359052" y="376199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82C5505E-EE56-BE88-53B2-F0097775D14E}"/>
                </a:ext>
              </a:extLst>
            </p:cNvPr>
            <p:cNvSpPr/>
            <p:nvPr/>
          </p:nvSpPr>
          <p:spPr>
            <a:xfrm>
              <a:off x="11195077" y="3759865"/>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D3768674-F36F-DBC3-F280-73E808E66B9E}"/>
              </a:ext>
            </a:extLst>
          </p:cNvPr>
          <p:cNvSpPr/>
          <p:nvPr/>
        </p:nvSpPr>
        <p:spPr>
          <a:xfrm>
            <a:off x="9844736" y="3775076"/>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a:extLst>
              <a:ext uri="{FF2B5EF4-FFF2-40B4-BE49-F238E27FC236}">
                <a16:creationId xmlns:a16="http://schemas.microsoft.com/office/drawing/2014/main" id="{4EF223EA-9BBA-1D1D-0958-7BE1A458F28C}"/>
              </a:ext>
            </a:extLst>
          </p:cNvPr>
          <p:cNvSpPr/>
          <p:nvPr/>
        </p:nvSpPr>
        <p:spPr>
          <a:xfrm>
            <a:off x="227343" y="3794909"/>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073ECB3B-1D30-9856-1602-AE78409436D0}"/>
              </a:ext>
            </a:extLst>
          </p:cNvPr>
          <p:cNvSpPr/>
          <p:nvPr/>
        </p:nvSpPr>
        <p:spPr>
          <a:xfrm>
            <a:off x="2177045" y="3794909"/>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a:extLst>
              <a:ext uri="{FF2B5EF4-FFF2-40B4-BE49-F238E27FC236}">
                <a16:creationId xmlns:a16="http://schemas.microsoft.com/office/drawing/2014/main" id="{213BDFCF-9F07-7401-9297-A033E8A04875}"/>
              </a:ext>
            </a:extLst>
          </p:cNvPr>
          <p:cNvSpPr/>
          <p:nvPr/>
        </p:nvSpPr>
        <p:spPr>
          <a:xfrm>
            <a:off x="4063866" y="3808104"/>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a:extLst>
              <a:ext uri="{FF2B5EF4-FFF2-40B4-BE49-F238E27FC236}">
                <a16:creationId xmlns:a16="http://schemas.microsoft.com/office/drawing/2014/main" id="{ED512826-C96C-BFAB-AB1E-4980C016EE6E}"/>
              </a:ext>
            </a:extLst>
          </p:cNvPr>
          <p:cNvSpPr/>
          <p:nvPr/>
        </p:nvSpPr>
        <p:spPr>
          <a:xfrm>
            <a:off x="6000844" y="3775076"/>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7A0E1E8B-C840-A607-7DCF-59AC13294404}"/>
              </a:ext>
            </a:extLst>
          </p:cNvPr>
          <p:cNvSpPr/>
          <p:nvPr/>
        </p:nvSpPr>
        <p:spPr>
          <a:xfrm>
            <a:off x="7949837" y="3786024"/>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0" name="Groupe 69">
            <a:extLst>
              <a:ext uri="{FF2B5EF4-FFF2-40B4-BE49-F238E27FC236}">
                <a16:creationId xmlns:a16="http://schemas.microsoft.com/office/drawing/2014/main" id="{836B2F47-6C47-40B6-A354-DA4201C5ED7B}"/>
              </a:ext>
            </a:extLst>
          </p:cNvPr>
          <p:cNvGrpSpPr/>
          <p:nvPr/>
        </p:nvGrpSpPr>
        <p:grpSpPr>
          <a:xfrm>
            <a:off x="838200" y="163680"/>
            <a:ext cx="10325100" cy="1015663"/>
            <a:chOff x="838200" y="163680"/>
            <a:chExt cx="10325100" cy="1015663"/>
          </a:xfrm>
        </p:grpSpPr>
        <p:sp>
          <p:nvSpPr>
            <p:cNvPr id="71" name="Flèche : pentagone 70">
              <a:extLst>
                <a:ext uri="{FF2B5EF4-FFF2-40B4-BE49-F238E27FC236}">
                  <a16:creationId xmlns:a16="http://schemas.microsoft.com/office/drawing/2014/main" id="{7B9C1C52-E8FF-4D4B-A1B0-2C30F7F68765}"/>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9F759416-FE9B-4279-9820-204E76CE567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74" name="Groupe 73">
              <a:extLst>
                <a:ext uri="{FF2B5EF4-FFF2-40B4-BE49-F238E27FC236}">
                  <a16:creationId xmlns:a16="http://schemas.microsoft.com/office/drawing/2014/main" id="{BCEF2378-9589-4BCA-A045-8EB2EEC5EDCA}"/>
                </a:ext>
              </a:extLst>
            </p:cNvPr>
            <p:cNvGrpSpPr/>
            <p:nvPr/>
          </p:nvGrpSpPr>
          <p:grpSpPr>
            <a:xfrm>
              <a:off x="9854984" y="383338"/>
              <a:ext cx="872400" cy="364090"/>
              <a:chOff x="10999694" y="163680"/>
              <a:chExt cx="872400" cy="364090"/>
            </a:xfrm>
          </p:grpSpPr>
          <p:sp>
            <p:nvSpPr>
              <p:cNvPr id="75" name="Étoile : 5 branches 74">
                <a:extLst>
                  <a:ext uri="{FF2B5EF4-FFF2-40B4-BE49-F238E27FC236}">
                    <a16:creationId xmlns:a16="http://schemas.microsoft.com/office/drawing/2014/main" id="{74E13052-CF23-437D-A88F-7904D2D66A51}"/>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6" name="Étoile : 5 branches 75">
                <a:extLst>
                  <a:ext uri="{FF2B5EF4-FFF2-40B4-BE49-F238E27FC236}">
                    <a16:creationId xmlns:a16="http://schemas.microsoft.com/office/drawing/2014/main" id="{FCE123F3-91FA-4202-8BD0-664FB2DADFA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77" name="ZoneTexte 76">
            <a:extLst>
              <a:ext uri="{FF2B5EF4-FFF2-40B4-BE49-F238E27FC236}">
                <a16:creationId xmlns:a16="http://schemas.microsoft.com/office/drawing/2014/main" id="{AFBA6FA3-0E54-423D-A4EA-4C5D06393A80}"/>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 je nomme le chiffre suivant.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and say the next number (... then ... then ...) . »</a:t>
            </a:r>
          </a:p>
        </p:txBody>
      </p:sp>
    </p:spTree>
    <p:extLst>
      <p:ext uri="{BB962C8B-B14F-4D97-AF65-F5344CB8AC3E}">
        <p14:creationId xmlns:p14="http://schemas.microsoft.com/office/powerpoint/2010/main" val="25059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557092"/>
            <a:ext cx="3497878" cy="5300908"/>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1255993" y="5099953"/>
            <a:ext cx="1171575" cy="142875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609599" y="1995948"/>
            <a:ext cx="5733143"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Un petit singe voulait une banane </a:t>
            </a:r>
          </a:p>
          <a:p>
            <a:pPr>
              <a:lnSpc>
                <a:spcPct val="200000"/>
              </a:lnSpc>
            </a:pPr>
            <a:r>
              <a:rPr lang="fr-FR" sz="1600" i="1" dirty="0">
                <a:solidFill>
                  <a:schemeClr val="bg1">
                    <a:lumMod val="65000"/>
                  </a:schemeClr>
                </a:solidFill>
                <a:latin typeface="Acceseditionsscript Normal" panose="00000500000000000000" pitchFamily="50" charset="0"/>
              </a:rPr>
              <a:t>Qu’il ne pouvait attraper.</a:t>
            </a:r>
          </a:p>
          <a:p>
            <a:pPr>
              <a:lnSpc>
                <a:spcPct val="200000"/>
              </a:lnSpc>
            </a:pPr>
            <a:r>
              <a:rPr lang="fr-FR" sz="1600" i="1" dirty="0">
                <a:solidFill>
                  <a:schemeClr val="bg1">
                    <a:lumMod val="65000"/>
                  </a:schemeClr>
                </a:solidFill>
                <a:latin typeface="Acceseditionsscript Normal" panose="00000500000000000000" pitchFamily="50" charset="0"/>
              </a:rPr>
              <a:t>Un seul singe  ne suffisait pas !</a:t>
            </a:r>
          </a:p>
          <a:p>
            <a:pPr algn="r">
              <a:lnSpc>
                <a:spcPct val="200000"/>
              </a:lnSpc>
            </a:pPr>
            <a:r>
              <a:rPr lang="fr-FR" sz="2500" b="1" dirty="0">
                <a:latin typeface="Acceseditionsscript Normal" panose="00000500000000000000" pitchFamily="50" charset="0"/>
              </a:rPr>
              <a:t>A </a:t>
            </a:r>
            <a:r>
              <a:rPr lang="fr-FR" sz="2500" b="1" dirty="0" err="1">
                <a:latin typeface="Acceseditionsscript Normal" panose="00000500000000000000" pitchFamily="50" charset="0"/>
              </a:rPr>
              <a:t>small</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wants</a:t>
            </a:r>
            <a:r>
              <a:rPr lang="fr-FR" sz="2500" b="1" dirty="0">
                <a:latin typeface="Acceseditionsscript Normal" panose="00000500000000000000" pitchFamily="50" charset="0"/>
              </a:rPr>
              <a:t> a banana</a:t>
            </a:r>
          </a:p>
          <a:p>
            <a:pPr algn="r">
              <a:lnSpc>
                <a:spcPct val="200000"/>
              </a:lnSpc>
            </a:pPr>
            <a:r>
              <a:rPr lang="fr-FR" sz="2500" b="1" dirty="0">
                <a:latin typeface="Acceseditionsscript Normal" panose="00000500000000000000" pitchFamily="50" charset="0"/>
              </a:rPr>
              <a:t>But </a:t>
            </a:r>
            <a:r>
              <a:rPr lang="fr-FR" sz="2500" b="1" dirty="0" err="1">
                <a:latin typeface="Acceseditionsscript Normal" panose="00000500000000000000" pitchFamily="50" charset="0"/>
              </a:rPr>
              <a:t>alone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can’t</a:t>
            </a:r>
            <a:r>
              <a:rPr lang="fr-FR" sz="2500" b="1" dirty="0">
                <a:latin typeface="Acceseditionsscript Normal" panose="00000500000000000000" pitchFamily="50" charset="0"/>
              </a:rPr>
              <a:t> catch </a:t>
            </a:r>
            <a:r>
              <a:rPr lang="fr-FR" sz="2500" b="1" dirty="0" err="1">
                <a:latin typeface="Acceseditionsscript Normal" panose="00000500000000000000" pitchFamily="50" charset="0"/>
              </a:rPr>
              <a:t>it</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1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18" name="Groupe 17">
            <a:extLst>
              <a:ext uri="{FF2B5EF4-FFF2-40B4-BE49-F238E27FC236}">
                <a16:creationId xmlns:a16="http://schemas.microsoft.com/office/drawing/2014/main" id="{F618860F-8DC8-4BBC-8D09-19E19DDDA611}"/>
              </a:ext>
            </a:extLst>
          </p:cNvPr>
          <p:cNvGrpSpPr/>
          <p:nvPr/>
        </p:nvGrpSpPr>
        <p:grpSpPr>
          <a:xfrm>
            <a:off x="838200" y="163680"/>
            <a:ext cx="10325100" cy="1015663"/>
            <a:chOff x="838200" y="163680"/>
            <a:chExt cx="10325100" cy="1015663"/>
          </a:xfrm>
        </p:grpSpPr>
        <p:sp>
          <p:nvSpPr>
            <p:cNvPr id="19" name="Flèche : pentagone 18">
              <a:extLst>
                <a:ext uri="{FF2B5EF4-FFF2-40B4-BE49-F238E27FC236}">
                  <a16:creationId xmlns:a16="http://schemas.microsoft.com/office/drawing/2014/main" id="{39D6B5EB-9C50-4EAA-9D7F-3FBF41173064}"/>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3FF8F8E-399A-4CFF-AB94-0F7B8E1525AA}"/>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21" name="Groupe 20">
              <a:extLst>
                <a:ext uri="{FF2B5EF4-FFF2-40B4-BE49-F238E27FC236}">
                  <a16:creationId xmlns:a16="http://schemas.microsoft.com/office/drawing/2014/main" id="{2D86F7D7-E6C2-4D3F-9F01-49C8A1E87E1B}"/>
                </a:ext>
              </a:extLst>
            </p:cNvPr>
            <p:cNvGrpSpPr/>
            <p:nvPr/>
          </p:nvGrpSpPr>
          <p:grpSpPr>
            <a:xfrm>
              <a:off x="9854984" y="383338"/>
              <a:ext cx="872400" cy="364090"/>
              <a:chOff x="10999694" y="163680"/>
              <a:chExt cx="872400" cy="364090"/>
            </a:xfrm>
          </p:grpSpPr>
          <p:sp>
            <p:nvSpPr>
              <p:cNvPr id="22" name="Étoile : 5 branches 21">
                <a:extLst>
                  <a:ext uri="{FF2B5EF4-FFF2-40B4-BE49-F238E27FC236}">
                    <a16:creationId xmlns:a16="http://schemas.microsoft.com/office/drawing/2014/main" id="{6FFB4DDB-8800-46F2-8F7A-1E168D8EED2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DB361B43-18E4-49C9-ABDC-D0176A9C09C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5" name="ZoneTexte 24">
            <a:extLst>
              <a:ext uri="{FF2B5EF4-FFF2-40B4-BE49-F238E27FC236}">
                <a16:creationId xmlns:a16="http://schemas.microsoft.com/office/drawing/2014/main" id="{44B5C83B-9A90-435D-BF7F-7CC6FA26782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comptine du petit singe.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to the ‘</a:t>
            </a:r>
            <a:r>
              <a:rPr lang="fr-FR" b="1" dirty="0" err="1">
                <a:latin typeface="Acceseditionsscript Normal" panose="00000500000000000000" pitchFamily="50" charset="0"/>
              </a:rPr>
              <a:t>monkey</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39321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48 0.00277 L 0.75912 -0.00625 " pathEditMode="relative" rAng="0" ptsTypes="AA">
                                      <p:cBhvr>
                                        <p:cTn id="6" dur="3000" fill="hold"/>
                                        <p:tgtEl>
                                          <p:spTgt spid="10"/>
                                        </p:tgtEl>
                                        <p:attrNameLst>
                                          <p:attrName>ppt_x</p:attrName>
                                          <p:attrName>ppt_y</p:attrName>
                                        </p:attrNameLst>
                                      </p:cBhvr>
                                      <p:rCtr x="37826"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613423"/>
            <a:ext cx="3570621" cy="5411147"/>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7957522" y="5178302"/>
            <a:ext cx="1180800" cy="144000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0" y="1428757"/>
            <a:ext cx="7957522" cy="4627998"/>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 a appelé son ami Jordan pour l’aider à escalader.</a:t>
            </a:r>
          </a:p>
          <a:p>
            <a:pPr>
              <a:lnSpc>
                <a:spcPct val="200000"/>
              </a:lnSpc>
            </a:pPr>
            <a:r>
              <a:rPr lang="fr-FR" sz="1600" i="1" dirty="0">
                <a:solidFill>
                  <a:schemeClr val="bg1">
                    <a:lumMod val="65000"/>
                  </a:schemeClr>
                </a:solidFill>
                <a:latin typeface="Acceseditionsscript Normal" panose="00000500000000000000" pitchFamily="50" charset="0"/>
              </a:rPr>
              <a:t>Un singe et encore un singe, ça fait 2</a:t>
            </a:r>
          </a:p>
          <a:p>
            <a:pPr>
              <a:lnSpc>
                <a:spcPct val="200000"/>
              </a:lnSpc>
            </a:pPr>
            <a:r>
              <a:rPr lang="fr-FR" sz="1600" i="1" dirty="0">
                <a:solidFill>
                  <a:schemeClr val="bg1">
                    <a:lumMod val="65000"/>
                  </a:schemeClr>
                </a:solidFill>
                <a:latin typeface="Acceseditionsscript Normal" panose="00000500000000000000" pitchFamily="50" charset="0"/>
              </a:rPr>
              <a:t>Mais cela ne suffisait pas!</a:t>
            </a:r>
          </a:p>
          <a:p>
            <a:pPr>
              <a:lnSpc>
                <a:spcPct val="200000"/>
              </a:lnSpc>
            </a:pPr>
            <a:endParaRPr lang="fr-FR" sz="2800" dirty="0"/>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calls </a:t>
            </a:r>
            <a:r>
              <a:rPr lang="fr-FR" sz="2500" b="1" dirty="0" err="1">
                <a:latin typeface="Acceseditionsscript Normal" panose="00000500000000000000" pitchFamily="50" charset="0"/>
              </a:rPr>
              <a:t>his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Jordan, to help </a:t>
            </a:r>
            <a:r>
              <a:rPr lang="fr-FR" sz="2500" b="1" dirty="0" err="1">
                <a:latin typeface="Acceseditionsscript Normal" panose="00000500000000000000" pitchFamily="50" charset="0"/>
              </a:rPr>
              <a:t>him</a:t>
            </a:r>
            <a:r>
              <a:rPr lang="fr-FR" sz="2500" b="1" dirty="0">
                <a:latin typeface="Acceseditionsscript Normal" panose="00000500000000000000" pitchFamily="50" charset="0"/>
              </a:rPr>
              <a:t> to </a:t>
            </a:r>
            <a:r>
              <a:rPr lang="fr-FR" sz="2500" b="1" dirty="0" err="1">
                <a:latin typeface="Acceseditionsscript Normal" panose="00000500000000000000" pitchFamily="50" charset="0"/>
              </a:rPr>
              <a:t>climb</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2</a:t>
            </a:r>
          </a:p>
          <a:p>
            <a:pPr algn="r">
              <a:lnSpc>
                <a:spcPct val="200000"/>
              </a:lnSpc>
            </a:pPr>
            <a:r>
              <a:rPr lang="fr-FR" sz="2500" b="1" dirty="0">
                <a:latin typeface="Acceseditionsscript Normal" panose="00000500000000000000" pitchFamily="50" charset="0"/>
              </a:rPr>
              <a:t>But 2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it’s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1235225" y="5178302"/>
            <a:ext cx="1235225" cy="1440000"/>
          </a:xfrm>
          <a:prstGeom prst="rect">
            <a:avLst/>
          </a:prstGeom>
        </p:spPr>
      </p:pic>
      <p:grpSp>
        <p:nvGrpSpPr>
          <p:cNvPr id="12" name="Groupe 11">
            <a:extLst>
              <a:ext uri="{FF2B5EF4-FFF2-40B4-BE49-F238E27FC236}">
                <a16:creationId xmlns:a16="http://schemas.microsoft.com/office/drawing/2014/main" id="{542B7CD4-2D15-44AC-A816-E3F2F6BCC069}"/>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F5147A26-822C-436E-9F68-98FBE9A2E329}"/>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23B7F3F-9C4F-49A9-A229-8C921F4527A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15" name="Groupe 14">
              <a:extLst>
                <a:ext uri="{FF2B5EF4-FFF2-40B4-BE49-F238E27FC236}">
                  <a16:creationId xmlns:a16="http://schemas.microsoft.com/office/drawing/2014/main" id="{E782E17A-0787-461A-91CE-0B0608416828}"/>
                </a:ext>
              </a:extLst>
            </p:cNvPr>
            <p:cNvGrpSpPr/>
            <p:nvPr/>
          </p:nvGrpSpPr>
          <p:grpSpPr>
            <a:xfrm>
              <a:off x="9854984" y="383338"/>
              <a:ext cx="872400" cy="364090"/>
              <a:chOff x="10999694" y="163680"/>
              <a:chExt cx="872400" cy="364090"/>
            </a:xfrm>
          </p:grpSpPr>
          <p:sp>
            <p:nvSpPr>
              <p:cNvPr id="16" name="Étoile : 5 branches 15">
                <a:extLst>
                  <a:ext uri="{FF2B5EF4-FFF2-40B4-BE49-F238E27FC236}">
                    <a16:creationId xmlns:a16="http://schemas.microsoft.com/office/drawing/2014/main" id="{924B8777-356D-4D3E-A76B-2F513121599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81A0C876-1E49-410E-BFAE-C76F4F2BD4D4}"/>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37035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3.7037E-6 L 0.76523 -0.01527 " pathEditMode="relative" rAng="0" ptsTypes="AA">
                                      <p:cBhvr>
                                        <p:cTn id="6" dur="2000" fill="hold"/>
                                        <p:tgtEl>
                                          <p:spTgt spid="9"/>
                                        </p:tgtEl>
                                        <p:attrNameLst>
                                          <p:attrName>ppt_x</p:attrName>
                                          <p:attrName>ppt_y</p:attrName>
                                        </p:attrNameLst>
                                      </p:cBhvr>
                                      <p:rCtr x="38255" y="-764"/>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1.66667E-6 -3.7037E-6 L 0.00521 -0.19606 " pathEditMode="relative" rAng="0" ptsTypes="AA">
                                      <p:cBhvr>
                                        <p:cTn id="9" dur="2000" fill="hold"/>
                                        <p:tgtEl>
                                          <p:spTgt spid="10"/>
                                        </p:tgtEl>
                                        <p:attrNameLst>
                                          <p:attrName>ppt_x</p:attrName>
                                          <p:attrName>ppt_y</p:attrName>
                                        </p:attrNameLst>
                                      </p:cBhvr>
                                      <p:rCtr x="260"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5040547-E48D-4014-3560-4EB1FC78B0A0}"/>
              </a:ext>
            </a:extLst>
          </p:cNvPr>
          <p:cNvSpPr txBox="1"/>
          <p:nvPr/>
        </p:nvSpPr>
        <p:spPr>
          <a:xfrm>
            <a:off x="625757" y="1928906"/>
            <a:ext cx="7066814"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ils ont appelé leur ami Sacha! </a:t>
            </a:r>
          </a:p>
          <a:p>
            <a:pPr>
              <a:lnSpc>
                <a:spcPct val="200000"/>
              </a:lnSpc>
            </a:pPr>
            <a:r>
              <a:rPr lang="fr-FR" sz="1600" i="1" dirty="0">
                <a:solidFill>
                  <a:schemeClr val="bg1">
                    <a:lumMod val="65000"/>
                  </a:schemeClr>
                </a:solidFill>
                <a:latin typeface="Acceseditionsscript Normal" panose="00000500000000000000" pitchFamily="50" charset="0"/>
              </a:rPr>
              <a:t> Deux singes et encore un singe, ça fait 3</a:t>
            </a:r>
          </a:p>
          <a:p>
            <a:pPr>
              <a:lnSpc>
                <a:spcPct val="200000"/>
              </a:lnSpc>
            </a:pPr>
            <a:r>
              <a:rPr lang="fr-FR" sz="1600" i="1" dirty="0">
                <a:solidFill>
                  <a:schemeClr val="bg1">
                    <a:lumMod val="65000"/>
                  </a:schemeClr>
                </a:solidFill>
                <a:latin typeface="Acceseditionsscript Normal" panose="00000500000000000000" pitchFamily="50" charset="0"/>
              </a:rPr>
              <a:t>Enfin, trois singes, ça suffisait!</a:t>
            </a:r>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they</a:t>
            </a:r>
            <a:r>
              <a:rPr lang="fr-FR" sz="2500" b="1" dirty="0">
                <a:latin typeface="Acceseditionsscript Normal" panose="00000500000000000000" pitchFamily="50" charset="0"/>
              </a:rPr>
              <a:t> call </a:t>
            </a:r>
            <a:r>
              <a:rPr lang="fr-FR" sz="2500" b="1" dirty="0" err="1">
                <a:latin typeface="Acceseditionsscript Normal" panose="00000500000000000000" pitchFamily="50" charset="0"/>
              </a:rPr>
              <a:t>their</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Sacha!</a:t>
            </a:r>
          </a:p>
          <a:p>
            <a:pPr algn="r">
              <a:lnSpc>
                <a:spcPct val="200000"/>
              </a:lnSpc>
            </a:pPr>
            <a:r>
              <a:rPr lang="fr-FR" sz="2500" b="1" dirty="0" err="1">
                <a:latin typeface="Acceseditionsscript Normal" panose="00000500000000000000" pitchFamily="50" charset="0"/>
              </a:rPr>
              <a:t>Two</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3</a:t>
            </a:r>
          </a:p>
          <a:p>
            <a:pPr algn="r">
              <a:lnSpc>
                <a:spcPct val="200000"/>
              </a:lnSpc>
            </a:pPr>
            <a:r>
              <a:rPr lang="fr-FR" sz="2500" b="1" dirty="0" err="1">
                <a:latin typeface="Acceseditionsscript Normal" panose="00000500000000000000" pitchFamily="50" charset="0"/>
              </a:rPr>
              <a:t>Finally</a:t>
            </a:r>
            <a:r>
              <a:rPr lang="fr-FR" sz="2500" b="1" dirty="0">
                <a:latin typeface="Acceseditionsscript Normal" panose="00000500000000000000" pitchFamily="50" charset="0"/>
              </a:rPr>
              <a:t>, 3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2" name="Groupe 1">
            <a:extLst>
              <a:ext uri="{FF2B5EF4-FFF2-40B4-BE49-F238E27FC236}">
                <a16:creationId xmlns:a16="http://schemas.microsoft.com/office/drawing/2014/main" id="{57031F26-F7EE-6B18-24B7-E0BA1CFAF2A9}"/>
              </a:ext>
            </a:extLst>
          </p:cNvPr>
          <p:cNvGrpSpPr/>
          <p:nvPr/>
        </p:nvGrpSpPr>
        <p:grpSpPr>
          <a:xfrm>
            <a:off x="8030093" y="3765888"/>
            <a:ext cx="1362293" cy="2666509"/>
            <a:chOff x="7948987" y="4045288"/>
            <a:chExt cx="1362293" cy="2666509"/>
          </a:xfrm>
        </p:grpSpPr>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2"/>
            <a:stretch>
              <a:fillRect/>
            </a:stretch>
          </p:blipFill>
          <p:spPr>
            <a:xfrm>
              <a:off x="7948987" y="4045288"/>
              <a:ext cx="1180800" cy="1440000"/>
            </a:xfrm>
            <a:prstGeom prst="rect">
              <a:avLst/>
            </a:prstGeom>
          </p:spPr>
        </p:pic>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8076055" y="5271797"/>
              <a:ext cx="1235225" cy="1440000"/>
            </a:xfrm>
            <a:prstGeom prst="rect">
              <a:avLst/>
            </a:prstGeom>
          </p:spPr>
        </p:pic>
      </p:grpSp>
      <p:pic>
        <p:nvPicPr>
          <p:cNvPr id="13" name="Image 12">
            <a:extLst>
              <a:ext uri="{FF2B5EF4-FFF2-40B4-BE49-F238E27FC236}">
                <a16:creationId xmlns:a16="http://schemas.microsoft.com/office/drawing/2014/main" id="{0EFDEAF7-6993-9D01-5CC7-E7A0B4F8E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1" b="93396" l="9091" r="91388">
                        <a14:foregroundMark x1="31100" y1="10377" x2="31100" y2="10377"/>
                        <a14:foregroundMark x1="54067" y1="8962" x2="54067" y2="8962"/>
                        <a14:foregroundMark x1="85167" y1="74057" x2="85167" y2="74057"/>
                        <a14:foregroundMark x1="91866" y1="81604" x2="91866" y2="81604"/>
                        <a14:foregroundMark x1="60766" y1="91038" x2="60766" y2="91038"/>
                        <a14:foregroundMark x1="34928" y1="93396" x2="34928" y2="93396"/>
                        <a14:foregroundMark x1="52153" y1="22170" x2="50239" y2="30189"/>
                        <a14:foregroundMark x1="30622" y1="20755" x2="34928" y2="26887"/>
                        <a14:foregroundMark x1="29665" y1="10377" x2="29665" y2="10377"/>
                      </a14:backgroundRemoval>
                    </a14:imgEffect>
                  </a14:imgLayer>
                </a14:imgProps>
              </a:ext>
            </a:extLst>
          </a:blip>
          <a:stretch>
            <a:fillRect/>
          </a:stretch>
        </p:blipFill>
        <p:spPr>
          <a:xfrm>
            <a:off x="-1419623" y="4992397"/>
            <a:ext cx="1419623" cy="1440000"/>
          </a:xfrm>
          <a:prstGeom prst="rect">
            <a:avLst/>
          </a:prstGeom>
        </p:spPr>
      </p:pic>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8296861" y="1695648"/>
            <a:ext cx="3570621" cy="5053083"/>
          </a:xfrm>
          <a:prstGeom prst="rect">
            <a:avLst/>
          </a:prstGeom>
        </p:spPr>
      </p:pic>
      <p:grpSp>
        <p:nvGrpSpPr>
          <p:cNvPr id="14" name="Groupe 13">
            <a:extLst>
              <a:ext uri="{FF2B5EF4-FFF2-40B4-BE49-F238E27FC236}">
                <a16:creationId xmlns:a16="http://schemas.microsoft.com/office/drawing/2014/main" id="{B9673FB8-A5C3-411E-80ED-375C5E89EA45}"/>
              </a:ext>
            </a:extLst>
          </p:cNvPr>
          <p:cNvGrpSpPr/>
          <p:nvPr/>
        </p:nvGrpSpPr>
        <p:grpSpPr>
          <a:xfrm>
            <a:off x="838200" y="163680"/>
            <a:ext cx="10325100" cy="1015663"/>
            <a:chOff x="838200" y="163680"/>
            <a:chExt cx="10325100" cy="1015663"/>
          </a:xfrm>
        </p:grpSpPr>
        <p:sp>
          <p:nvSpPr>
            <p:cNvPr id="15" name="Flèche : pentagone 14">
              <a:extLst>
                <a:ext uri="{FF2B5EF4-FFF2-40B4-BE49-F238E27FC236}">
                  <a16:creationId xmlns:a16="http://schemas.microsoft.com/office/drawing/2014/main" id="{0E3DB5CE-7AD1-492C-A9B1-BF1D88BD371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54454C-E2A4-4F8A-B4F7-1E549381539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17" name="Groupe 16">
              <a:extLst>
                <a:ext uri="{FF2B5EF4-FFF2-40B4-BE49-F238E27FC236}">
                  <a16:creationId xmlns:a16="http://schemas.microsoft.com/office/drawing/2014/main" id="{0A6005A1-F28A-485F-82D2-317CF30D4322}"/>
                </a:ext>
              </a:extLst>
            </p:cNvPr>
            <p:cNvGrpSpPr/>
            <p:nvPr/>
          </p:nvGrpSpPr>
          <p:grpSpPr>
            <a:xfrm>
              <a:off x="9854984" y="383338"/>
              <a:ext cx="872400" cy="364090"/>
              <a:chOff x="10999694" y="163680"/>
              <a:chExt cx="872400" cy="364090"/>
            </a:xfrm>
          </p:grpSpPr>
          <p:sp>
            <p:nvSpPr>
              <p:cNvPr id="18" name="Étoile : 5 branches 17">
                <a:extLst>
                  <a:ext uri="{FF2B5EF4-FFF2-40B4-BE49-F238E27FC236}">
                    <a16:creationId xmlns:a16="http://schemas.microsoft.com/office/drawing/2014/main" id="{55C05F41-9EA8-4857-BA22-BB5FD9F7CB0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8308DA12-FC4D-4C41-920A-1F6DEA786A4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6309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3.7037E-7 L 0.77799 0.01204 " pathEditMode="relative" rAng="0" ptsTypes="AA">
                                      <p:cBhvr>
                                        <p:cTn id="6" dur="2000" fill="hold"/>
                                        <p:tgtEl>
                                          <p:spTgt spid="13"/>
                                        </p:tgtEl>
                                        <p:attrNameLst>
                                          <p:attrName>ppt_x</p:attrName>
                                          <p:attrName>ppt_y</p:attrName>
                                        </p:attrNameLst>
                                      </p:cBhvr>
                                      <p:rCtr x="38893" y="602"/>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3.125E-6 1.48148E-6 L 0.00013 -0.16019 " pathEditMode="relative" rAng="0" ptsTypes="AA">
                                      <p:cBhvr>
                                        <p:cTn id="9" dur="2000" fill="hold"/>
                                        <p:tgtEl>
                                          <p:spTgt spid="2"/>
                                        </p:tgtEl>
                                        <p:attrNameLst>
                                          <p:attrName>ppt_x</p:attrName>
                                          <p:attrName>ppt_y</p:attrName>
                                        </p:attrNameLst>
                                      </p:cBhvr>
                                      <p:rCtr x="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3</a:t>
              </a:r>
            </a:p>
          </p:txBody>
        </p:sp>
      </p:grpSp>
      <p:sp>
        <p:nvSpPr>
          <p:cNvPr id="7" name="Étoile : 5 branches 6">
            <a:extLst>
              <a:ext uri="{FF2B5EF4-FFF2-40B4-BE49-F238E27FC236}">
                <a16:creationId xmlns:a16="http://schemas.microsoft.com/office/drawing/2014/main" id="{B29E68DE-AC8A-4136-88A9-A172DE4561FB}"/>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8892B72F-FB06-49C7-A66F-6659232DF768}"/>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1534B5A5-419B-4502-B6C2-005C554170C8}"/>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0647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380125"/>
            <a:ext cx="12192000" cy="3477875"/>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a:latin typeface="Acceseditionsscript Normal" panose="00000500000000000000" pitchFamily="50" charset="0"/>
              </a:rPr>
              <a:t>Look at the digital tape</a:t>
            </a:r>
            <a:r>
              <a:rPr lang="en-GB" sz="2000" b="1" dirty="0">
                <a:latin typeface="Acceseditionsscript Normal" panose="00000500000000000000" pitchFamily="50" charset="0"/>
              </a:rPr>
              <a:t>. </a:t>
            </a:r>
          </a:p>
          <a:p>
            <a:r>
              <a:rPr lang="en-GB" sz="2000" b="1" dirty="0">
                <a:latin typeface="Acceseditionsscript Normal" panose="00000500000000000000" pitchFamily="50" charset="0"/>
              </a:rPr>
              <a:t>What number is it? / What about the NEXT number? / What about the PREVIOUS number?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It’s</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number</a:t>
            </a:r>
            <a:r>
              <a:rPr lang="fr-FR" sz="2000" i="1" dirty="0">
                <a:latin typeface="Acceseditionsscript Normal" panose="00000500000000000000" pitchFamily="50" charset="0"/>
              </a:rPr>
              <a:t> 2. / </a:t>
            </a:r>
            <a:r>
              <a:rPr lang="fr-FR" sz="2000" i="1" dirty="0" err="1">
                <a:latin typeface="Acceseditionsscript Normal" panose="00000500000000000000" pitchFamily="50" charset="0"/>
              </a:rPr>
              <a:t>It’s</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number</a:t>
            </a:r>
            <a:r>
              <a:rPr lang="fr-FR" sz="2000" i="1" dirty="0">
                <a:latin typeface="Acceseditionsscript Normal" panose="00000500000000000000" pitchFamily="50" charset="0"/>
              </a:rPr>
              <a:t> 3. / </a:t>
            </a:r>
            <a:r>
              <a:rPr lang="fr-FR" sz="2000" i="1" dirty="0" err="1">
                <a:latin typeface="Acceseditionsscript Normal" panose="00000500000000000000" pitchFamily="50" charset="0"/>
              </a:rPr>
              <a:t>It’s</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number</a:t>
            </a:r>
            <a:r>
              <a:rPr lang="fr-FR" sz="2000" i="1" dirty="0">
                <a:latin typeface="Acceseditionsscript Normal" panose="00000500000000000000" pitchFamily="50" charset="0"/>
              </a:rPr>
              <a:t> 1.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L’élève qui annonce le nombre suivant ou le nombre précédent vient cliquer avec le stylet sur le VPI (glisser la slide) pour faire apparaitre la réponse. L’enseignant peut poser la question au reste du groupe « Do </a:t>
            </a:r>
            <a:r>
              <a:rPr lang="fr-FR" sz="2000" i="1" dirty="0" err="1">
                <a:solidFill>
                  <a:schemeClr val="bg1">
                    <a:lumMod val="50000"/>
                  </a:schemeClr>
                </a:solidFill>
                <a:latin typeface="Acceseditionsscript Normal" panose="00000500000000000000" pitchFamily="50" charset="0"/>
              </a:rPr>
              <a:t>you</a:t>
            </a:r>
            <a:r>
              <a:rPr lang="fr-FR" sz="2000" i="1" dirty="0">
                <a:solidFill>
                  <a:schemeClr val="bg1">
                    <a:lumMod val="50000"/>
                  </a:schemeClr>
                </a:solidFill>
                <a:latin typeface="Acceseditionsscript Normal" panose="00000500000000000000" pitchFamily="50" charset="0"/>
              </a:rPr>
              <a:t> </a:t>
            </a:r>
            <a:r>
              <a:rPr lang="fr-FR" sz="2000" i="1" dirty="0" err="1">
                <a:solidFill>
                  <a:schemeClr val="bg1">
                    <a:lumMod val="50000"/>
                  </a:schemeClr>
                </a:solidFill>
                <a:latin typeface="Acceseditionsscript Normal" panose="00000500000000000000" pitchFamily="50" charset="0"/>
              </a:rPr>
              <a:t>agree</a:t>
            </a:r>
            <a:r>
              <a:rPr lang="fr-FR" sz="2000" i="1" dirty="0">
                <a:solidFill>
                  <a:schemeClr val="bg1">
                    <a:lumMod val="50000"/>
                  </a:schemeClr>
                </a:solidFill>
                <a:latin typeface="Acceseditionsscript Normal" panose="00000500000000000000" pitchFamily="50" charset="0"/>
              </a:rPr>
              <a:t>? Is </a:t>
            </a:r>
            <a:r>
              <a:rPr lang="fr-FR" sz="2000" i="1" dirty="0" err="1">
                <a:solidFill>
                  <a:schemeClr val="bg1">
                    <a:lumMod val="50000"/>
                  </a:schemeClr>
                </a:solidFill>
                <a:latin typeface="Acceseditionsscript Normal" panose="00000500000000000000" pitchFamily="50" charset="0"/>
              </a:rPr>
              <a:t>it</a:t>
            </a:r>
            <a:r>
              <a:rPr lang="fr-FR" sz="2000" i="1" dirty="0">
                <a:solidFill>
                  <a:schemeClr val="bg1">
                    <a:lumMod val="50000"/>
                  </a:schemeClr>
                </a:solidFill>
                <a:latin typeface="Acceseditionsscript Normal" panose="00000500000000000000" pitchFamily="50" charset="0"/>
              </a:rPr>
              <a:t> </a:t>
            </a:r>
            <a:r>
              <a:rPr lang="fr-FR" sz="2000" i="1" dirty="0" err="1">
                <a:solidFill>
                  <a:schemeClr val="bg1">
                    <a:lumMod val="50000"/>
                  </a:schemeClr>
                </a:solidFill>
                <a:latin typeface="Acceseditionsscript Normal" panose="00000500000000000000" pitchFamily="50" charset="0"/>
              </a:rPr>
              <a:t>number</a:t>
            </a:r>
            <a:r>
              <a:rPr lang="fr-FR" sz="2000" i="1" dirty="0">
                <a:solidFill>
                  <a:schemeClr val="bg1">
                    <a:lumMod val="50000"/>
                  </a:schemeClr>
                </a:solidFill>
                <a:latin typeface="Acceseditionsscript Normal" panose="00000500000000000000" pitchFamily="50" charset="0"/>
              </a:rPr>
              <a:t>...? » et le groupe classe de répondre « Yes » ou « No ».</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9066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90444" y="352346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8037776" y="3514384"/>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courbe vers la droite 36">
            <a:extLst>
              <a:ext uri="{FF2B5EF4-FFF2-40B4-BE49-F238E27FC236}">
                <a16:creationId xmlns:a16="http://schemas.microsoft.com/office/drawing/2014/main" id="{D0629A31-5282-7247-A1E4-859A34BA84E2}"/>
              </a:ext>
            </a:extLst>
          </p:cNvPr>
          <p:cNvSpPr/>
          <p:nvPr/>
        </p:nvSpPr>
        <p:spPr>
          <a:xfrm rot="16200000" flipH="1">
            <a:off x="4107665" y="2222598"/>
            <a:ext cx="650577" cy="1771981"/>
          </a:xfrm>
          <a:prstGeom prst="curvedRightArrow">
            <a:avLst>
              <a:gd name="adj1" fmla="val 25000"/>
              <a:gd name="adj2" fmla="val 50000"/>
              <a:gd name="adj3" fmla="val 53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Flèche : courbe vers la droite 50">
            <a:extLst>
              <a:ext uri="{FF2B5EF4-FFF2-40B4-BE49-F238E27FC236}">
                <a16:creationId xmlns:a16="http://schemas.microsoft.com/office/drawing/2014/main" id="{D9EA39FC-9A64-798A-1FD7-0A6F495C85E5}"/>
              </a:ext>
            </a:extLst>
          </p:cNvPr>
          <p:cNvSpPr/>
          <p:nvPr/>
        </p:nvSpPr>
        <p:spPr>
          <a:xfrm rot="5400000">
            <a:off x="1581308" y="2197264"/>
            <a:ext cx="650577" cy="1771981"/>
          </a:xfrm>
          <a:prstGeom prst="curvedRightArrow">
            <a:avLst>
              <a:gd name="adj1" fmla="val 25000"/>
              <a:gd name="adj2" fmla="val 50000"/>
              <a:gd name="adj3" fmla="val 53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ZoneTexte 38">
            <a:extLst>
              <a:ext uri="{FF2B5EF4-FFF2-40B4-BE49-F238E27FC236}">
                <a16:creationId xmlns:a16="http://schemas.microsoft.com/office/drawing/2014/main" id="{5EDC075B-FB80-4321-B255-F612EEBCE96B}"/>
              </a:ext>
            </a:extLst>
          </p:cNvPr>
          <p:cNvSpPr txBox="1"/>
          <p:nvPr/>
        </p:nvSpPr>
        <p:spPr>
          <a:xfrm>
            <a:off x="933450" y="1174119"/>
            <a:ext cx="9937906" cy="892552"/>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travaille les notions « précédent » et « suivant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 at the digital tape</a:t>
            </a:r>
            <a:r>
              <a:rPr lang="en-GB" b="1" dirty="0">
                <a:latin typeface="Acceseditionsscript Normal" panose="00000500000000000000" pitchFamily="50" charset="0"/>
              </a:rPr>
              <a:t>. </a:t>
            </a:r>
          </a:p>
          <a:p>
            <a:pPr algn="ctr"/>
            <a:r>
              <a:rPr lang="en-GB" b="1" dirty="0">
                <a:latin typeface="Acceseditionsscript Normal" panose="00000500000000000000" pitchFamily="50" charset="0"/>
              </a:rPr>
              <a:t>What about the NEXT number? What about the PREVIOUS number? »</a:t>
            </a:r>
          </a:p>
        </p:txBody>
      </p:sp>
      <p:grpSp>
        <p:nvGrpSpPr>
          <p:cNvPr id="40" name="Groupe 39">
            <a:extLst>
              <a:ext uri="{FF2B5EF4-FFF2-40B4-BE49-F238E27FC236}">
                <a16:creationId xmlns:a16="http://schemas.microsoft.com/office/drawing/2014/main" id="{401B86F8-9481-46AE-A9DC-4A206EE8000B}"/>
              </a:ext>
            </a:extLst>
          </p:cNvPr>
          <p:cNvGrpSpPr/>
          <p:nvPr/>
        </p:nvGrpSpPr>
        <p:grpSpPr>
          <a:xfrm>
            <a:off x="838200" y="163680"/>
            <a:ext cx="10325100" cy="1015663"/>
            <a:chOff x="838200" y="163680"/>
            <a:chExt cx="10325100" cy="1015663"/>
          </a:xfrm>
        </p:grpSpPr>
        <p:sp>
          <p:nvSpPr>
            <p:cNvPr id="41" name="Flèche : pentagone 40">
              <a:extLst>
                <a:ext uri="{FF2B5EF4-FFF2-40B4-BE49-F238E27FC236}">
                  <a16:creationId xmlns:a16="http://schemas.microsoft.com/office/drawing/2014/main" id="{2D2BB23E-5DFC-4C93-9902-C814C6C2EFCC}"/>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8D3E0D8B-A57F-4070-B45E-1C47269FB2D1}"/>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43" name="Groupe 42">
              <a:extLst>
                <a:ext uri="{FF2B5EF4-FFF2-40B4-BE49-F238E27FC236}">
                  <a16:creationId xmlns:a16="http://schemas.microsoft.com/office/drawing/2014/main" id="{7543567E-461F-4F7A-8451-96E4C82668FF}"/>
                </a:ext>
              </a:extLst>
            </p:cNvPr>
            <p:cNvGrpSpPr/>
            <p:nvPr/>
          </p:nvGrpSpPr>
          <p:grpSpPr>
            <a:xfrm>
              <a:off x="9816459" y="348031"/>
              <a:ext cx="872400" cy="646959"/>
              <a:chOff x="10999694" y="163680"/>
              <a:chExt cx="872400" cy="646959"/>
            </a:xfrm>
          </p:grpSpPr>
          <p:sp>
            <p:nvSpPr>
              <p:cNvPr id="44" name="Étoile : 5 branches 43">
                <a:extLst>
                  <a:ext uri="{FF2B5EF4-FFF2-40B4-BE49-F238E27FC236}">
                    <a16:creationId xmlns:a16="http://schemas.microsoft.com/office/drawing/2014/main" id="{92BC50DC-2A29-46F7-B5EC-CEED38C575D4}"/>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07DABA8D-F697-4D3B-9562-C8A8CDB3AC2F}"/>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6" name="Étoile : 5 branches 45">
                <a:extLst>
                  <a:ext uri="{FF2B5EF4-FFF2-40B4-BE49-F238E27FC236}">
                    <a16:creationId xmlns:a16="http://schemas.microsoft.com/office/drawing/2014/main" id="{277E3812-7AA4-4370-9262-EBEF13D9DCA0}"/>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5816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4" grpId="1" animBg="1"/>
      <p:bldP spid="37" grpId="0" animBg="1"/>
      <p:bldP spid="37" grpId="1"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19544" y="3513908"/>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7960253" y="3513908"/>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courbe vers la droite 36">
            <a:extLst>
              <a:ext uri="{FF2B5EF4-FFF2-40B4-BE49-F238E27FC236}">
                <a16:creationId xmlns:a16="http://schemas.microsoft.com/office/drawing/2014/main" id="{D0629A31-5282-7247-A1E4-859A34BA84E2}"/>
              </a:ext>
            </a:extLst>
          </p:cNvPr>
          <p:cNvSpPr/>
          <p:nvPr/>
        </p:nvSpPr>
        <p:spPr>
          <a:xfrm rot="16200000" flipH="1">
            <a:off x="9840207" y="2193936"/>
            <a:ext cx="650577" cy="1771981"/>
          </a:xfrm>
          <a:prstGeom prst="curvedRightArrow">
            <a:avLst>
              <a:gd name="adj1" fmla="val 25000"/>
              <a:gd name="adj2" fmla="val 50000"/>
              <a:gd name="adj3" fmla="val 53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Flèche : courbe vers la droite 50">
            <a:extLst>
              <a:ext uri="{FF2B5EF4-FFF2-40B4-BE49-F238E27FC236}">
                <a16:creationId xmlns:a16="http://schemas.microsoft.com/office/drawing/2014/main" id="{D9EA39FC-9A64-798A-1FD7-0A6F495C85E5}"/>
              </a:ext>
            </a:extLst>
          </p:cNvPr>
          <p:cNvSpPr/>
          <p:nvPr/>
        </p:nvSpPr>
        <p:spPr>
          <a:xfrm rot="5400000">
            <a:off x="7433664" y="2185831"/>
            <a:ext cx="650577" cy="1771981"/>
          </a:xfrm>
          <a:prstGeom prst="curvedRightArrow">
            <a:avLst>
              <a:gd name="adj1" fmla="val 25000"/>
              <a:gd name="adj2" fmla="val 50000"/>
              <a:gd name="adj3" fmla="val 53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ZoneTexte 38">
            <a:extLst>
              <a:ext uri="{FF2B5EF4-FFF2-40B4-BE49-F238E27FC236}">
                <a16:creationId xmlns:a16="http://schemas.microsoft.com/office/drawing/2014/main" id="{ED381FF8-C289-49FF-A8C9-31E155AC84DC}"/>
              </a:ext>
            </a:extLst>
          </p:cNvPr>
          <p:cNvSpPr txBox="1"/>
          <p:nvPr/>
        </p:nvSpPr>
        <p:spPr>
          <a:xfrm>
            <a:off x="933450" y="1174119"/>
            <a:ext cx="9937906" cy="892552"/>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travaille les notions « précédent » et « suivant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 at the digital tape</a:t>
            </a:r>
            <a:r>
              <a:rPr lang="en-GB" b="1" dirty="0">
                <a:latin typeface="Acceseditionsscript Normal" panose="00000500000000000000" pitchFamily="50" charset="0"/>
              </a:rPr>
              <a:t>. </a:t>
            </a:r>
          </a:p>
          <a:p>
            <a:pPr algn="ctr"/>
            <a:r>
              <a:rPr lang="en-GB" b="1" dirty="0">
                <a:latin typeface="Acceseditionsscript Normal" panose="00000500000000000000" pitchFamily="50" charset="0"/>
              </a:rPr>
              <a:t>What about the NEXT number? What about the PREVIOUS number? »</a:t>
            </a:r>
          </a:p>
        </p:txBody>
      </p:sp>
      <p:grpSp>
        <p:nvGrpSpPr>
          <p:cNvPr id="40" name="Groupe 39">
            <a:extLst>
              <a:ext uri="{FF2B5EF4-FFF2-40B4-BE49-F238E27FC236}">
                <a16:creationId xmlns:a16="http://schemas.microsoft.com/office/drawing/2014/main" id="{27D29C19-7BB6-4063-90D4-4E34FA05B53E}"/>
              </a:ext>
            </a:extLst>
          </p:cNvPr>
          <p:cNvGrpSpPr/>
          <p:nvPr/>
        </p:nvGrpSpPr>
        <p:grpSpPr>
          <a:xfrm>
            <a:off x="838200" y="163680"/>
            <a:ext cx="10325100" cy="1015663"/>
            <a:chOff x="838200" y="163680"/>
            <a:chExt cx="10325100" cy="1015663"/>
          </a:xfrm>
        </p:grpSpPr>
        <p:sp>
          <p:nvSpPr>
            <p:cNvPr id="41" name="Flèche : pentagone 40">
              <a:extLst>
                <a:ext uri="{FF2B5EF4-FFF2-40B4-BE49-F238E27FC236}">
                  <a16:creationId xmlns:a16="http://schemas.microsoft.com/office/drawing/2014/main" id="{786A24B9-220C-4A44-BB3C-8D717AFBFE91}"/>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53F3FA7F-2730-40AD-831B-0C074F6335D1}"/>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43" name="Groupe 42">
              <a:extLst>
                <a:ext uri="{FF2B5EF4-FFF2-40B4-BE49-F238E27FC236}">
                  <a16:creationId xmlns:a16="http://schemas.microsoft.com/office/drawing/2014/main" id="{71CEED72-AEC9-4E7B-BB34-4BCAEC61CDE2}"/>
                </a:ext>
              </a:extLst>
            </p:cNvPr>
            <p:cNvGrpSpPr/>
            <p:nvPr/>
          </p:nvGrpSpPr>
          <p:grpSpPr>
            <a:xfrm>
              <a:off x="9816459" y="348031"/>
              <a:ext cx="872400" cy="646959"/>
              <a:chOff x="10999694" y="163680"/>
              <a:chExt cx="872400" cy="646959"/>
            </a:xfrm>
          </p:grpSpPr>
          <p:sp>
            <p:nvSpPr>
              <p:cNvPr id="44" name="Étoile : 5 branches 43">
                <a:extLst>
                  <a:ext uri="{FF2B5EF4-FFF2-40B4-BE49-F238E27FC236}">
                    <a16:creationId xmlns:a16="http://schemas.microsoft.com/office/drawing/2014/main" id="{60DE5020-0952-426E-95D6-677E256292DE}"/>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6E42BF1A-1730-4389-889B-F458B0436001}"/>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6" name="Étoile : 5 branches 45">
                <a:extLst>
                  <a:ext uri="{FF2B5EF4-FFF2-40B4-BE49-F238E27FC236}">
                    <a16:creationId xmlns:a16="http://schemas.microsoft.com/office/drawing/2014/main" id="{EFA7048E-FE28-4892-AAE4-F7483372DFC8}"/>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8382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5" grpId="1" animBg="1"/>
      <p:bldP spid="36" grpId="0" animBg="1"/>
      <p:bldP spid="37" grpId="0" animBg="1"/>
      <p:bldP spid="37" grpId="1" animBg="1"/>
      <p:bldP spid="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0" name="Groupe 29">
            <a:extLst>
              <a:ext uri="{FF2B5EF4-FFF2-40B4-BE49-F238E27FC236}">
                <a16:creationId xmlns:a16="http://schemas.microsoft.com/office/drawing/2014/main" id="{8415C87F-5E7C-EACD-E525-EC82C2265A8B}"/>
              </a:ext>
            </a:extLst>
          </p:cNvPr>
          <p:cNvGrpSpPr/>
          <p:nvPr/>
        </p:nvGrpSpPr>
        <p:grpSpPr>
          <a:xfrm>
            <a:off x="324665" y="3429000"/>
            <a:ext cx="11542670" cy="1511829"/>
            <a:chOff x="305871" y="3560690"/>
            <a:chExt cx="11542670" cy="1511829"/>
          </a:xfrm>
        </p:grpSpPr>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05871" y="3660244"/>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53330" y="3579086"/>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31332" y="3596031"/>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6772" y="3596032"/>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5768" y="3596030"/>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00441" y="3574295"/>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24491" y="3560690"/>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sp>
        <p:nvSpPr>
          <p:cNvPr id="31" name="Organigramme : Procédé 30">
            <a:extLst>
              <a:ext uri="{FF2B5EF4-FFF2-40B4-BE49-F238E27FC236}">
                <a16:creationId xmlns:a16="http://schemas.microsoft.com/office/drawing/2014/main" id="{86F7F217-B63B-7019-5DB8-41FF4403D446}"/>
              </a:ext>
            </a:extLst>
          </p:cNvPr>
          <p:cNvSpPr/>
          <p:nvPr/>
        </p:nvSpPr>
        <p:spPr>
          <a:xfrm>
            <a:off x="2240055" y="3505780"/>
            <a:ext cx="1942689" cy="1371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Procédé 31">
            <a:extLst>
              <a:ext uri="{FF2B5EF4-FFF2-40B4-BE49-F238E27FC236}">
                <a16:creationId xmlns:a16="http://schemas.microsoft.com/office/drawing/2014/main" id="{392AEC71-CE44-3EE5-CA23-CBA3CAF0BC63}"/>
              </a:ext>
            </a:extLst>
          </p:cNvPr>
          <p:cNvSpPr/>
          <p:nvPr/>
        </p:nvSpPr>
        <p:spPr>
          <a:xfrm>
            <a:off x="287387"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Procédé 32">
            <a:extLst>
              <a:ext uri="{FF2B5EF4-FFF2-40B4-BE49-F238E27FC236}">
                <a16:creationId xmlns:a16="http://schemas.microsoft.com/office/drawing/2014/main" id="{CF9C0422-620C-ADCC-F5F3-4BCA004BF4A3}"/>
              </a:ext>
            </a:extLst>
          </p:cNvPr>
          <p:cNvSpPr/>
          <p:nvPr/>
        </p:nvSpPr>
        <p:spPr>
          <a:xfrm>
            <a:off x="6119799" y="351486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Procédé 33">
            <a:extLst>
              <a:ext uri="{FF2B5EF4-FFF2-40B4-BE49-F238E27FC236}">
                <a16:creationId xmlns:a16="http://schemas.microsoft.com/office/drawing/2014/main" id="{90001CDB-595E-65D7-5641-79345D7AB558}"/>
              </a:ext>
            </a:extLst>
          </p:cNvPr>
          <p:cNvSpPr/>
          <p:nvPr/>
        </p:nvSpPr>
        <p:spPr>
          <a:xfrm>
            <a:off x="4167131" y="3505780"/>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Procédé 34">
            <a:extLst>
              <a:ext uri="{FF2B5EF4-FFF2-40B4-BE49-F238E27FC236}">
                <a16:creationId xmlns:a16="http://schemas.microsoft.com/office/drawing/2014/main" id="{B50538B9-051F-2B6D-C85F-7E2D3E3E3F67}"/>
              </a:ext>
            </a:extLst>
          </p:cNvPr>
          <p:cNvSpPr/>
          <p:nvPr/>
        </p:nvSpPr>
        <p:spPr>
          <a:xfrm>
            <a:off x="9919544" y="3513908"/>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Procédé 35">
            <a:extLst>
              <a:ext uri="{FF2B5EF4-FFF2-40B4-BE49-F238E27FC236}">
                <a16:creationId xmlns:a16="http://schemas.microsoft.com/office/drawing/2014/main" id="{B474704E-D396-468B-B86F-F5196BBFAF00}"/>
              </a:ext>
            </a:extLst>
          </p:cNvPr>
          <p:cNvSpPr/>
          <p:nvPr/>
        </p:nvSpPr>
        <p:spPr>
          <a:xfrm>
            <a:off x="7960253" y="3513908"/>
            <a:ext cx="1942689" cy="13631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courbe vers la droite 36">
            <a:extLst>
              <a:ext uri="{FF2B5EF4-FFF2-40B4-BE49-F238E27FC236}">
                <a16:creationId xmlns:a16="http://schemas.microsoft.com/office/drawing/2014/main" id="{D0629A31-5282-7247-A1E4-859A34BA84E2}"/>
              </a:ext>
            </a:extLst>
          </p:cNvPr>
          <p:cNvSpPr/>
          <p:nvPr/>
        </p:nvSpPr>
        <p:spPr>
          <a:xfrm rot="16200000" flipH="1">
            <a:off x="7693946" y="2144970"/>
            <a:ext cx="650577" cy="1771981"/>
          </a:xfrm>
          <a:prstGeom prst="curvedRightArrow">
            <a:avLst>
              <a:gd name="adj1" fmla="val 25000"/>
              <a:gd name="adj2" fmla="val 50000"/>
              <a:gd name="adj3" fmla="val 53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Flèche : courbe vers la droite 50">
            <a:extLst>
              <a:ext uri="{FF2B5EF4-FFF2-40B4-BE49-F238E27FC236}">
                <a16:creationId xmlns:a16="http://schemas.microsoft.com/office/drawing/2014/main" id="{D9EA39FC-9A64-798A-1FD7-0A6F495C85E5}"/>
              </a:ext>
            </a:extLst>
          </p:cNvPr>
          <p:cNvSpPr/>
          <p:nvPr/>
        </p:nvSpPr>
        <p:spPr>
          <a:xfrm rot="5400000">
            <a:off x="5490564" y="2193936"/>
            <a:ext cx="650577" cy="1771981"/>
          </a:xfrm>
          <a:prstGeom prst="curvedRightArrow">
            <a:avLst>
              <a:gd name="adj1" fmla="val 25000"/>
              <a:gd name="adj2" fmla="val 50000"/>
              <a:gd name="adj3" fmla="val 53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ZoneTexte 38">
            <a:extLst>
              <a:ext uri="{FF2B5EF4-FFF2-40B4-BE49-F238E27FC236}">
                <a16:creationId xmlns:a16="http://schemas.microsoft.com/office/drawing/2014/main" id="{DDEBD9B1-8B5A-4D17-B7FB-5666059C636B}"/>
              </a:ext>
            </a:extLst>
          </p:cNvPr>
          <p:cNvSpPr txBox="1"/>
          <p:nvPr/>
        </p:nvSpPr>
        <p:spPr>
          <a:xfrm>
            <a:off x="933450" y="1174119"/>
            <a:ext cx="9937906" cy="892552"/>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travaille les notions « précédent » et « suivant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 at the digital tape</a:t>
            </a:r>
            <a:r>
              <a:rPr lang="en-GB" b="1" dirty="0">
                <a:latin typeface="Acceseditionsscript Normal" panose="00000500000000000000" pitchFamily="50" charset="0"/>
              </a:rPr>
              <a:t>. </a:t>
            </a:r>
          </a:p>
          <a:p>
            <a:pPr algn="ctr"/>
            <a:r>
              <a:rPr lang="en-GB" b="1" dirty="0">
                <a:latin typeface="Acceseditionsscript Normal" panose="00000500000000000000" pitchFamily="50" charset="0"/>
              </a:rPr>
              <a:t>What about the NEXT number? What about the PREVIOUS number? »</a:t>
            </a:r>
          </a:p>
        </p:txBody>
      </p:sp>
      <p:grpSp>
        <p:nvGrpSpPr>
          <p:cNvPr id="40" name="Groupe 39">
            <a:extLst>
              <a:ext uri="{FF2B5EF4-FFF2-40B4-BE49-F238E27FC236}">
                <a16:creationId xmlns:a16="http://schemas.microsoft.com/office/drawing/2014/main" id="{5F8C0DA8-8641-46F7-AE6D-8E428DDFC229}"/>
              </a:ext>
            </a:extLst>
          </p:cNvPr>
          <p:cNvGrpSpPr/>
          <p:nvPr/>
        </p:nvGrpSpPr>
        <p:grpSpPr>
          <a:xfrm>
            <a:off x="838200" y="163680"/>
            <a:ext cx="10325100" cy="1015663"/>
            <a:chOff x="838200" y="163680"/>
            <a:chExt cx="10325100" cy="1015663"/>
          </a:xfrm>
        </p:grpSpPr>
        <p:sp>
          <p:nvSpPr>
            <p:cNvPr id="41" name="Flèche : pentagone 40">
              <a:extLst>
                <a:ext uri="{FF2B5EF4-FFF2-40B4-BE49-F238E27FC236}">
                  <a16:creationId xmlns:a16="http://schemas.microsoft.com/office/drawing/2014/main" id="{2723153E-F096-4363-AA74-AB26714A0667}"/>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4DF3893C-A508-4E1E-98AC-AC47CFEE82A2}"/>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grpSp>
          <p:nvGrpSpPr>
            <p:cNvPr id="43" name="Groupe 42">
              <a:extLst>
                <a:ext uri="{FF2B5EF4-FFF2-40B4-BE49-F238E27FC236}">
                  <a16:creationId xmlns:a16="http://schemas.microsoft.com/office/drawing/2014/main" id="{33B70293-8687-45F7-9715-900D3848E586}"/>
                </a:ext>
              </a:extLst>
            </p:cNvPr>
            <p:cNvGrpSpPr/>
            <p:nvPr/>
          </p:nvGrpSpPr>
          <p:grpSpPr>
            <a:xfrm>
              <a:off x="9816459" y="348031"/>
              <a:ext cx="872400" cy="646959"/>
              <a:chOff x="10999694" y="163680"/>
              <a:chExt cx="872400" cy="646959"/>
            </a:xfrm>
          </p:grpSpPr>
          <p:sp>
            <p:nvSpPr>
              <p:cNvPr id="44" name="Étoile : 5 branches 43">
                <a:extLst>
                  <a:ext uri="{FF2B5EF4-FFF2-40B4-BE49-F238E27FC236}">
                    <a16:creationId xmlns:a16="http://schemas.microsoft.com/office/drawing/2014/main" id="{617B3B11-1CC6-44F0-BB97-C3B5879E7E33}"/>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5" name="Étoile : 5 branches 44">
                <a:extLst>
                  <a:ext uri="{FF2B5EF4-FFF2-40B4-BE49-F238E27FC236}">
                    <a16:creationId xmlns:a16="http://schemas.microsoft.com/office/drawing/2014/main" id="{80390A93-F25E-4904-AB11-360646ADFAA4}"/>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6" name="Étoile : 5 branches 45">
                <a:extLst>
                  <a:ext uri="{FF2B5EF4-FFF2-40B4-BE49-F238E27FC236}">
                    <a16:creationId xmlns:a16="http://schemas.microsoft.com/office/drawing/2014/main" id="{C3805F83-AD0E-4FDD-AF06-A981DC80535F}"/>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3370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6" grpId="1" animBg="1"/>
      <p:bldP spid="37" grpId="0" animBg="1"/>
      <p:bldP spid="37" grpId="1"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764572"/>
            <a:ext cx="12192000" cy="4093428"/>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a:latin typeface="Acceseditionsscript Normal" panose="00000500000000000000" pitchFamily="50" charset="0"/>
              </a:rPr>
              <a:t>Look</a:t>
            </a:r>
            <a:r>
              <a:rPr lang="en-GB" sz="2000" b="1" dirty="0">
                <a:latin typeface="Acceseditionsscript Normal" panose="00000500000000000000" pitchFamily="50" charset="0"/>
              </a:rPr>
              <a:t> and say the number. What number is it?  (JEU 1) </a:t>
            </a:r>
          </a:p>
          <a:p>
            <a:r>
              <a:rPr lang="fr-FR" sz="2000" b="1" dirty="0">
                <a:latin typeface="Acceseditionsscript Normal" panose="00000500000000000000" pitchFamily="50" charset="0"/>
              </a:rPr>
              <a:t>Look</a:t>
            </a:r>
            <a:r>
              <a:rPr lang="en-GB" sz="2000" b="1" dirty="0">
                <a:latin typeface="Acceseditionsscript Normal" panose="00000500000000000000" pitchFamily="50" charset="0"/>
              </a:rPr>
              <a:t> and read the digit. What digit is it? (JEU 2)</a:t>
            </a:r>
          </a:p>
          <a:p>
            <a:r>
              <a:rPr lang="fr-FR" sz="2000" b="1" dirty="0">
                <a:latin typeface="Acceseditionsscript Normal" panose="00000500000000000000" pitchFamily="50" charset="0"/>
              </a:rPr>
              <a:t>Look</a:t>
            </a:r>
            <a:r>
              <a:rPr lang="en-GB" sz="2000" b="1" dirty="0">
                <a:latin typeface="Acceseditionsscript Normal" panose="00000500000000000000" pitchFamily="50" charset="0"/>
              </a:rPr>
              <a:t> and say the next number (... then ... then ...) (JEU 3).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 « five »... (JEU 1)</a:t>
            </a:r>
          </a:p>
          <a:p>
            <a:r>
              <a:rPr lang="fr-FR" sz="2000" i="1" dirty="0">
                <a:latin typeface="Acceseditionsscript Normal" panose="00000500000000000000" pitchFamily="50" charset="0"/>
              </a:rPr>
              <a:t>« four » or « digit four » (JEU 2)</a:t>
            </a:r>
          </a:p>
          <a:p>
            <a:r>
              <a:rPr lang="fr-FR" sz="2000" i="1" dirty="0">
                <a:latin typeface="Acceseditionsscript Normal" panose="00000500000000000000" pitchFamily="50" charset="0"/>
              </a:rPr>
              <a:t>« one,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then</a:t>
            </a:r>
            <a:r>
              <a:rPr lang="fr-FR" sz="2000" i="1" dirty="0">
                <a:latin typeface="Acceseditionsscript Normal" panose="00000500000000000000" pitchFamily="50" charset="0"/>
              </a:rPr>
              <a:t>... » (JEU 3)</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peut demander aux enfants de représenter le nombre en même temps avec leurs doigts pour les garder « en mouvement ».</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72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7" name="Étoile : 5 branches 6">
            <a:extLst>
              <a:ext uri="{FF2B5EF4-FFF2-40B4-BE49-F238E27FC236}">
                <a16:creationId xmlns:a16="http://schemas.microsoft.com/office/drawing/2014/main" id="{01740BEE-4E9D-40CA-BC87-EE38E38BB82F}"/>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D952674D-ABAD-4470-A147-F8B649CACDD4}"/>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5416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218670"/>
            <a:ext cx="12192000" cy="4708981"/>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Listen and sing the monkey song (JEU 1). Lets’ play ‘ferret game’ (JEU 2).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Répéter les paroles après l’enseignant (JEU 1) ; Annoncer chacun son tour le nombre suivant de la comptine en essayant d’aller le plus loin possible.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Pour la chanson, faire se lever les élèves et les faire mimer en même temps qu’ils répètent les paroles de la comptine. </a:t>
            </a:r>
          </a:p>
          <a:p>
            <a:r>
              <a:rPr lang="fr-FR" sz="2000" i="1" dirty="0">
                <a:solidFill>
                  <a:schemeClr val="bg1">
                    <a:lumMod val="50000"/>
                  </a:schemeClr>
                </a:solidFill>
                <a:latin typeface="Acceseditionsscript Normal" panose="00000500000000000000" pitchFamily="50" charset="0"/>
              </a:rPr>
              <a:t>Pour le jeu du furet, faire s’asseoir les élèves dès qu’ils ont annoncé leur nombre pour visualiser plus facilement qui sera le suivant à parler (le PE fait défiler les nombres chiffrés au tableau en même temps que les élèves annoncent leur nombre). Quand on arrive au dernier élève, s’il n’y a pas eu d’erreur, on reprend à partir du 1</a:t>
            </a:r>
            <a:r>
              <a:rPr lang="fr-FR" sz="2000" i="1" baseline="30000" dirty="0">
                <a:solidFill>
                  <a:schemeClr val="bg1">
                    <a:lumMod val="50000"/>
                  </a:schemeClr>
                </a:solidFill>
                <a:latin typeface="Acceseditionsscript Normal" panose="00000500000000000000" pitchFamily="50" charset="0"/>
              </a:rPr>
              <a:t>er</a:t>
            </a:r>
            <a:r>
              <a:rPr lang="fr-FR" sz="2000" i="1" dirty="0">
                <a:solidFill>
                  <a:schemeClr val="bg1">
                    <a:lumMod val="50000"/>
                  </a:schemeClr>
                </a:solidFill>
                <a:latin typeface="Acceseditionsscript Normal" panose="00000500000000000000" pitchFamily="50" charset="0"/>
              </a:rPr>
              <a:t> en le faisant se relever. On peut écrire le « record à battre » au tableau pour les fois suivantes.</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1481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557092"/>
            <a:ext cx="3497878" cy="5300908"/>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1255993" y="5099953"/>
            <a:ext cx="1171575" cy="142875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609599" y="1995948"/>
            <a:ext cx="5733143"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Un petit singe voulait une banane </a:t>
            </a:r>
          </a:p>
          <a:p>
            <a:pPr>
              <a:lnSpc>
                <a:spcPct val="200000"/>
              </a:lnSpc>
            </a:pPr>
            <a:r>
              <a:rPr lang="fr-FR" sz="1600" i="1" dirty="0">
                <a:solidFill>
                  <a:schemeClr val="bg1">
                    <a:lumMod val="65000"/>
                  </a:schemeClr>
                </a:solidFill>
                <a:latin typeface="Acceseditionsscript Normal" panose="00000500000000000000" pitchFamily="50" charset="0"/>
              </a:rPr>
              <a:t>Qu’il ne pouvait attraper.</a:t>
            </a:r>
          </a:p>
          <a:p>
            <a:pPr>
              <a:lnSpc>
                <a:spcPct val="200000"/>
              </a:lnSpc>
            </a:pPr>
            <a:r>
              <a:rPr lang="fr-FR" sz="1600" i="1" dirty="0">
                <a:solidFill>
                  <a:schemeClr val="bg1">
                    <a:lumMod val="65000"/>
                  </a:schemeClr>
                </a:solidFill>
                <a:latin typeface="Acceseditionsscript Normal" panose="00000500000000000000" pitchFamily="50" charset="0"/>
              </a:rPr>
              <a:t>Un seul singe  ne suffisait pas !</a:t>
            </a:r>
          </a:p>
          <a:p>
            <a:pPr algn="r">
              <a:lnSpc>
                <a:spcPct val="200000"/>
              </a:lnSpc>
            </a:pPr>
            <a:r>
              <a:rPr lang="fr-FR" sz="2500" b="1" dirty="0">
                <a:latin typeface="Acceseditionsscript Normal" panose="00000500000000000000" pitchFamily="50" charset="0"/>
              </a:rPr>
              <a:t>A </a:t>
            </a:r>
            <a:r>
              <a:rPr lang="fr-FR" sz="2500" b="1" dirty="0" err="1">
                <a:latin typeface="Acceseditionsscript Normal" panose="00000500000000000000" pitchFamily="50" charset="0"/>
              </a:rPr>
              <a:t>small</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wants</a:t>
            </a:r>
            <a:r>
              <a:rPr lang="fr-FR" sz="2500" b="1" dirty="0">
                <a:latin typeface="Acceseditionsscript Normal" panose="00000500000000000000" pitchFamily="50" charset="0"/>
              </a:rPr>
              <a:t> a banana</a:t>
            </a:r>
          </a:p>
          <a:p>
            <a:pPr algn="r">
              <a:lnSpc>
                <a:spcPct val="200000"/>
              </a:lnSpc>
            </a:pPr>
            <a:r>
              <a:rPr lang="fr-FR" sz="2500" b="1" dirty="0">
                <a:latin typeface="Acceseditionsscript Normal" panose="00000500000000000000" pitchFamily="50" charset="0"/>
              </a:rPr>
              <a:t>But </a:t>
            </a:r>
            <a:r>
              <a:rPr lang="fr-FR" sz="2500" b="1" dirty="0" err="1">
                <a:latin typeface="Acceseditionsscript Normal" panose="00000500000000000000" pitchFamily="50" charset="0"/>
              </a:rPr>
              <a:t>alone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can’t</a:t>
            </a:r>
            <a:r>
              <a:rPr lang="fr-FR" sz="2500" b="1" dirty="0">
                <a:latin typeface="Acceseditionsscript Normal" panose="00000500000000000000" pitchFamily="50" charset="0"/>
              </a:rPr>
              <a:t> catch </a:t>
            </a:r>
            <a:r>
              <a:rPr lang="fr-FR" sz="2500" b="1" dirty="0" err="1">
                <a:latin typeface="Acceseditionsscript Normal" panose="00000500000000000000" pitchFamily="50" charset="0"/>
              </a:rPr>
              <a:t>it</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1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18" name="Groupe 17">
            <a:extLst>
              <a:ext uri="{FF2B5EF4-FFF2-40B4-BE49-F238E27FC236}">
                <a16:creationId xmlns:a16="http://schemas.microsoft.com/office/drawing/2014/main" id="{F618860F-8DC8-4BBC-8D09-19E19DDDA611}"/>
              </a:ext>
            </a:extLst>
          </p:cNvPr>
          <p:cNvGrpSpPr/>
          <p:nvPr/>
        </p:nvGrpSpPr>
        <p:grpSpPr>
          <a:xfrm>
            <a:off x="838200" y="163680"/>
            <a:ext cx="10325100" cy="1015663"/>
            <a:chOff x="838200" y="163680"/>
            <a:chExt cx="10325100" cy="1015663"/>
          </a:xfrm>
        </p:grpSpPr>
        <p:sp>
          <p:nvSpPr>
            <p:cNvPr id="19" name="Flèche : pentagone 18">
              <a:extLst>
                <a:ext uri="{FF2B5EF4-FFF2-40B4-BE49-F238E27FC236}">
                  <a16:creationId xmlns:a16="http://schemas.microsoft.com/office/drawing/2014/main" id="{39D6B5EB-9C50-4EAA-9D7F-3FBF41173064}"/>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3FF8F8E-399A-4CFF-AB94-0F7B8E1525AA}"/>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21" name="Groupe 20">
              <a:extLst>
                <a:ext uri="{FF2B5EF4-FFF2-40B4-BE49-F238E27FC236}">
                  <a16:creationId xmlns:a16="http://schemas.microsoft.com/office/drawing/2014/main" id="{2D86F7D7-E6C2-4D3F-9F01-49C8A1E87E1B}"/>
                </a:ext>
              </a:extLst>
            </p:cNvPr>
            <p:cNvGrpSpPr/>
            <p:nvPr/>
          </p:nvGrpSpPr>
          <p:grpSpPr>
            <a:xfrm>
              <a:off x="9854984" y="383338"/>
              <a:ext cx="872400" cy="364090"/>
              <a:chOff x="10999694" y="163680"/>
              <a:chExt cx="872400" cy="364090"/>
            </a:xfrm>
          </p:grpSpPr>
          <p:sp>
            <p:nvSpPr>
              <p:cNvPr id="22" name="Étoile : 5 branches 21">
                <a:extLst>
                  <a:ext uri="{FF2B5EF4-FFF2-40B4-BE49-F238E27FC236}">
                    <a16:creationId xmlns:a16="http://schemas.microsoft.com/office/drawing/2014/main" id="{6FFB4DDB-8800-46F2-8F7A-1E168D8EED2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DB361B43-18E4-49C9-ABDC-D0176A9C09C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5" name="ZoneTexte 24">
            <a:extLst>
              <a:ext uri="{FF2B5EF4-FFF2-40B4-BE49-F238E27FC236}">
                <a16:creationId xmlns:a16="http://schemas.microsoft.com/office/drawing/2014/main" id="{44B5C83B-9A90-435D-BF7F-7CC6FA26782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comptine du petit singe.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to the ‘</a:t>
            </a:r>
            <a:r>
              <a:rPr lang="fr-FR" b="1" dirty="0" err="1">
                <a:latin typeface="Acceseditionsscript Normal" panose="00000500000000000000" pitchFamily="50" charset="0"/>
              </a:rPr>
              <a:t>monkey</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40297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48 0.00277 L 0.75912 -0.00625 " pathEditMode="relative" rAng="0" ptsTypes="AA">
                                      <p:cBhvr>
                                        <p:cTn id="6" dur="3000" fill="hold"/>
                                        <p:tgtEl>
                                          <p:spTgt spid="10"/>
                                        </p:tgtEl>
                                        <p:attrNameLst>
                                          <p:attrName>ppt_x</p:attrName>
                                          <p:attrName>ppt_y</p:attrName>
                                        </p:attrNameLst>
                                      </p:cBhvr>
                                      <p:rCtr x="37826"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613423"/>
            <a:ext cx="3570621" cy="5411147"/>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7957522" y="5178302"/>
            <a:ext cx="1180800" cy="144000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0" y="1428757"/>
            <a:ext cx="7957522" cy="4627998"/>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 a appelé son ami Jordan pour l’aider à escalader.</a:t>
            </a:r>
          </a:p>
          <a:p>
            <a:pPr>
              <a:lnSpc>
                <a:spcPct val="200000"/>
              </a:lnSpc>
            </a:pPr>
            <a:r>
              <a:rPr lang="fr-FR" sz="1600" i="1" dirty="0">
                <a:solidFill>
                  <a:schemeClr val="bg1">
                    <a:lumMod val="65000"/>
                  </a:schemeClr>
                </a:solidFill>
                <a:latin typeface="Acceseditionsscript Normal" panose="00000500000000000000" pitchFamily="50" charset="0"/>
              </a:rPr>
              <a:t>Un singe et encore un singe, ça fait 2</a:t>
            </a:r>
          </a:p>
          <a:p>
            <a:pPr>
              <a:lnSpc>
                <a:spcPct val="200000"/>
              </a:lnSpc>
            </a:pPr>
            <a:r>
              <a:rPr lang="fr-FR" sz="1600" i="1" dirty="0">
                <a:solidFill>
                  <a:schemeClr val="bg1">
                    <a:lumMod val="65000"/>
                  </a:schemeClr>
                </a:solidFill>
                <a:latin typeface="Acceseditionsscript Normal" panose="00000500000000000000" pitchFamily="50" charset="0"/>
              </a:rPr>
              <a:t>Mais cela ne suffisait pas!</a:t>
            </a:r>
          </a:p>
          <a:p>
            <a:pPr>
              <a:lnSpc>
                <a:spcPct val="200000"/>
              </a:lnSpc>
            </a:pPr>
            <a:endParaRPr lang="fr-FR" sz="2800" dirty="0"/>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calls </a:t>
            </a:r>
            <a:r>
              <a:rPr lang="fr-FR" sz="2500" b="1" dirty="0" err="1">
                <a:latin typeface="Acceseditionsscript Normal" panose="00000500000000000000" pitchFamily="50" charset="0"/>
              </a:rPr>
              <a:t>his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Jordan, to help </a:t>
            </a:r>
            <a:r>
              <a:rPr lang="fr-FR" sz="2500" b="1" dirty="0" err="1">
                <a:latin typeface="Acceseditionsscript Normal" panose="00000500000000000000" pitchFamily="50" charset="0"/>
              </a:rPr>
              <a:t>him</a:t>
            </a:r>
            <a:r>
              <a:rPr lang="fr-FR" sz="2500" b="1" dirty="0">
                <a:latin typeface="Acceseditionsscript Normal" panose="00000500000000000000" pitchFamily="50" charset="0"/>
              </a:rPr>
              <a:t> to </a:t>
            </a:r>
            <a:r>
              <a:rPr lang="fr-FR" sz="2500" b="1" dirty="0" err="1">
                <a:latin typeface="Acceseditionsscript Normal" panose="00000500000000000000" pitchFamily="50" charset="0"/>
              </a:rPr>
              <a:t>climb</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2</a:t>
            </a:r>
          </a:p>
          <a:p>
            <a:pPr algn="r">
              <a:lnSpc>
                <a:spcPct val="200000"/>
              </a:lnSpc>
            </a:pPr>
            <a:r>
              <a:rPr lang="fr-FR" sz="2500" b="1" dirty="0">
                <a:latin typeface="Acceseditionsscript Normal" panose="00000500000000000000" pitchFamily="50" charset="0"/>
              </a:rPr>
              <a:t>But 2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it’s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1235225" y="5178302"/>
            <a:ext cx="1235225" cy="1440000"/>
          </a:xfrm>
          <a:prstGeom prst="rect">
            <a:avLst/>
          </a:prstGeom>
        </p:spPr>
      </p:pic>
      <p:grpSp>
        <p:nvGrpSpPr>
          <p:cNvPr id="12" name="Groupe 11">
            <a:extLst>
              <a:ext uri="{FF2B5EF4-FFF2-40B4-BE49-F238E27FC236}">
                <a16:creationId xmlns:a16="http://schemas.microsoft.com/office/drawing/2014/main" id="{542B7CD4-2D15-44AC-A816-E3F2F6BCC069}"/>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F5147A26-822C-436E-9F68-98FBE9A2E329}"/>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23B7F3F-9C4F-49A9-A229-8C921F4527A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5" name="Groupe 14">
              <a:extLst>
                <a:ext uri="{FF2B5EF4-FFF2-40B4-BE49-F238E27FC236}">
                  <a16:creationId xmlns:a16="http://schemas.microsoft.com/office/drawing/2014/main" id="{E782E17A-0787-461A-91CE-0B0608416828}"/>
                </a:ext>
              </a:extLst>
            </p:cNvPr>
            <p:cNvGrpSpPr/>
            <p:nvPr/>
          </p:nvGrpSpPr>
          <p:grpSpPr>
            <a:xfrm>
              <a:off x="9854984" y="383338"/>
              <a:ext cx="872400" cy="364090"/>
              <a:chOff x="10999694" y="163680"/>
              <a:chExt cx="872400" cy="364090"/>
            </a:xfrm>
          </p:grpSpPr>
          <p:sp>
            <p:nvSpPr>
              <p:cNvPr id="16" name="Étoile : 5 branches 15">
                <a:extLst>
                  <a:ext uri="{FF2B5EF4-FFF2-40B4-BE49-F238E27FC236}">
                    <a16:creationId xmlns:a16="http://schemas.microsoft.com/office/drawing/2014/main" id="{924B8777-356D-4D3E-A76B-2F513121599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81A0C876-1E49-410E-BFAE-C76F4F2BD4D4}"/>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4262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3.7037E-6 L 0.76523 -0.01527 " pathEditMode="relative" rAng="0" ptsTypes="AA">
                                      <p:cBhvr>
                                        <p:cTn id="6" dur="2000" fill="hold"/>
                                        <p:tgtEl>
                                          <p:spTgt spid="9"/>
                                        </p:tgtEl>
                                        <p:attrNameLst>
                                          <p:attrName>ppt_x</p:attrName>
                                          <p:attrName>ppt_y</p:attrName>
                                        </p:attrNameLst>
                                      </p:cBhvr>
                                      <p:rCtr x="38255" y="-764"/>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1.66667E-6 -3.7037E-6 L 0.00521 -0.19606 " pathEditMode="relative" rAng="0" ptsTypes="AA">
                                      <p:cBhvr>
                                        <p:cTn id="9" dur="2000" fill="hold"/>
                                        <p:tgtEl>
                                          <p:spTgt spid="10"/>
                                        </p:tgtEl>
                                        <p:attrNameLst>
                                          <p:attrName>ppt_x</p:attrName>
                                          <p:attrName>ppt_y</p:attrName>
                                        </p:attrNameLst>
                                      </p:cBhvr>
                                      <p:rCtr x="260"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5040547-E48D-4014-3560-4EB1FC78B0A0}"/>
              </a:ext>
            </a:extLst>
          </p:cNvPr>
          <p:cNvSpPr txBox="1"/>
          <p:nvPr/>
        </p:nvSpPr>
        <p:spPr>
          <a:xfrm>
            <a:off x="625757" y="1928906"/>
            <a:ext cx="7066814"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ils ont appelé leur ami Sacha! </a:t>
            </a:r>
          </a:p>
          <a:p>
            <a:pPr>
              <a:lnSpc>
                <a:spcPct val="200000"/>
              </a:lnSpc>
            </a:pPr>
            <a:r>
              <a:rPr lang="fr-FR" sz="1600" i="1" dirty="0">
                <a:solidFill>
                  <a:schemeClr val="bg1">
                    <a:lumMod val="65000"/>
                  </a:schemeClr>
                </a:solidFill>
                <a:latin typeface="Acceseditionsscript Normal" panose="00000500000000000000" pitchFamily="50" charset="0"/>
              </a:rPr>
              <a:t> Deux singes et encore un singe, ça fait 3</a:t>
            </a:r>
          </a:p>
          <a:p>
            <a:pPr>
              <a:lnSpc>
                <a:spcPct val="200000"/>
              </a:lnSpc>
            </a:pPr>
            <a:r>
              <a:rPr lang="fr-FR" sz="1600" i="1" dirty="0">
                <a:solidFill>
                  <a:schemeClr val="bg1">
                    <a:lumMod val="65000"/>
                  </a:schemeClr>
                </a:solidFill>
                <a:latin typeface="Acceseditionsscript Normal" panose="00000500000000000000" pitchFamily="50" charset="0"/>
              </a:rPr>
              <a:t>Enfin, trois singes, ça suffisait!</a:t>
            </a:r>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they</a:t>
            </a:r>
            <a:r>
              <a:rPr lang="fr-FR" sz="2500" b="1" dirty="0">
                <a:latin typeface="Acceseditionsscript Normal" panose="00000500000000000000" pitchFamily="50" charset="0"/>
              </a:rPr>
              <a:t> call </a:t>
            </a:r>
            <a:r>
              <a:rPr lang="fr-FR" sz="2500" b="1" dirty="0" err="1">
                <a:latin typeface="Acceseditionsscript Normal" panose="00000500000000000000" pitchFamily="50" charset="0"/>
              </a:rPr>
              <a:t>their</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Sacha!</a:t>
            </a:r>
          </a:p>
          <a:p>
            <a:pPr algn="r">
              <a:lnSpc>
                <a:spcPct val="200000"/>
              </a:lnSpc>
            </a:pPr>
            <a:r>
              <a:rPr lang="fr-FR" sz="2500" b="1" dirty="0" err="1">
                <a:latin typeface="Acceseditionsscript Normal" panose="00000500000000000000" pitchFamily="50" charset="0"/>
              </a:rPr>
              <a:t>Two</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3</a:t>
            </a:r>
          </a:p>
          <a:p>
            <a:pPr algn="r">
              <a:lnSpc>
                <a:spcPct val="200000"/>
              </a:lnSpc>
            </a:pPr>
            <a:r>
              <a:rPr lang="fr-FR" sz="2500" b="1" dirty="0" err="1">
                <a:latin typeface="Acceseditionsscript Normal" panose="00000500000000000000" pitchFamily="50" charset="0"/>
              </a:rPr>
              <a:t>Finally</a:t>
            </a:r>
            <a:r>
              <a:rPr lang="fr-FR" sz="2500" b="1" dirty="0">
                <a:latin typeface="Acceseditionsscript Normal" panose="00000500000000000000" pitchFamily="50" charset="0"/>
              </a:rPr>
              <a:t>, 3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2" name="Groupe 1">
            <a:extLst>
              <a:ext uri="{FF2B5EF4-FFF2-40B4-BE49-F238E27FC236}">
                <a16:creationId xmlns:a16="http://schemas.microsoft.com/office/drawing/2014/main" id="{57031F26-F7EE-6B18-24B7-E0BA1CFAF2A9}"/>
              </a:ext>
            </a:extLst>
          </p:cNvPr>
          <p:cNvGrpSpPr/>
          <p:nvPr/>
        </p:nvGrpSpPr>
        <p:grpSpPr>
          <a:xfrm>
            <a:off x="8030093" y="3765888"/>
            <a:ext cx="1362293" cy="2666509"/>
            <a:chOff x="7948987" y="4045288"/>
            <a:chExt cx="1362293" cy="2666509"/>
          </a:xfrm>
        </p:grpSpPr>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2"/>
            <a:stretch>
              <a:fillRect/>
            </a:stretch>
          </p:blipFill>
          <p:spPr>
            <a:xfrm>
              <a:off x="7948987" y="4045288"/>
              <a:ext cx="1180800" cy="1440000"/>
            </a:xfrm>
            <a:prstGeom prst="rect">
              <a:avLst/>
            </a:prstGeom>
          </p:spPr>
        </p:pic>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8076055" y="5271797"/>
              <a:ext cx="1235225" cy="1440000"/>
            </a:xfrm>
            <a:prstGeom prst="rect">
              <a:avLst/>
            </a:prstGeom>
          </p:spPr>
        </p:pic>
      </p:grpSp>
      <p:pic>
        <p:nvPicPr>
          <p:cNvPr id="13" name="Image 12">
            <a:extLst>
              <a:ext uri="{FF2B5EF4-FFF2-40B4-BE49-F238E27FC236}">
                <a16:creationId xmlns:a16="http://schemas.microsoft.com/office/drawing/2014/main" id="{0EFDEAF7-6993-9D01-5CC7-E7A0B4F8E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1" b="93396" l="9091" r="91388">
                        <a14:foregroundMark x1="31100" y1="10377" x2="31100" y2="10377"/>
                        <a14:foregroundMark x1="54067" y1="8962" x2="54067" y2="8962"/>
                        <a14:foregroundMark x1="85167" y1="74057" x2="85167" y2="74057"/>
                        <a14:foregroundMark x1="91866" y1="81604" x2="91866" y2="81604"/>
                        <a14:foregroundMark x1="60766" y1="91038" x2="60766" y2="91038"/>
                        <a14:foregroundMark x1="34928" y1="93396" x2="34928" y2="93396"/>
                        <a14:foregroundMark x1="52153" y1="22170" x2="50239" y2="30189"/>
                        <a14:foregroundMark x1="30622" y1="20755" x2="34928" y2="26887"/>
                        <a14:foregroundMark x1="29665" y1="10377" x2="29665" y2="10377"/>
                      </a14:backgroundRemoval>
                    </a14:imgEffect>
                  </a14:imgLayer>
                </a14:imgProps>
              </a:ext>
            </a:extLst>
          </a:blip>
          <a:stretch>
            <a:fillRect/>
          </a:stretch>
        </p:blipFill>
        <p:spPr>
          <a:xfrm>
            <a:off x="-1419623" y="4992397"/>
            <a:ext cx="1419623" cy="1440000"/>
          </a:xfrm>
          <a:prstGeom prst="rect">
            <a:avLst/>
          </a:prstGeom>
        </p:spPr>
      </p:pic>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8296861" y="1695648"/>
            <a:ext cx="3570621" cy="5053083"/>
          </a:xfrm>
          <a:prstGeom prst="rect">
            <a:avLst/>
          </a:prstGeom>
        </p:spPr>
      </p:pic>
      <p:grpSp>
        <p:nvGrpSpPr>
          <p:cNvPr id="14" name="Groupe 13">
            <a:extLst>
              <a:ext uri="{FF2B5EF4-FFF2-40B4-BE49-F238E27FC236}">
                <a16:creationId xmlns:a16="http://schemas.microsoft.com/office/drawing/2014/main" id="{B9673FB8-A5C3-411E-80ED-375C5E89EA45}"/>
              </a:ext>
            </a:extLst>
          </p:cNvPr>
          <p:cNvGrpSpPr/>
          <p:nvPr/>
        </p:nvGrpSpPr>
        <p:grpSpPr>
          <a:xfrm>
            <a:off x="838200" y="163680"/>
            <a:ext cx="10325100" cy="1015663"/>
            <a:chOff x="838200" y="163680"/>
            <a:chExt cx="10325100" cy="1015663"/>
          </a:xfrm>
        </p:grpSpPr>
        <p:sp>
          <p:nvSpPr>
            <p:cNvPr id="15" name="Flèche : pentagone 14">
              <a:extLst>
                <a:ext uri="{FF2B5EF4-FFF2-40B4-BE49-F238E27FC236}">
                  <a16:creationId xmlns:a16="http://schemas.microsoft.com/office/drawing/2014/main" id="{0E3DB5CE-7AD1-492C-A9B1-BF1D88BD371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54454C-E2A4-4F8A-B4F7-1E549381539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7" name="Groupe 16">
              <a:extLst>
                <a:ext uri="{FF2B5EF4-FFF2-40B4-BE49-F238E27FC236}">
                  <a16:creationId xmlns:a16="http://schemas.microsoft.com/office/drawing/2014/main" id="{0A6005A1-F28A-485F-82D2-317CF30D4322}"/>
                </a:ext>
              </a:extLst>
            </p:cNvPr>
            <p:cNvGrpSpPr/>
            <p:nvPr/>
          </p:nvGrpSpPr>
          <p:grpSpPr>
            <a:xfrm>
              <a:off x="9854984" y="383338"/>
              <a:ext cx="872400" cy="364090"/>
              <a:chOff x="10999694" y="163680"/>
              <a:chExt cx="872400" cy="364090"/>
            </a:xfrm>
          </p:grpSpPr>
          <p:sp>
            <p:nvSpPr>
              <p:cNvPr id="18" name="Étoile : 5 branches 17">
                <a:extLst>
                  <a:ext uri="{FF2B5EF4-FFF2-40B4-BE49-F238E27FC236}">
                    <a16:creationId xmlns:a16="http://schemas.microsoft.com/office/drawing/2014/main" id="{55C05F41-9EA8-4857-BA22-BB5FD9F7CB0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8308DA12-FC4D-4C41-920A-1F6DEA786A4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0839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3.7037E-7 L 0.77799 0.01204 " pathEditMode="relative" rAng="0" ptsTypes="AA">
                                      <p:cBhvr>
                                        <p:cTn id="6" dur="2000" fill="hold"/>
                                        <p:tgtEl>
                                          <p:spTgt spid="13"/>
                                        </p:tgtEl>
                                        <p:attrNameLst>
                                          <p:attrName>ppt_x</p:attrName>
                                          <p:attrName>ppt_y</p:attrName>
                                        </p:attrNameLst>
                                      </p:cBhvr>
                                      <p:rCtr x="38893" y="602"/>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3.125E-6 1.48148E-6 L 0.00013 -0.16019 " pathEditMode="relative" rAng="0" ptsTypes="AA">
                                      <p:cBhvr>
                                        <p:cTn id="9" dur="2000" fill="hold"/>
                                        <p:tgtEl>
                                          <p:spTgt spid="2"/>
                                        </p:tgtEl>
                                        <p:attrNameLst>
                                          <p:attrName>ppt_x</p:attrName>
                                          <p:attrName>ppt_y</p:attrName>
                                        </p:attrNameLst>
                                      </p:cBhvr>
                                      <p:rCtr x="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5" name="ZoneTexte 104">
            <a:extLst>
              <a:ext uri="{FF2B5EF4-FFF2-40B4-BE49-F238E27FC236}">
                <a16:creationId xmlns:a16="http://schemas.microsoft.com/office/drawing/2014/main" id="{20CF064C-B289-4EB9-A062-51E2739FAE59}"/>
              </a:ext>
            </a:extLst>
          </p:cNvPr>
          <p:cNvSpPr txBox="1"/>
          <p:nvPr/>
        </p:nvSpPr>
        <p:spPr>
          <a:xfrm>
            <a:off x="933449" y="1322913"/>
            <a:ext cx="10325099"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la comptine sous forme de jeu du furet.</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Let’s THINK and LEARN in English! </a:t>
            </a:r>
            <a:r>
              <a:rPr lang="fr-FR" b="1" dirty="0" err="1">
                <a:latin typeface="Acceseditionsscript Normal" panose="00000500000000000000" pitchFamily="50" charset="0"/>
              </a:rPr>
              <a:t>Let’s</a:t>
            </a:r>
            <a:r>
              <a:rPr lang="fr-FR" b="1" dirty="0">
                <a:latin typeface="Acceseditionsscript Normal" panose="00000500000000000000" pitchFamily="50" charset="0"/>
              </a:rPr>
              <a:t> </a:t>
            </a:r>
            <a:r>
              <a:rPr lang="fr-FR" b="1" dirty="0" err="1">
                <a:latin typeface="Acceseditionsscript Normal" panose="00000500000000000000" pitchFamily="50" charset="0"/>
              </a:rPr>
              <a:t>play</a:t>
            </a:r>
            <a:r>
              <a:rPr lang="fr-FR" b="1" dirty="0">
                <a:latin typeface="Acceseditionsscript Normal" panose="00000500000000000000" pitchFamily="50" charset="0"/>
              </a:rPr>
              <a:t> ‘the ferret </a:t>
            </a:r>
            <a:r>
              <a:rPr lang="fr-FR" b="1" dirty="0" err="1">
                <a:latin typeface="Acceseditionsscript Normal" panose="00000500000000000000" pitchFamily="50" charset="0"/>
              </a:rPr>
              <a:t>game</a:t>
            </a:r>
            <a:r>
              <a:rPr lang="fr-FR" b="1" dirty="0">
                <a:latin typeface="Acceseditionsscript Normal" panose="00000500000000000000" pitchFamily="50" charset="0"/>
              </a:rPr>
              <a:t>’ (count 1 by 1)</a:t>
            </a:r>
            <a:r>
              <a:rPr lang="en-GB" b="1" dirty="0">
                <a:latin typeface="Acceseditionsscript Normal" panose="00000500000000000000" pitchFamily="50" charset="0"/>
              </a:rPr>
              <a:t> »</a:t>
            </a:r>
          </a:p>
        </p:txBody>
      </p:sp>
      <p:grpSp>
        <p:nvGrpSpPr>
          <p:cNvPr id="113" name="Groupe 112">
            <a:extLst>
              <a:ext uri="{FF2B5EF4-FFF2-40B4-BE49-F238E27FC236}">
                <a16:creationId xmlns:a16="http://schemas.microsoft.com/office/drawing/2014/main" id="{69569B4E-DB0E-45ED-BF59-6E23F3D50A56}"/>
              </a:ext>
            </a:extLst>
          </p:cNvPr>
          <p:cNvGrpSpPr/>
          <p:nvPr/>
        </p:nvGrpSpPr>
        <p:grpSpPr>
          <a:xfrm>
            <a:off x="933450" y="99729"/>
            <a:ext cx="10325100" cy="1015663"/>
            <a:chOff x="933450" y="230355"/>
            <a:chExt cx="10325100" cy="1015663"/>
          </a:xfrm>
        </p:grpSpPr>
        <p:sp>
          <p:nvSpPr>
            <p:cNvPr id="114" name="Flèche : pentagone 113">
              <a:extLst>
                <a:ext uri="{FF2B5EF4-FFF2-40B4-BE49-F238E27FC236}">
                  <a16:creationId xmlns:a16="http://schemas.microsoft.com/office/drawing/2014/main" id="{893EDED0-65E9-48E7-8DB0-682F9D23A053}"/>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a:extLst>
                <a:ext uri="{FF2B5EF4-FFF2-40B4-BE49-F238E27FC236}">
                  <a16:creationId xmlns:a16="http://schemas.microsoft.com/office/drawing/2014/main" id="{15720853-9083-4AE6-B1AA-BBD8819A4ABA}"/>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sp>
          <p:nvSpPr>
            <p:cNvPr id="116" name="Étoile : 5 branches 115">
              <a:extLst>
                <a:ext uri="{FF2B5EF4-FFF2-40B4-BE49-F238E27FC236}">
                  <a16:creationId xmlns:a16="http://schemas.microsoft.com/office/drawing/2014/main" id="{A723504B-764A-4027-BB7D-60B0E713A5F0}"/>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7" name="Étoile : 5 branches 116">
              <a:extLst>
                <a:ext uri="{FF2B5EF4-FFF2-40B4-BE49-F238E27FC236}">
                  <a16:creationId xmlns:a16="http://schemas.microsoft.com/office/drawing/2014/main" id="{D268AE32-70D6-4B34-B04B-73CE2B165519}"/>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8" name="Étoile : 5 branches 117">
              <a:extLst>
                <a:ext uri="{FF2B5EF4-FFF2-40B4-BE49-F238E27FC236}">
                  <a16:creationId xmlns:a16="http://schemas.microsoft.com/office/drawing/2014/main" id="{CB726F4E-B8A3-4A14-BDC8-24A92A8E8F51}"/>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9" name="Étoile : 5 branches 118">
              <a:extLst>
                <a:ext uri="{FF2B5EF4-FFF2-40B4-BE49-F238E27FC236}">
                  <a16:creationId xmlns:a16="http://schemas.microsoft.com/office/drawing/2014/main" id="{134824E8-14DE-45E4-B087-517FB2C39305}"/>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0" name="Étoile : 5 branches 119">
              <a:extLst>
                <a:ext uri="{FF2B5EF4-FFF2-40B4-BE49-F238E27FC236}">
                  <a16:creationId xmlns:a16="http://schemas.microsoft.com/office/drawing/2014/main" id="{887152FE-67FF-4363-BD30-1D9F038826A3}"/>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831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12" name="Étoile : 5 branches 11">
            <a:extLst>
              <a:ext uri="{FF2B5EF4-FFF2-40B4-BE49-F238E27FC236}">
                <a16:creationId xmlns:a16="http://schemas.microsoft.com/office/drawing/2014/main" id="{1267142D-C7B6-4B03-B6B4-A2A42EBEB66F}"/>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5268DC97-D3E9-4DCD-9F2C-AC41A89961D9}"/>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Étoile : 5 branches 13">
            <a:extLst>
              <a:ext uri="{FF2B5EF4-FFF2-40B4-BE49-F238E27FC236}">
                <a16:creationId xmlns:a16="http://schemas.microsoft.com/office/drawing/2014/main" id="{88CC695F-8FA8-438F-8261-4DB74D20BE84}"/>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5620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764572"/>
            <a:ext cx="12192000" cy="4093428"/>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play</a:t>
            </a:r>
            <a:r>
              <a:rPr lang="fr-FR" sz="2000" b="1" dirty="0">
                <a:latin typeface="Acceseditionsscript Normal" panose="00000500000000000000" pitchFamily="50" charset="0"/>
              </a:rPr>
              <a:t> ‘the ferret </a:t>
            </a:r>
            <a:r>
              <a:rPr lang="fr-FR" sz="2000" b="1" dirty="0" err="1">
                <a:latin typeface="Acceseditionsscript Normal" panose="00000500000000000000" pitchFamily="50" charset="0"/>
              </a:rPr>
              <a:t>game</a:t>
            </a:r>
            <a:r>
              <a:rPr lang="fr-FR" sz="2000" b="1" dirty="0">
                <a:latin typeface="Acceseditionsscript Normal" panose="00000500000000000000" pitchFamily="50" charset="0"/>
              </a:rPr>
              <a:t>’ (count 1 by 1) </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One », «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 «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Pour le jeu du furet, faire s’asseoir les élèves dès qu’ils ont annoncé leur nombre pour visualiser plus facilement qui sera le suivant à parler (le PE fait défiler les nombres chiffrés au tableau en même temps que les élèves annoncent leur nombre). Quand on arrive au dernier élève, s’il n’y a pas eu d’erreur, on reprend à partir du 1</a:t>
            </a:r>
            <a:r>
              <a:rPr lang="fr-FR" sz="2000" i="1" baseline="30000" dirty="0">
                <a:solidFill>
                  <a:schemeClr val="bg1">
                    <a:lumMod val="50000"/>
                  </a:schemeClr>
                </a:solidFill>
                <a:latin typeface="Acceseditionsscript Normal" panose="00000500000000000000" pitchFamily="50" charset="0"/>
              </a:rPr>
              <a:t>er</a:t>
            </a:r>
            <a:r>
              <a:rPr lang="fr-FR" sz="2000" i="1" dirty="0">
                <a:solidFill>
                  <a:schemeClr val="bg1">
                    <a:lumMod val="50000"/>
                  </a:schemeClr>
                </a:solidFill>
                <a:latin typeface="Acceseditionsscript Normal" panose="00000500000000000000" pitchFamily="50" charset="0"/>
              </a:rPr>
              <a:t> en le faisant se relever. On peut écrire le « record à battre » au tableau pour les fois suivantes.</a:t>
            </a:r>
          </a:p>
          <a:p>
            <a:r>
              <a:rPr lang="fr-FR" sz="2000" i="1" dirty="0">
                <a:solidFill>
                  <a:schemeClr val="bg1">
                    <a:lumMod val="50000"/>
                  </a:schemeClr>
                </a:solidFill>
                <a:latin typeface="Acceseditionsscript Normal" panose="00000500000000000000" pitchFamily="50" charset="0"/>
              </a:rPr>
              <a:t>Jeu à faire 2 ou 3 fois si le temps en recommençant toujours avec un nouvel élève pour ne pas tomber toujours sur la « même erreur » avec le même élève.</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57941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5" name="ZoneTexte 104">
            <a:extLst>
              <a:ext uri="{FF2B5EF4-FFF2-40B4-BE49-F238E27FC236}">
                <a16:creationId xmlns:a16="http://schemas.microsoft.com/office/drawing/2014/main" id="{20CF064C-B289-4EB9-A062-51E2739FAE59}"/>
              </a:ext>
            </a:extLst>
          </p:cNvPr>
          <p:cNvSpPr txBox="1"/>
          <p:nvPr/>
        </p:nvSpPr>
        <p:spPr>
          <a:xfrm>
            <a:off x="933449" y="1322913"/>
            <a:ext cx="10325099"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la comptine sous forme de jeu du furet.</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Let’s THINK and LEARN in English! </a:t>
            </a:r>
            <a:r>
              <a:rPr lang="fr-FR" b="1" dirty="0" err="1">
                <a:latin typeface="Acceseditionsscript Normal" panose="00000500000000000000" pitchFamily="50" charset="0"/>
              </a:rPr>
              <a:t>Let’s</a:t>
            </a:r>
            <a:r>
              <a:rPr lang="fr-FR" b="1" dirty="0">
                <a:latin typeface="Acceseditionsscript Normal" panose="00000500000000000000" pitchFamily="50" charset="0"/>
              </a:rPr>
              <a:t> </a:t>
            </a:r>
            <a:r>
              <a:rPr lang="fr-FR" b="1" dirty="0" err="1">
                <a:latin typeface="Acceseditionsscript Normal" panose="00000500000000000000" pitchFamily="50" charset="0"/>
              </a:rPr>
              <a:t>play</a:t>
            </a:r>
            <a:r>
              <a:rPr lang="fr-FR" b="1" dirty="0">
                <a:latin typeface="Acceseditionsscript Normal" panose="00000500000000000000" pitchFamily="50" charset="0"/>
              </a:rPr>
              <a:t> ‘the ferret </a:t>
            </a:r>
            <a:r>
              <a:rPr lang="fr-FR" b="1" dirty="0" err="1">
                <a:latin typeface="Acceseditionsscript Normal" panose="00000500000000000000" pitchFamily="50" charset="0"/>
              </a:rPr>
              <a:t>game</a:t>
            </a:r>
            <a:r>
              <a:rPr lang="fr-FR" b="1" dirty="0">
                <a:latin typeface="Acceseditionsscript Normal" panose="00000500000000000000" pitchFamily="50" charset="0"/>
              </a:rPr>
              <a:t>’ (count 1 by 1)</a:t>
            </a:r>
            <a:r>
              <a:rPr lang="en-GB" b="1" dirty="0">
                <a:latin typeface="Acceseditionsscript Normal" panose="00000500000000000000" pitchFamily="50" charset="0"/>
              </a:rPr>
              <a:t> »</a:t>
            </a:r>
          </a:p>
        </p:txBody>
      </p:sp>
      <p:grpSp>
        <p:nvGrpSpPr>
          <p:cNvPr id="113" name="Groupe 112">
            <a:extLst>
              <a:ext uri="{FF2B5EF4-FFF2-40B4-BE49-F238E27FC236}">
                <a16:creationId xmlns:a16="http://schemas.microsoft.com/office/drawing/2014/main" id="{69569B4E-DB0E-45ED-BF59-6E23F3D50A56}"/>
              </a:ext>
            </a:extLst>
          </p:cNvPr>
          <p:cNvGrpSpPr/>
          <p:nvPr/>
        </p:nvGrpSpPr>
        <p:grpSpPr>
          <a:xfrm>
            <a:off x="933450" y="99729"/>
            <a:ext cx="10325100" cy="1015663"/>
            <a:chOff x="933450" y="230355"/>
            <a:chExt cx="10325100" cy="1015663"/>
          </a:xfrm>
        </p:grpSpPr>
        <p:sp>
          <p:nvSpPr>
            <p:cNvPr id="114" name="Flèche : pentagone 113">
              <a:extLst>
                <a:ext uri="{FF2B5EF4-FFF2-40B4-BE49-F238E27FC236}">
                  <a16:creationId xmlns:a16="http://schemas.microsoft.com/office/drawing/2014/main" id="{893EDED0-65E9-48E7-8DB0-682F9D23A053}"/>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a:extLst>
                <a:ext uri="{FF2B5EF4-FFF2-40B4-BE49-F238E27FC236}">
                  <a16:creationId xmlns:a16="http://schemas.microsoft.com/office/drawing/2014/main" id="{15720853-9083-4AE6-B1AA-BBD8819A4ABA}"/>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sp>
          <p:nvSpPr>
            <p:cNvPr id="116" name="Étoile : 5 branches 115">
              <a:extLst>
                <a:ext uri="{FF2B5EF4-FFF2-40B4-BE49-F238E27FC236}">
                  <a16:creationId xmlns:a16="http://schemas.microsoft.com/office/drawing/2014/main" id="{A723504B-764A-4027-BB7D-60B0E713A5F0}"/>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7" name="Étoile : 5 branches 116">
              <a:extLst>
                <a:ext uri="{FF2B5EF4-FFF2-40B4-BE49-F238E27FC236}">
                  <a16:creationId xmlns:a16="http://schemas.microsoft.com/office/drawing/2014/main" id="{D268AE32-70D6-4B34-B04B-73CE2B165519}"/>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8" name="Étoile : 5 branches 117">
              <a:extLst>
                <a:ext uri="{FF2B5EF4-FFF2-40B4-BE49-F238E27FC236}">
                  <a16:creationId xmlns:a16="http://schemas.microsoft.com/office/drawing/2014/main" id="{CB726F4E-B8A3-4A14-BDC8-24A92A8E8F51}"/>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9" name="Étoile : 5 branches 118">
              <a:extLst>
                <a:ext uri="{FF2B5EF4-FFF2-40B4-BE49-F238E27FC236}">
                  <a16:creationId xmlns:a16="http://schemas.microsoft.com/office/drawing/2014/main" id="{134824E8-14DE-45E4-B087-517FB2C39305}"/>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0" name="Étoile : 5 branches 119">
              <a:extLst>
                <a:ext uri="{FF2B5EF4-FFF2-40B4-BE49-F238E27FC236}">
                  <a16:creationId xmlns:a16="http://schemas.microsoft.com/office/drawing/2014/main" id="{887152FE-67FF-4363-BD30-1D9F038826A3}"/>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516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ZoneTexte 16">
            <a:extLst>
              <a:ext uri="{FF2B5EF4-FFF2-40B4-BE49-F238E27FC236}">
                <a16:creationId xmlns:a16="http://schemas.microsoft.com/office/drawing/2014/main" id="{0336607E-290E-1DA8-EAA5-5EF02600910A}"/>
              </a:ext>
            </a:extLst>
          </p:cNvPr>
          <p:cNvSpPr txBox="1"/>
          <p:nvPr/>
        </p:nvSpPr>
        <p:spPr>
          <a:xfrm>
            <a:off x="3667725" y="3676954"/>
            <a:ext cx="4707531" cy="369332"/>
          </a:xfrm>
          <a:prstGeom prst="rect">
            <a:avLst/>
          </a:prstGeom>
          <a:noFill/>
        </p:spPr>
        <p:txBody>
          <a:bodyPr wrap="square" rtlCol="0">
            <a:spAutoFit/>
          </a:bodyPr>
          <a:lstStyle/>
          <a:p>
            <a:pPr algn="ctr"/>
            <a:r>
              <a:rPr lang="fr-FR" dirty="0"/>
              <a:t>Je découvre la bande articulée</a:t>
            </a:r>
          </a:p>
        </p:txBody>
      </p:sp>
      <p:sp>
        <p:nvSpPr>
          <p:cNvPr id="11" name="Rectangle 10">
            <a:extLst>
              <a:ext uri="{FF2B5EF4-FFF2-40B4-BE49-F238E27FC236}">
                <a16:creationId xmlns:a16="http://schemas.microsoft.com/office/drawing/2014/main" id="{502AC123-0108-B45E-6372-B4519AB8B126}"/>
              </a:ext>
            </a:extLst>
          </p:cNvPr>
          <p:cNvSpPr/>
          <p:nvPr/>
        </p:nvSpPr>
        <p:spPr>
          <a:xfrm>
            <a:off x="316082" y="3612117"/>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700452" y="37435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44441" y="3539445"/>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nvGrpSpPr>
          <p:cNvPr id="123" name="Groupe 122">
            <a:extLst>
              <a:ext uri="{FF2B5EF4-FFF2-40B4-BE49-F238E27FC236}">
                <a16:creationId xmlns:a16="http://schemas.microsoft.com/office/drawing/2014/main" id="{01576035-26D1-9926-A235-C62FBB840F2E}"/>
              </a:ext>
            </a:extLst>
          </p:cNvPr>
          <p:cNvGrpSpPr/>
          <p:nvPr/>
        </p:nvGrpSpPr>
        <p:grpSpPr>
          <a:xfrm>
            <a:off x="2240132" y="3552783"/>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64182" y="3556819"/>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88232" y="3552783"/>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8012282" y="3524910"/>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936332" y="3510821"/>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nvGrpSpPr>
          <p:cNvPr id="128" name="Groupe 127">
            <a:extLst>
              <a:ext uri="{FF2B5EF4-FFF2-40B4-BE49-F238E27FC236}">
                <a16:creationId xmlns:a16="http://schemas.microsoft.com/office/drawing/2014/main" id="{E956EB80-D6C0-FA5B-58F8-FC02DE045377}"/>
              </a:ext>
            </a:extLst>
          </p:cNvPr>
          <p:cNvGrpSpPr/>
          <p:nvPr/>
        </p:nvGrpSpPr>
        <p:grpSpPr>
          <a:xfrm>
            <a:off x="319964" y="3645789"/>
            <a:ext cx="1924050" cy="1333500"/>
            <a:chOff x="323849" y="3216227"/>
            <a:chExt cx="1924050" cy="1333500"/>
          </a:xfrm>
        </p:grpSpPr>
        <p:sp>
          <p:nvSpPr>
            <p:cNvPr id="5" name="Rectangle 4">
              <a:extLst>
                <a:ext uri="{FF2B5EF4-FFF2-40B4-BE49-F238E27FC236}">
                  <a16:creationId xmlns:a16="http://schemas.microsoft.com/office/drawing/2014/main" id="{AA00CCDA-1C5A-0EB4-BA53-E6C0506D5E15}"/>
                </a:ext>
              </a:extLst>
            </p:cNvPr>
            <p:cNvSpPr/>
            <p:nvPr/>
          </p:nvSpPr>
          <p:spPr>
            <a:xfrm>
              <a:off x="3238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395EE1D-484A-3853-5DFD-94B9C569761D}"/>
                </a:ext>
              </a:extLst>
            </p:cNvPr>
            <p:cNvSpPr/>
            <p:nvPr/>
          </p:nvSpPr>
          <p:spPr>
            <a:xfrm>
              <a:off x="1159874"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0" name="Groupe 129">
            <a:extLst>
              <a:ext uri="{FF2B5EF4-FFF2-40B4-BE49-F238E27FC236}">
                <a16:creationId xmlns:a16="http://schemas.microsoft.com/office/drawing/2014/main" id="{826AE4F7-2C8E-7684-1DFE-613E75B84D9F}"/>
              </a:ext>
            </a:extLst>
          </p:cNvPr>
          <p:cNvGrpSpPr/>
          <p:nvPr/>
        </p:nvGrpSpPr>
        <p:grpSpPr>
          <a:xfrm>
            <a:off x="4168064" y="3645789"/>
            <a:ext cx="1924050" cy="1333500"/>
            <a:chOff x="4171949" y="3216227"/>
            <a:chExt cx="1924050" cy="1333500"/>
          </a:xfrm>
        </p:grpSpPr>
        <p:sp>
          <p:nvSpPr>
            <p:cNvPr id="7" name="Rectangle 6">
              <a:extLst>
                <a:ext uri="{FF2B5EF4-FFF2-40B4-BE49-F238E27FC236}">
                  <a16:creationId xmlns:a16="http://schemas.microsoft.com/office/drawing/2014/main" id="{F12DC875-64A5-3D95-6EA7-086C224CAC64}"/>
                </a:ext>
              </a:extLst>
            </p:cNvPr>
            <p:cNvSpPr/>
            <p:nvPr/>
          </p:nvSpPr>
          <p:spPr>
            <a:xfrm>
              <a:off x="41719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52A1875-2C77-4F69-2DE3-D778CEC98EFB}"/>
                </a:ext>
              </a:extLst>
            </p:cNvPr>
            <p:cNvSpPr/>
            <p:nvPr/>
          </p:nvSpPr>
          <p:spPr>
            <a:xfrm>
              <a:off x="4460287" y="330300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C484E5-E042-5DC7-370A-A6C6C0C509CB}"/>
                </a:ext>
              </a:extLst>
            </p:cNvPr>
            <p:cNvSpPr/>
            <p:nvPr/>
          </p:nvSpPr>
          <p:spPr>
            <a:xfrm>
              <a:off x="5555661" y="4166552"/>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B36E9F9-4376-9FD2-5559-1370D76B34F5}"/>
                </a:ext>
              </a:extLst>
            </p:cNvPr>
            <p:cNvSpPr/>
            <p:nvPr/>
          </p:nvSpPr>
          <p:spPr>
            <a:xfrm>
              <a:off x="5004202"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a:extLst>
              <a:ext uri="{FF2B5EF4-FFF2-40B4-BE49-F238E27FC236}">
                <a16:creationId xmlns:a16="http://schemas.microsoft.com/office/drawing/2014/main" id="{3ADB66C0-58AD-A435-7B2A-F3065547F20A}"/>
              </a:ext>
            </a:extLst>
          </p:cNvPr>
          <p:cNvGrpSpPr/>
          <p:nvPr/>
        </p:nvGrpSpPr>
        <p:grpSpPr>
          <a:xfrm>
            <a:off x="2244014" y="3645789"/>
            <a:ext cx="1924050" cy="1333500"/>
            <a:chOff x="2247899" y="3216227"/>
            <a:chExt cx="1924050" cy="1333500"/>
          </a:xfrm>
        </p:grpSpPr>
        <p:sp>
          <p:nvSpPr>
            <p:cNvPr id="6" name="Rectangle 5">
              <a:extLst>
                <a:ext uri="{FF2B5EF4-FFF2-40B4-BE49-F238E27FC236}">
                  <a16:creationId xmlns:a16="http://schemas.microsoft.com/office/drawing/2014/main" id="{6EB294D5-834E-1023-351E-BC8A86FDEBFF}"/>
                </a:ext>
              </a:extLst>
            </p:cNvPr>
            <p:cNvSpPr/>
            <p:nvPr/>
          </p:nvSpPr>
          <p:spPr>
            <a:xfrm>
              <a:off x="22478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6199396E-AD5A-830C-F41A-6F30EBE48C66}"/>
                </a:ext>
              </a:extLst>
            </p:cNvPr>
            <p:cNvSpPr/>
            <p:nvPr/>
          </p:nvSpPr>
          <p:spPr>
            <a:xfrm>
              <a:off x="2601618"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EF90DA9-C793-07D4-FF18-28272D9FC9C5}"/>
                </a:ext>
              </a:extLst>
            </p:cNvPr>
            <p:cNvSpPr/>
            <p:nvPr/>
          </p:nvSpPr>
          <p:spPr>
            <a:xfrm>
              <a:off x="3696992" y="419835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a:extLst>
              <a:ext uri="{FF2B5EF4-FFF2-40B4-BE49-F238E27FC236}">
                <a16:creationId xmlns:a16="http://schemas.microsoft.com/office/drawing/2014/main" id="{673FB89C-ECFD-855D-E2A5-3625405CDB8E}"/>
              </a:ext>
            </a:extLst>
          </p:cNvPr>
          <p:cNvGrpSpPr/>
          <p:nvPr/>
        </p:nvGrpSpPr>
        <p:grpSpPr>
          <a:xfrm>
            <a:off x="6092114" y="3645789"/>
            <a:ext cx="1924050" cy="1333500"/>
            <a:chOff x="6095999" y="3216227"/>
            <a:chExt cx="1924050" cy="1333500"/>
          </a:xfrm>
        </p:grpSpPr>
        <p:sp>
          <p:nvSpPr>
            <p:cNvPr id="8" name="Rectangle 7">
              <a:extLst>
                <a:ext uri="{FF2B5EF4-FFF2-40B4-BE49-F238E27FC236}">
                  <a16:creationId xmlns:a16="http://schemas.microsoft.com/office/drawing/2014/main" id="{79885D84-B23E-30A6-A469-7ACBF821B0D0}"/>
                </a:ext>
              </a:extLst>
            </p:cNvPr>
            <p:cNvSpPr/>
            <p:nvPr/>
          </p:nvSpPr>
          <p:spPr>
            <a:xfrm>
              <a:off x="60959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5F1DA43-1D9A-4925-A496-5BBE1E05C905}"/>
                </a:ext>
              </a:extLst>
            </p:cNvPr>
            <p:cNvSpPr/>
            <p:nvPr/>
          </p:nvSpPr>
          <p:spPr>
            <a:xfrm>
              <a:off x="6391686"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5A73228C-0F03-FFEC-2F46-762CE41FCF56}"/>
                </a:ext>
              </a:extLst>
            </p:cNvPr>
            <p:cNvSpPr/>
            <p:nvPr/>
          </p:nvSpPr>
          <p:spPr>
            <a:xfrm>
              <a:off x="74797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6E84FD98-B8E5-79D5-3149-54DACB5C1D98}"/>
                </a:ext>
              </a:extLst>
            </p:cNvPr>
            <p:cNvSpPr/>
            <p:nvPr/>
          </p:nvSpPr>
          <p:spPr>
            <a:xfrm>
              <a:off x="6391686"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DA07C7C5-AB89-FA05-357A-77154D2C91E8}"/>
                </a:ext>
              </a:extLst>
            </p:cNvPr>
            <p:cNvSpPr/>
            <p:nvPr/>
          </p:nvSpPr>
          <p:spPr>
            <a:xfrm>
              <a:off x="74797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a:extLst>
              <a:ext uri="{FF2B5EF4-FFF2-40B4-BE49-F238E27FC236}">
                <a16:creationId xmlns:a16="http://schemas.microsoft.com/office/drawing/2014/main" id="{2220A1A5-1148-BB11-A357-1FF1616DD9E8}"/>
              </a:ext>
            </a:extLst>
          </p:cNvPr>
          <p:cNvGrpSpPr/>
          <p:nvPr/>
        </p:nvGrpSpPr>
        <p:grpSpPr>
          <a:xfrm>
            <a:off x="8016164" y="3645789"/>
            <a:ext cx="1924050" cy="1333500"/>
            <a:chOff x="8020049" y="3216227"/>
            <a:chExt cx="1924050" cy="1333500"/>
          </a:xfrm>
        </p:grpSpPr>
        <p:sp>
          <p:nvSpPr>
            <p:cNvPr id="9" name="Rectangle 8">
              <a:extLst>
                <a:ext uri="{FF2B5EF4-FFF2-40B4-BE49-F238E27FC236}">
                  <a16:creationId xmlns:a16="http://schemas.microsoft.com/office/drawing/2014/main" id="{500F506B-7132-3C27-80AF-FCB1B8AA54FF}"/>
                </a:ext>
              </a:extLst>
            </p:cNvPr>
            <p:cNvSpPr/>
            <p:nvPr/>
          </p:nvSpPr>
          <p:spPr>
            <a:xfrm>
              <a:off x="80200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E2A9E0C6-D337-7245-EF4E-B4291C8F3A77}"/>
                </a:ext>
              </a:extLst>
            </p:cNvPr>
            <p:cNvSpPr/>
            <p:nvPr/>
          </p:nvSpPr>
          <p:spPr>
            <a:xfrm>
              <a:off x="8308387"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CA05DED0-2731-6F70-D535-B17C7F103C00}"/>
                </a:ext>
              </a:extLst>
            </p:cNvPr>
            <p:cNvSpPr/>
            <p:nvPr/>
          </p:nvSpPr>
          <p:spPr>
            <a:xfrm>
              <a:off x="9396412"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FC45DDD-2A29-BFAA-C561-7CDAF24C5949}"/>
                </a:ext>
              </a:extLst>
            </p:cNvPr>
            <p:cNvSpPr/>
            <p:nvPr/>
          </p:nvSpPr>
          <p:spPr>
            <a:xfrm>
              <a:off x="8308387"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446DEDA0-84CD-67D7-3443-45E555E5D2A1}"/>
                </a:ext>
              </a:extLst>
            </p:cNvPr>
            <p:cNvSpPr/>
            <p:nvPr/>
          </p:nvSpPr>
          <p:spPr>
            <a:xfrm>
              <a:off x="9396412"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2E7C9C7-C17C-BD8E-AA04-12A6E7CEB317}"/>
                </a:ext>
              </a:extLst>
            </p:cNvPr>
            <p:cNvSpPr/>
            <p:nvPr/>
          </p:nvSpPr>
          <p:spPr>
            <a:xfrm>
              <a:off x="8856074" y="3824779"/>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id="{3D4B804F-C462-1519-22FD-7492A5EA21F7}"/>
              </a:ext>
            </a:extLst>
          </p:cNvPr>
          <p:cNvGrpSpPr/>
          <p:nvPr/>
        </p:nvGrpSpPr>
        <p:grpSpPr>
          <a:xfrm>
            <a:off x="9940214" y="3645789"/>
            <a:ext cx="1924050" cy="1333500"/>
            <a:chOff x="9944099" y="3216227"/>
            <a:chExt cx="1924050" cy="1333500"/>
          </a:xfrm>
        </p:grpSpPr>
        <p:sp>
          <p:nvSpPr>
            <p:cNvPr id="10" name="Rectangle 9">
              <a:extLst>
                <a:ext uri="{FF2B5EF4-FFF2-40B4-BE49-F238E27FC236}">
                  <a16:creationId xmlns:a16="http://schemas.microsoft.com/office/drawing/2014/main" id="{254D7DC3-2885-149B-9801-9D770BDBDAC6}"/>
                </a:ext>
              </a:extLst>
            </p:cNvPr>
            <p:cNvSpPr/>
            <p:nvPr/>
          </p:nvSpPr>
          <p:spPr>
            <a:xfrm>
              <a:off x="99440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53A8E73-DE66-6F65-A399-D0EBC8387697}"/>
                </a:ext>
              </a:extLst>
            </p:cNvPr>
            <p:cNvSpPr/>
            <p:nvPr/>
          </p:nvSpPr>
          <p:spPr>
            <a:xfrm>
              <a:off x="10351703"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FA740AC0-F100-1BD7-B050-935C7E3BA82F}"/>
                </a:ext>
              </a:extLst>
            </p:cNvPr>
            <p:cNvSpPr/>
            <p:nvPr/>
          </p:nvSpPr>
          <p:spPr>
            <a:xfrm>
              <a:off x="112018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C7B6F8B3-BDDC-99E9-8DCA-4523A8A16714}"/>
                </a:ext>
              </a:extLst>
            </p:cNvPr>
            <p:cNvSpPr/>
            <p:nvPr/>
          </p:nvSpPr>
          <p:spPr>
            <a:xfrm>
              <a:off x="10351703"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215E903-E94C-AF3D-6BC3-8F311CA0B191}"/>
                </a:ext>
              </a:extLst>
            </p:cNvPr>
            <p:cNvSpPr/>
            <p:nvPr/>
          </p:nvSpPr>
          <p:spPr>
            <a:xfrm>
              <a:off x="112018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0CDDEF1B-0E53-0A47-37AE-F45899FC5B62}"/>
                </a:ext>
              </a:extLst>
            </p:cNvPr>
            <p:cNvSpPr/>
            <p:nvPr/>
          </p:nvSpPr>
          <p:spPr>
            <a:xfrm>
              <a:off x="10359052" y="376199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82C5505E-EE56-BE88-53B2-F0097775D14E}"/>
                </a:ext>
              </a:extLst>
            </p:cNvPr>
            <p:cNvSpPr/>
            <p:nvPr/>
          </p:nvSpPr>
          <p:spPr>
            <a:xfrm>
              <a:off x="11195077" y="3759865"/>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a:extLst>
              <a:ext uri="{FF2B5EF4-FFF2-40B4-BE49-F238E27FC236}">
                <a16:creationId xmlns:a16="http://schemas.microsoft.com/office/drawing/2014/main" id="{D1E97495-543B-EB34-9438-0DDB36F533B4}"/>
              </a:ext>
            </a:extLst>
          </p:cNvPr>
          <p:cNvSpPr/>
          <p:nvPr/>
        </p:nvSpPr>
        <p:spPr>
          <a:xfrm>
            <a:off x="32385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32F989D-6F19-24E1-E637-AAADC3D2E688}"/>
              </a:ext>
            </a:extLst>
          </p:cNvPr>
          <p:cNvSpPr/>
          <p:nvPr/>
        </p:nvSpPr>
        <p:spPr>
          <a:xfrm>
            <a:off x="224790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CD87BE3-384C-CF2A-C7FF-51C3AB51296C}"/>
              </a:ext>
            </a:extLst>
          </p:cNvPr>
          <p:cNvSpPr/>
          <p:nvPr/>
        </p:nvSpPr>
        <p:spPr>
          <a:xfrm>
            <a:off x="417195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7E2D82C-14AD-6377-E7E7-991F16FF2152}"/>
              </a:ext>
            </a:extLst>
          </p:cNvPr>
          <p:cNvSpPr/>
          <p:nvPr/>
        </p:nvSpPr>
        <p:spPr>
          <a:xfrm>
            <a:off x="609600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8F5B730-0710-24A4-35F2-7CB6949E54DE}"/>
              </a:ext>
            </a:extLst>
          </p:cNvPr>
          <p:cNvSpPr/>
          <p:nvPr/>
        </p:nvSpPr>
        <p:spPr>
          <a:xfrm>
            <a:off x="802005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D3768674-F36F-DBC3-F280-73E808E66B9E}"/>
              </a:ext>
            </a:extLst>
          </p:cNvPr>
          <p:cNvSpPr/>
          <p:nvPr/>
        </p:nvSpPr>
        <p:spPr>
          <a:xfrm>
            <a:off x="9944100" y="3613821"/>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0" name="Groupe 69">
            <a:extLst>
              <a:ext uri="{FF2B5EF4-FFF2-40B4-BE49-F238E27FC236}">
                <a16:creationId xmlns:a16="http://schemas.microsoft.com/office/drawing/2014/main" id="{DB6BC99F-0E2F-4DFC-B22F-DBBA489DB734}"/>
              </a:ext>
            </a:extLst>
          </p:cNvPr>
          <p:cNvGrpSpPr/>
          <p:nvPr/>
        </p:nvGrpSpPr>
        <p:grpSpPr>
          <a:xfrm>
            <a:off x="838200" y="163680"/>
            <a:ext cx="10325100" cy="1015663"/>
            <a:chOff x="838200" y="163680"/>
            <a:chExt cx="10325100" cy="1015663"/>
          </a:xfrm>
        </p:grpSpPr>
        <p:sp>
          <p:nvSpPr>
            <p:cNvPr id="71" name="Flèche : pentagone 70">
              <a:extLst>
                <a:ext uri="{FF2B5EF4-FFF2-40B4-BE49-F238E27FC236}">
                  <a16:creationId xmlns:a16="http://schemas.microsoft.com/office/drawing/2014/main" id="{CD81A775-6670-4E09-A238-A95460CBDA6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E6E4E8BA-F02D-40B8-923B-57C5F547EE7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74" name="Groupe 73">
              <a:extLst>
                <a:ext uri="{FF2B5EF4-FFF2-40B4-BE49-F238E27FC236}">
                  <a16:creationId xmlns:a16="http://schemas.microsoft.com/office/drawing/2014/main" id="{0DCC172C-CAB1-4C04-83EF-E51F0F54C930}"/>
                </a:ext>
              </a:extLst>
            </p:cNvPr>
            <p:cNvGrpSpPr/>
            <p:nvPr/>
          </p:nvGrpSpPr>
          <p:grpSpPr>
            <a:xfrm>
              <a:off x="9854984" y="383338"/>
              <a:ext cx="872400" cy="364090"/>
              <a:chOff x="10999694" y="163680"/>
              <a:chExt cx="872400" cy="364090"/>
            </a:xfrm>
          </p:grpSpPr>
          <p:sp>
            <p:nvSpPr>
              <p:cNvPr id="75" name="Étoile : 5 branches 74">
                <a:extLst>
                  <a:ext uri="{FF2B5EF4-FFF2-40B4-BE49-F238E27FC236}">
                    <a16:creationId xmlns:a16="http://schemas.microsoft.com/office/drawing/2014/main" id="{85E6F020-FF71-432D-8CC9-725C76662354}"/>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6" name="Étoile : 5 branches 75">
                <a:extLst>
                  <a:ext uri="{FF2B5EF4-FFF2-40B4-BE49-F238E27FC236}">
                    <a16:creationId xmlns:a16="http://schemas.microsoft.com/office/drawing/2014/main" id="{DA0B661A-4E77-40C3-90C8-3ED053B87229}"/>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78" name="ZoneTexte 77">
            <a:extLst>
              <a:ext uri="{FF2B5EF4-FFF2-40B4-BE49-F238E27FC236}">
                <a16:creationId xmlns:a16="http://schemas.microsoft.com/office/drawing/2014/main" id="{FDA195C9-12F0-4323-94CF-9B640C7A678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 je reconnais chaque constellation.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and say the number. What number is it? »</a:t>
            </a:r>
          </a:p>
        </p:txBody>
      </p:sp>
    </p:spTree>
    <p:extLst>
      <p:ext uri="{BB962C8B-B14F-4D97-AF65-F5344CB8AC3E}">
        <p14:creationId xmlns:p14="http://schemas.microsoft.com/office/powerpoint/2010/main" val="30278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39" name="Groupe 138">
            <a:extLst>
              <a:ext uri="{FF2B5EF4-FFF2-40B4-BE49-F238E27FC236}">
                <a16:creationId xmlns:a16="http://schemas.microsoft.com/office/drawing/2014/main" id="{ABBDB7F5-D6D2-CD2D-C7AB-80409CFC8FE8}"/>
              </a:ext>
            </a:extLst>
          </p:cNvPr>
          <p:cNvGrpSpPr/>
          <p:nvPr/>
        </p:nvGrpSpPr>
        <p:grpSpPr>
          <a:xfrm>
            <a:off x="262177" y="3220836"/>
            <a:ext cx="1924050" cy="1477328"/>
            <a:chOff x="308849" y="1210781"/>
            <a:chExt cx="1924050" cy="1477328"/>
          </a:xfrm>
        </p:grpSpPr>
        <p:sp>
          <p:nvSpPr>
            <p:cNvPr id="11" name="Rectangle 10">
              <a:extLst>
                <a:ext uri="{FF2B5EF4-FFF2-40B4-BE49-F238E27FC236}">
                  <a16:creationId xmlns:a16="http://schemas.microsoft.com/office/drawing/2014/main" id="{502AC123-0108-B45E-6372-B4519AB8B126}"/>
                </a:ext>
              </a:extLst>
            </p:cNvPr>
            <p:cNvSpPr/>
            <p:nvPr/>
          </p:nvSpPr>
          <p:spPr>
            <a:xfrm>
              <a:off x="308849" y="1265937"/>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696074" y="14182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65870" y="121078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grpSp>
        <p:nvGrpSpPr>
          <p:cNvPr id="123" name="Groupe 122">
            <a:extLst>
              <a:ext uri="{FF2B5EF4-FFF2-40B4-BE49-F238E27FC236}">
                <a16:creationId xmlns:a16="http://schemas.microsoft.com/office/drawing/2014/main" id="{01576035-26D1-9926-A235-C62FBB840F2E}"/>
              </a:ext>
            </a:extLst>
          </p:cNvPr>
          <p:cNvGrpSpPr/>
          <p:nvPr/>
        </p:nvGrpSpPr>
        <p:grpSpPr>
          <a:xfrm>
            <a:off x="2234386" y="3241793"/>
            <a:ext cx="1924050" cy="1476487"/>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01500" y="3234605"/>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55247" y="3221677"/>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7967290" y="3193528"/>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881652" y="3185355"/>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nvGrpSpPr>
          <p:cNvPr id="128" name="Groupe 127">
            <a:extLst>
              <a:ext uri="{FF2B5EF4-FFF2-40B4-BE49-F238E27FC236}">
                <a16:creationId xmlns:a16="http://schemas.microsoft.com/office/drawing/2014/main" id="{E956EB80-D6C0-FA5B-58F8-FC02DE045377}"/>
              </a:ext>
            </a:extLst>
          </p:cNvPr>
          <p:cNvGrpSpPr/>
          <p:nvPr/>
        </p:nvGrpSpPr>
        <p:grpSpPr>
          <a:xfrm>
            <a:off x="272243" y="3289209"/>
            <a:ext cx="1924050" cy="1333500"/>
            <a:chOff x="323849" y="3216227"/>
            <a:chExt cx="1924050" cy="1333500"/>
          </a:xfrm>
        </p:grpSpPr>
        <p:sp>
          <p:nvSpPr>
            <p:cNvPr id="5" name="Rectangle 4">
              <a:extLst>
                <a:ext uri="{FF2B5EF4-FFF2-40B4-BE49-F238E27FC236}">
                  <a16:creationId xmlns:a16="http://schemas.microsoft.com/office/drawing/2014/main" id="{AA00CCDA-1C5A-0EB4-BA53-E6C0506D5E15}"/>
                </a:ext>
              </a:extLst>
            </p:cNvPr>
            <p:cNvSpPr/>
            <p:nvPr/>
          </p:nvSpPr>
          <p:spPr>
            <a:xfrm>
              <a:off x="3238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395EE1D-484A-3853-5DFD-94B9C569761D}"/>
                </a:ext>
              </a:extLst>
            </p:cNvPr>
            <p:cNvSpPr/>
            <p:nvPr/>
          </p:nvSpPr>
          <p:spPr>
            <a:xfrm>
              <a:off x="1159874"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0" name="Groupe 129">
            <a:extLst>
              <a:ext uri="{FF2B5EF4-FFF2-40B4-BE49-F238E27FC236}">
                <a16:creationId xmlns:a16="http://schemas.microsoft.com/office/drawing/2014/main" id="{826AE4F7-2C8E-7684-1DFE-613E75B84D9F}"/>
              </a:ext>
            </a:extLst>
          </p:cNvPr>
          <p:cNvGrpSpPr/>
          <p:nvPr/>
        </p:nvGrpSpPr>
        <p:grpSpPr>
          <a:xfrm>
            <a:off x="4133380" y="3293171"/>
            <a:ext cx="1924050" cy="1333500"/>
            <a:chOff x="4171949" y="3216227"/>
            <a:chExt cx="1924050" cy="1333500"/>
          </a:xfrm>
        </p:grpSpPr>
        <p:sp>
          <p:nvSpPr>
            <p:cNvPr id="7" name="Rectangle 6">
              <a:extLst>
                <a:ext uri="{FF2B5EF4-FFF2-40B4-BE49-F238E27FC236}">
                  <a16:creationId xmlns:a16="http://schemas.microsoft.com/office/drawing/2014/main" id="{F12DC875-64A5-3D95-6EA7-086C224CAC64}"/>
                </a:ext>
              </a:extLst>
            </p:cNvPr>
            <p:cNvSpPr/>
            <p:nvPr/>
          </p:nvSpPr>
          <p:spPr>
            <a:xfrm>
              <a:off x="41719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52A1875-2C77-4F69-2DE3-D778CEC98EFB}"/>
                </a:ext>
              </a:extLst>
            </p:cNvPr>
            <p:cNvSpPr/>
            <p:nvPr/>
          </p:nvSpPr>
          <p:spPr>
            <a:xfrm>
              <a:off x="4460287" y="330300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C484E5-E042-5DC7-370A-A6C6C0C509CB}"/>
                </a:ext>
              </a:extLst>
            </p:cNvPr>
            <p:cNvSpPr/>
            <p:nvPr/>
          </p:nvSpPr>
          <p:spPr>
            <a:xfrm>
              <a:off x="5555661" y="4166552"/>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B36E9F9-4376-9FD2-5559-1370D76B34F5}"/>
                </a:ext>
              </a:extLst>
            </p:cNvPr>
            <p:cNvSpPr/>
            <p:nvPr/>
          </p:nvSpPr>
          <p:spPr>
            <a:xfrm>
              <a:off x="5004202"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a:extLst>
              <a:ext uri="{FF2B5EF4-FFF2-40B4-BE49-F238E27FC236}">
                <a16:creationId xmlns:a16="http://schemas.microsoft.com/office/drawing/2014/main" id="{3ADB66C0-58AD-A435-7B2A-F3065547F20A}"/>
              </a:ext>
            </a:extLst>
          </p:cNvPr>
          <p:cNvGrpSpPr/>
          <p:nvPr/>
        </p:nvGrpSpPr>
        <p:grpSpPr>
          <a:xfrm>
            <a:off x="2201194" y="3297133"/>
            <a:ext cx="1924050" cy="1333500"/>
            <a:chOff x="2247899" y="3216227"/>
            <a:chExt cx="1924050" cy="1333500"/>
          </a:xfrm>
        </p:grpSpPr>
        <p:sp>
          <p:nvSpPr>
            <p:cNvPr id="6" name="Rectangle 5">
              <a:extLst>
                <a:ext uri="{FF2B5EF4-FFF2-40B4-BE49-F238E27FC236}">
                  <a16:creationId xmlns:a16="http://schemas.microsoft.com/office/drawing/2014/main" id="{6EB294D5-834E-1023-351E-BC8A86FDEBFF}"/>
                </a:ext>
              </a:extLst>
            </p:cNvPr>
            <p:cNvSpPr/>
            <p:nvPr/>
          </p:nvSpPr>
          <p:spPr>
            <a:xfrm>
              <a:off x="22478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6199396E-AD5A-830C-F41A-6F30EBE48C66}"/>
                </a:ext>
              </a:extLst>
            </p:cNvPr>
            <p:cNvSpPr/>
            <p:nvPr/>
          </p:nvSpPr>
          <p:spPr>
            <a:xfrm>
              <a:off x="2601618"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EF90DA9-C793-07D4-FF18-28272D9FC9C5}"/>
                </a:ext>
              </a:extLst>
            </p:cNvPr>
            <p:cNvSpPr/>
            <p:nvPr/>
          </p:nvSpPr>
          <p:spPr>
            <a:xfrm>
              <a:off x="3696992" y="419835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a:extLst>
              <a:ext uri="{FF2B5EF4-FFF2-40B4-BE49-F238E27FC236}">
                <a16:creationId xmlns:a16="http://schemas.microsoft.com/office/drawing/2014/main" id="{673FB89C-ECFD-855D-E2A5-3625405CDB8E}"/>
              </a:ext>
            </a:extLst>
          </p:cNvPr>
          <p:cNvGrpSpPr/>
          <p:nvPr/>
        </p:nvGrpSpPr>
        <p:grpSpPr>
          <a:xfrm>
            <a:off x="6054087" y="3289611"/>
            <a:ext cx="1924050" cy="1333500"/>
            <a:chOff x="6095999" y="3216227"/>
            <a:chExt cx="1924050" cy="1333500"/>
          </a:xfrm>
        </p:grpSpPr>
        <p:sp>
          <p:nvSpPr>
            <p:cNvPr id="8" name="Rectangle 7">
              <a:extLst>
                <a:ext uri="{FF2B5EF4-FFF2-40B4-BE49-F238E27FC236}">
                  <a16:creationId xmlns:a16="http://schemas.microsoft.com/office/drawing/2014/main" id="{79885D84-B23E-30A6-A469-7ACBF821B0D0}"/>
                </a:ext>
              </a:extLst>
            </p:cNvPr>
            <p:cNvSpPr/>
            <p:nvPr/>
          </p:nvSpPr>
          <p:spPr>
            <a:xfrm>
              <a:off x="60959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5F1DA43-1D9A-4925-A496-5BBE1E05C905}"/>
                </a:ext>
              </a:extLst>
            </p:cNvPr>
            <p:cNvSpPr/>
            <p:nvPr/>
          </p:nvSpPr>
          <p:spPr>
            <a:xfrm>
              <a:off x="6391686"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5A73228C-0F03-FFEC-2F46-762CE41FCF56}"/>
                </a:ext>
              </a:extLst>
            </p:cNvPr>
            <p:cNvSpPr/>
            <p:nvPr/>
          </p:nvSpPr>
          <p:spPr>
            <a:xfrm>
              <a:off x="74797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6E84FD98-B8E5-79D5-3149-54DACB5C1D98}"/>
                </a:ext>
              </a:extLst>
            </p:cNvPr>
            <p:cNvSpPr/>
            <p:nvPr/>
          </p:nvSpPr>
          <p:spPr>
            <a:xfrm>
              <a:off x="6391686"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DA07C7C5-AB89-FA05-357A-77154D2C91E8}"/>
                </a:ext>
              </a:extLst>
            </p:cNvPr>
            <p:cNvSpPr/>
            <p:nvPr/>
          </p:nvSpPr>
          <p:spPr>
            <a:xfrm>
              <a:off x="74797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a:extLst>
              <a:ext uri="{FF2B5EF4-FFF2-40B4-BE49-F238E27FC236}">
                <a16:creationId xmlns:a16="http://schemas.microsoft.com/office/drawing/2014/main" id="{2220A1A5-1148-BB11-A357-1FF1616DD9E8}"/>
              </a:ext>
            </a:extLst>
          </p:cNvPr>
          <p:cNvGrpSpPr/>
          <p:nvPr/>
        </p:nvGrpSpPr>
        <p:grpSpPr>
          <a:xfrm>
            <a:off x="7973175" y="3271373"/>
            <a:ext cx="1924050" cy="1333500"/>
            <a:chOff x="8020049" y="3216227"/>
            <a:chExt cx="1924050" cy="1333500"/>
          </a:xfrm>
        </p:grpSpPr>
        <p:sp>
          <p:nvSpPr>
            <p:cNvPr id="9" name="Rectangle 8">
              <a:extLst>
                <a:ext uri="{FF2B5EF4-FFF2-40B4-BE49-F238E27FC236}">
                  <a16:creationId xmlns:a16="http://schemas.microsoft.com/office/drawing/2014/main" id="{500F506B-7132-3C27-80AF-FCB1B8AA54FF}"/>
                </a:ext>
              </a:extLst>
            </p:cNvPr>
            <p:cNvSpPr/>
            <p:nvPr/>
          </p:nvSpPr>
          <p:spPr>
            <a:xfrm>
              <a:off x="80200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E2A9E0C6-D337-7245-EF4E-B4291C8F3A77}"/>
                </a:ext>
              </a:extLst>
            </p:cNvPr>
            <p:cNvSpPr/>
            <p:nvPr/>
          </p:nvSpPr>
          <p:spPr>
            <a:xfrm>
              <a:off x="8308387"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CA05DED0-2731-6F70-D535-B17C7F103C00}"/>
                </a:ext>
              </a:extLst>
            </p:cNvPr>
            <p:cNvSpPr/>
            <p:nvPr/>
          </p:nvSpPr>
          <p:spPr>
            <a:xfrm>
              <a:off x="9396412"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FC45DDD-2A29-BFAA-C561-7CDAF24C5949}"/>
                </a:ext>
              </a:extLst>
            </p:cNvPr>
            <p:cNvSpPr/>
            <p:nvPr/>
          </p:nvSpPr>
          <p:spPr>
            <a:xfrm>
              <a:off x="8308387"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446DEDA0-84CD-67D7-3443-45E555E5D2A1}"/>
                </a:ext>
              </a:extLst>
            </p:cNvPr>
            <p:cNvSpPr/>
            <p:nvPr/>
          </p:nvSpPr>
          <p:spPr>
            <a:xfrm>
              <a:off x="9396412"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2E7C9C7-C17C-BD8E-AA04-12A6E7CEB317}"/>
                </a:ext>
              </a:extLst>
            </p:cNvPr>
            <p:cNvSpPr/>
            <p:nvPr/>
          </p:nvSpPr>
          <p:spPr>
            <a:xfrm>
              <a:off x="8856074" y="3824779"/>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id="{3D4B804F-C462-1519-22FD-7492A5EA21F7}"/>
              </a:ext>
            </a:extLst>
          </p:cNvPr>
          <p:cNvGrpSpPr/>
          <p:nvPr/>
        </p:nvGrpSpPr>
        <p:grpSpPr>
          <a:xfrm>
            <a:off x="9883754" y="3269227"/>
            <a:ext cx="1924050" cy="1333500"/>
            <a:chOff x="9944099" y="3216227"/>
            <a:chExt cx="1924050" cy="1333500"/>
          </a:xfrm>
        </p:grpSpPr>
        <p:sp>
          <p:nvSpPr>
            <p:cNvPr id="10" name="Rectangle 9">
              <a:extLst>
                <a:ext uri="{FF2B5EF4-FFF2-40B4-BE49-F238E27FC236}">
                  <a16:creationId xmlns:a16="http://schemas.microsoft.com/office/drawing/2014/main" id="{254D7DC3-2885-149B-9801-9D770BDBDAC6}"/>
                </a:ext>
              </a:extLst>
            </p:cNvPr>
            <p:cNvSpPr/>
            <p:nvPr/>
          </p:nvSpPr>
          <p:spPr>
            <a:xfrm>
              <a:off x="99440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53A8E73-DE66-6F65-A399-D0EBC8387697}"/>
                </a:ext>
              </a:extLst>
            </p:cNvPr>
            <p:cNvSpPr/>
            <p:nvPr/>
          </p:nvSpPr>
          <p:spPr>
            <a:xfrm>
              <a:off x="10351703"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FA740AC0-F100-1BD7-B050-935C7E3BA82F}"/>
                </a:ext>
              </a:extLst>
            </p:cNvPr>
            <p:cNvSpPr/>
            <p:nvPr/>
          </p:nvSpPr>
          <p:spPr>
            <a:xfrm>
              <a:off x="112018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C7B6F8B3-BDDC-99E9-8DCA-4523A8A16714}"/>
                </a:ext>
              </a:extLst>
            </p:cNvPr>
            <p:cNvSpPr/>
            <p:nvPr/>
          </p:nvSpPr>
          <p:spPr>
            <a:xfrm>
              <a:off x="10351703"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215E903-E94C-AF3D-6BC3-8F311CA0B191}"/>
                </a:ext>
              </a:extLst>
            </p:cNvPr>
            <p:cNvSpPr/>
            <p:nvPr/>
          </p:nvSpPr>
          <p:spPr>
            <a:xfrm>
              <a:off x="112018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0CDDEF1B-0E53-0A47-37AE-F45899FC5B62}"/>
                </a:ext>
              </a:extLst>
            </p:cNvPr>
            <p:cNvSpPr/>
            <p:nvPr/>
          </p:nvSpPr>
          <p:spPr>
            <a:xfrm>
              <a:off x="10359052" y="376199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82C5505E-EE56-BE88-53B2-F0097775D14E}"/>
                </a:ext>
              </a:extLst>
            </p:cNvPr>
            <p:cNvSpPr/>
            <p:nvPr/>
          </p:nvSpPr>
          <p:spPr>
            <a:xfrm>
              <a:off x="11195077" y="3759865"/>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D3768674-F36F-DBC3-F280-73E808E66B9E}"/>
              </a:ext>
            </a:extLst>
          </p:cNvPr>
          <p:cNvSpPr/>
          <p:nvPr/>
        </p:nvSpPr>
        <p:spPr>
          <a:xfrm>
            <a:off x="9881652" y="3251569"/>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a:extLst>
              <a:ext uri="{FF2B5EF4-FFF2-40B4-BE49-F238E27FC236}">
                <a16:creationId xmlns:a16="http://schemas.microsoft.com/office/drawing/2014/main" id="{4EF223EA-9BBA-1D1D-0958-7BE1A458F28C}"/>
              </a:ext>
            </a:extLst>
          </p:cNvPr>
          <p:cNvSpPr/>
          <p:nvPr/>
        </p:nvSpPr>
        <p:spPr>
          <a:xfrm>
            <a:off x="267342" y="3271373"/>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073ECB3B-1D30-9856-1602-AE78409436D0}"/>
              </a:ext>
            </a:extLst>
          </p:cNvPr>
          <p:cNvSpPr/>
          <p:nvPr/>
        </p:nvSpPr>
        <p:spPr>
          <a:xfrm>
            <a:off x="2167623" y="3261945"/>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a:extLst>
              <a:ext uri="{FF2B5EF4-FFF2-40B4-BE49-F238E27FC236}">
                <a16:creationId xmlns:a16="http://schemas.microsoft.com/office/drawing/2014/main" id="{213BDFCF-9F07-7401-9297-A033E8A04875}"/>
              </a:ext>
            </a:extLst>
          </p:cNvPr>
          <p:cNvSpPr/>
          <p:nvPr/>
        </p:nvSpPr>
        <p:spPr>
          <a:xfrm>
            <a:off x="4111920" y="326909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a:extLst>
              <a:ext uri="{FF2B5EF4-FFF2-40B4-BE49-F238E27FC236}">
                <a16:creationId xmlns:a16="http://schemas.microsoft.com/office/drawing/2014/main" id="{ED512826-C96C-BFAB-AB1E-4980C016EE6E}"/>
              </a:ext>
            </a:extLst>
          </p:cNvPr>
          <p:cNvSpPr/>
          <p:nvPr/>
        </p:nvSpPr>
        <p:spPr>
          <a:xfrm>
            <a:off x="6044400" y="326909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7A0E1E8B-C840-A607-7DCF-59AC13294404}"/>
              </a:ext>
            </a:extLst>
          </p:cNvPr>
          <p:cNvSpPr/>
          <p:nvPr/>
        </p:nvSpPr>
        <p:spPr>
          <a:xfrm>
            <a:off x="7950413" y="326454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 name="Groupe 70">
            <a:extLst>
              <a:ext uri="{FF2B5EF4-FFF2-40B4-BE49-F238E27FC236}">
                <a16:creationId xmlns:a16="http://schemas.microsoft.com/office/drawing/2014/main" id="{DFE995BC-A71F-491D-9A50-782D19323C8F}"/>
              </a:ext>
            </a:extLst>
          </p:cNvPr>
          <p:cNvGrpSpPr/>
          <p:nvPr/>
        </p:nvGrpSpPr>
        <p:grpSpPr>
          <a:xfrm>
            <a:off x="838200" y="163680"/>
            <a:ext cx="10325100" cy="1015663"/>
            <a:chOff x="838200" y="163680"/>
            <a:chExt cx="10325100" cy="1015663"/>
          </a:xfrm>
        </p:grpSpPr>
        <p:sp>
          <p:nvSpPr>
            <p:cNvPr id="73" name="Flèche : pentagone 72">
              <a:extLst>
                <a:ext uri="{FF2B5EF4-FFF2-40B4-BE49-F238E27FC236}">
                  <a16:creationId xmlns:a16="http://schemas.microsoft.com/office/drawing/2014/main" id="{FC6DDA9B-C0DA-48C9-AAF1-EF139ECC53E5}"/>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a:extLst>
                <a:ext uri="{FF2B5EF4-FFF2-40B4-BE49-F238E27FC236}">
                  <a16:creationId xmlns:a16="http://schemas.microsoft.com/office/drawing/2014/main" id="{4F7ADC04-0D67-46D7-9CE1-76FFBF0B10D4}"/>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75" name="Groupe 74">
              <a:extLst>
                <a:ext uri="{FF2B5EF4-FFF2-40B4-BE49-F238E27FC236}">
                  <a16:creationId xmlns:a16="http://schemas.microsoft.com/office/drawing/2014/main" id="{31F543E0-6396-4F16-B36B-A632F1DA0DE1}"/>
                </a:ext>
              </a:extLst>
            </p:cNvPr>
            <p:cNvGrpSpPr/>
            <p:nvPr/>
          </p:nvGrpSpPr>
          <p:grpSpPr>
            <a:xfrm>
              <a:off x="9854984" y="383338"/>
              <a:ext cx="872400" cy="364090"/>
              <a:chOff x="10999694" y="163680"/>
              <a:chExt cx="872400" cy="364090"/>
            </a:xfrm>
          </p:grpSpPr>
          <p:sp>
            <p:nvSpPr>
              <p:cNvPr id="76" name="Étoile : 5 branches 75">
                <a:extLst>
                  <a:ext uri="{FF2B5EF4-FFF2-40B4-BE49-F238E27FC236}">
                    <a16:creationId xmlns:a16="http://schemas.microsoft.com/office/drawing/2014/main" id="{24F56BD1-554D-4D31-AC7B-C43B882DCE6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7" name="Étoile : 5 branches 76">
                <a:extLst>
                  <a:ext uri="{FF2B5EF4-FFF2-40B4-BE49-F238E27FC236}">
                    <a16:creationId xmlns:a16="http://schemas.microsoft.com/office/drawing/2014/main" id="{2C631B34-7FC1-40E1-A3C3-B81E79840C80}"/>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79" name="ZoneTexte 78">
            <a:extLst>
              <a:ext uri="{FF2B5EF4-FFF2-40B4-BE49-F238E27FC236}">
                <a16:creationId xmlns:a16="http://schemas.microsoft.com/office/drawing/2014/main" id="{5B8D3FCE-D047-4755-9823-A107CEECAE49}"/>
              </a:ext>
            </a:extLst>
          </p:cNvPr>
          <p:cNvSpPr txBox="1"/>
          <p:nvPr/>
        </p:nvSpPr>
        <p:spPr>
          <a:xfrm>
            <a:off x="546256" y="1174119"/>
            <a:ext cx="10949058"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 je nomme le chiffre associé à chaque collection.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and read the digit. »</a:t>
            </a:r>
          </a:p>
        </p:txBody>
      </p:sp>
    </p:spTree>
    <p:extLst>
      <p:ext uri="{BB962C8B-B14F-4D97-AF65-F5344CB8AC3E}">
        <p14:creationId xmlns:p14="http://schemas.microsoft.com/office/powerpoint/2010/main" val="32960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66667E-6 -4.44444E-6 L -8.33333E-7 -0.19606 " pathEditMode="relative" rAng="0" ptsTypes="AA">
                                      <p:cBhvr>
                                        <p:cTn id="10" dur="2000" fill="hold"/>
                                        <p:tgtEl>
                                          <p:spTgt spid="125"/>
                                        </p:tgtEl>
                                        <p:attrNameLst>
                                          <p:attrName>ppt_x</p:attrName>
                                          <p:attrName>ppt_y</p:attrName>
                                        </p:attrNameLst>
                                      </p:cBhvr>
                                      <p:rCtr x="-26" y="-9722"/>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5"/>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6.25E-7 -4.81481E-6 L -6.25E-7 -0.19768 " pathEditMode="relative" rAng="0" ptsTypes="AA">
                                      <p:cBhvr>
                                        <p:cTn id="24" dur="2000" fill="hold"/>
                                        <p:tgtEl>
                                          <p:spTgt spid="139"/>
                                        </p:tgtEl>
                                        <p:attrNameLst>
                                          <p:attrName>ppt_x</p:attrName>
                                          <p:attrName>ppt_y</p:attrName>
                                        </p:attrNameLst>
                                      </p:cBhvr>
                                      <p:rCtr x="0" y="-988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9"/>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4.58333E-6 1.85185E-6 L 0.00053 -0.19445 " pathEditMode="relative" rAng="0" ptsTypes="AA">
                                      <p:cBhvr>
                                        <p:cTn id="38" dur="2000" fill="hold"/>
                                        <p:tgtEl>
                                          <p:spTgt spid="124"/>
                                        </p:tgtEl>
                                        <p:attrNameLst>
                                          <p:attrName>ppt_x</p:attrName>
                                          <p:attrName>ppt_y</p:attrName>
                                        </p:attrNameLst>
                                      </p:cBhvr>
                                      <p:rCtr x="26" y="-9722"/>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4"/>
                                        </p:tgtEl>
                                        <p:attrNameLst>
                                          <p:attrName>style.visibility</p:attrName>
                                        </p:attrNameLst>
                                      </p:cBhvr>
                                      <p:to>
                                        <p:strVal val="hidden"/>
                                      </p:to>
                                    </p:set>
                                  </p:childTnLst>
                                </p:cTn>
                              </p:par>
                              <p:par>
                                <p:cTn id="43" presetID="1" presetClass="entr" presetSubtype="0" fill="hold" grpId="1" nodeType="with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4" presetClass="path" presetSubtype="0" accel="50000" decel="50000" fill="hold" nodeType="clickEffect">
                                  <p:stCondLst>
                                    <p:cond delay="0"/>
                                  </p:stCondLst>
                                  <p:childTnLst>
                                    <p:animMotion origin="layout" path="M -3.125E-6 -2.22222E-6 L 0.00026 -0.19444 " pathEditMode="relative" rAng="0" ptsTypes="AA">
                                      <p:cBhvr>
                                        <p:cTn id="52" dur="2000" fill="hold"/>
                                        <p:tgtEl>
                                          <p:spTgt spid="127"/>
                                        </p:tgtEl>
                                        <p:attrNameLst>
                                          <p:attrName>ppt_x</p:attrName>
                                          <p:attrName>ppt_y</p:attrName>
                                        </p:attrNameLst>
                                      </p:cBhvr>
                                      <p:rCtr x="13" y="-9722"/>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7"/>
                                        </p:tgtEl>
                                        <p:attrNameLst>
                                          <p:attrName>style.visibility</p:attrName>
                                        </p:attrNameLst>
                                      </p:cBhvr>
                                      <p:to>
                                        <p:strVal val="hidden"/>
                                      </p:to>
                                    </p:set>
                                  </p:childTnLst>
                                </p:cTn>
                              </p:par>
                              <p:par>
                                <p:cTn id="57" presetID="1" presetClass="entr"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3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4" presetClass="path" presetSubtype="0" accel="50000" decel="50000" fill="hold" nodeType="clickEffect">
                                  <p:stCondLst>
                                    <p:cond delay="0"/>
                                  </p:stCondLst>
                                  <p:childTnLst>
                                    <p:animMotion origin="layout" path="M 6.25E-7 -4.07407E-6 L 0.00026 -0.19444 " pathEditMode="relative" rAng="0" ptsTypes="AA">
                                      <p:cBhvr>
                                        <p:cTn id="66" dur="2000" fill="hold"/>
                                        <p:tgtEl>
                                          <p:spTgt spid="123"/>
                                        </p:tgtEl>
                                        <p:attrNameLst>
                                          <p:attrName>ppt_x</p:attrName>
                                          <p:attrName>ppt_y</p:attrName>
                                        </p:attrNameLst>
                                      </p:cBhvr>
                                      <p:rCtr x="13" y="-9722"/>
                                    </p:animMotion>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23"/>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3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1.875E-6 3.7037E-7 L -0.00013 -0.1963 " pathEditMode="relative" rAng="0" ptsTypes="AA">
                                      <p:cBhvr>
                                        <p:cTn id="80" dur="2000" fill="hold"/>
                                        <p:tgtEl>
                                          <p:spTgt spid="126"/>
                                        </p:tgtEl>
                                        <p:attrNameLst>
                                          <p:attrName>ppt_x</p:attrName>
                                          <p:attrName>ppt_y</p:attrName>
                                        </p:attrNameLst>
                                      </p:cBhvr>
                                      <p:rCtr x="-13" y="-9815"/>
                                    </p:animMotion>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26"/>
                                        </p:tgtEl>
                                        <p:attrNameLst>
                                          <p:attrName>style.visibility</p:attrName>
                                        </p:attrNameLst>
                                      </p:cBhvr>
                                      <p:to>
                                        <p:strVal val="hidden"/>
                                      </p:to>
                                    </p:set>
                                  </p:childTnLst>
                                </p:cTn>
                              </p:par>
                              <p:par>
                                <p:cTn id="85" presetID="1" presetClass="entr" presetSubtype="0" fill="hold" grpId="1" nodeType="withEffect">
                                  <p:stCondLst>
                                    <p:cond delay="0"/>
                                  </p:stCondLst>
                                  <p:childTnLst>
                                    <p:set>
                                      <p:cBhvr>
                                        <p:cTn id="8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39" name="Groupe 138">
            <a:extLst>
              <a:ext uri="{FF2B5EF4-FFF2-40B4-BE49-F238E27FC236}">
                <a16:creationId xmlns:a16="http://schemas.microsoft.com/office/drawing/2014/main" id="{ABBDB7F5-D6D2-CD2D-C7AB-80409CFC8FE8}"/>
              </a:ext>
            </a:extLst>
          </p:cNvPr>
          <p:cNvGrpSpPr/>
          <p:nvPr/>
        </p:nvGrpSpPr>
        <p:grpSpPr>
          <a:xfrm>
            <a:off x="252728" y="2385293"/>
            <a:ext cx="1924050" cy="1477328"/>
            <a:chOff x="308849" y="1210781"/>
            <a:chExt cx="1924050" cy="1477328"/>
          </a:xfrm>
        </p:grpSpPr>
        <p:sp>
          <p:nvSpPr>
            <p:cNvPr id="11" name="Rectangle 10">
              <a:extLst>
                <a:ext uri="{FF2B5EF4-FFF2-40B4-BE49-F238E27FC236}">
                  <a16:creationId xmlns:a16="http://schemas.microsoft.com/office/drawing/2014/main" id="{502AC123-0108-B45E-6372-B4519AB8B126}"/>
                </a:ext>
              </a:extLst>
            </p:cNvPr>
            <p:cNvSpPr/>
            <p:nvPr/>
          </p:nvSpPr>
          <p:spPr>
            <a:xfrm>
              <a:off x="308849" y="1265937"/>
              <a:ext cx="1924050" cy="133274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a16="http://schemas.microsoft.com/office/drawing/2014/main" id="{751C89ED-64E5-BF58-5A44-B2567F3C3E18}"/>
                </a:ext>
              </a:extLst>
            </p:cNvPr>
            <p:cNvSpPr/>
            <p:nvPr/>
          </p:nvSpPr>
          <p:spPr>
            <a:xfrm>
              <a:off x="696074" y="1418259"/>
              <a:ext cx="1080000" cy="107938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ZoneTexte 108">
              <a:extLst>
                <a:ext uri="{FF2B5EF4-FFF2-40B4-BE49-F238E27FC236}">
                  <a16:creationId xmlns:a16="http://schemas.microsoft.com/office/drawing/2014/main" id="{B49A6387-6439-1042-3A88-45B47F06F0A0}"/>
                </a:ext>
              </a:extLst>
            </p:cNvPr>
            <p:cNvSpPr txBox="1"/>
            <p:nvPr/>
          </p:nvSpPr>
          <p:spPr>
            <a:xfrm>
              <a:off x="765870" y="121078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1</a:t>
              </a:r>
            </a:p>
          </p:txBody>
        </p:sp>
      </p:grpSp>
      <p:grpSp>
        <p:nvGrpSpPr>
          <p:cNvPr id="123" name="Groupe 122">
            <a:extLst>
              <a:ext uri="{FF2B5EF4-FFF2-40B4-BE49-F238E27FC236}">
                <a16:creationId xmlns:a16="http://schemas.microsoft.com/office/drawing/2014/main" id="{01576035-26D1-9926-A235-C62FBB840F2E}"/>
              </a:ext>
            </a:extLst>
          </p:cNvPr>
          <p:cNvGrpSpPr/>
          <p:nvPr/>
        </p:nvGrpSpPr>
        <p:grpSpPr>
          <a:xfrm>
            <a:off x="2183603" y="2388631"/>
            <a:ext cx="1924050" cy="1505494"/>
            <a:chOff x="2247899" y="1175611"/>
            <a:chExt cx="1924050" cy="1477328"/>
          </a:xfrm>
        </p:grpSpPr>
        <p:sp>
          <p:nvSpPr>
            <p:cNvPr id="12" name="Rectangle 11">
              <a:extLst>
                <a:ext uri="{FF2B5EF4-FFF2-40B4-BE49-F238E27FC236}">
                  <a16:creationId xmlns:a16="http://schemas.microsoft.com/office/drawing/2014/main" id="{89C0D55F-1FE7-28BF-79E4-5A33466E8639}"/>
                </a:ext>
              </a:extLst>
            </p:cNvPr>
            <p:cNvSpPr/>
            <p:nvPr/>
          </p:nvSpPr>
          <p:spPr>
            <a:xfrm>
              <a:off x="22478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a16="http://schemas.microsoft.com/office/drawing/2014/main" id="{8BD53927-4D72-D15E-0990-08ECA3B1D516}"/>
                </a:ext>
              </a:extLst>
            </p:cNvPr>
            <p:cNvSpPr/>
            <p:nvPr/>
          </p:nvSpPr>
          <p:spPr>
            <a:xfrm>
              <a:off x="2662236" y="1366612"/>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ZoneTexte 117">
              <a:extLst>
                <a:ext uri="{FF2B5EF4-FFF2-40B4-BE49-F238E27FC236}">
                  <a16:creationId xmlns:a16="http://schemas.microsoft.com/office/drawing/2014/main" id="{18A46557-F8DB-9207-45E1-E847109D996F}"/>
                </a:ext>
              </a:extLst>
            </p:cNvPr>
            <p:cNvSpPr txBox="1"/>
            <p:nvPr/>
          </p:nvSpPr>
          <p:spPr>
            <a:xfrm>
              <a:off x="2676258"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2</a:t>
              </a:r>
            </a:p>
          </p:txBody>
        </p:sp>
      </p:grpSp>
      <p:grpSp>
        <p:nvGrpSpPr>
          <p:cNvPr id="124" name="Groupe 123">
            <a:extLst>
              <a:ext uri="{FF2B5EF4-FFF2-40B4-BE49-F238E27FC236}">
                <a16:creationId xmlns:a16="http://schemas.microsoft.com/office/drawing/2014/main" id="{67C13916-D340-FCE1-6971-5986B36AFF90}"/>
              </a:ext>
            </a:extLst>
          </p:cNvPr>
          <p:cNvGrpSpPr/>
          <p:nvPr/>
        </p:nvGrpSpPr>
        <p:grpSpPr>
          <a:xfrm>
            <a:off x="4116646" y="2416998"/>
            <a:ext cx="1924050" cy="1476487"/>
            <a:chOff x="4171949" y="1179647"/>
            <a:chExt cx="1924050" cy="1477328"/>
          </a:xfrm>
        </p:grpSpPr>
        <p:sp>
          <p:nvSpPr>
            <p:cNvPr id="13" name="Rectangle 12">
              <a:extLst>
                <a:ext uri="{FF2B5EF4-FFF2-40B4-BE49-F238E27FC236}">
                  <a16:creationId xmlns:a16="http://schemas.microsoft.com/office/drawing/2014/main" id="{73E80251-8D80-558B-10CC-ACE5B4010061}"/>
                </a:ext>
              </a:extLst>
            </p:cNvPr>
            <p:cNvSpPr/>
            <p:nvPr/>
          </p:nvSpPr>
          <p:spPr>
            <a:xfrm>
              <a:off x="41719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a16="http://schemas.microsoft.com/office/drawing/2014/main" id="{82BD9A44-F10B-913B-44B3-ADD43A1FB364}"/>
                </a:ext>
              </a:extLst>
            </p:cNvPr>
            <p:cNvSpPr/>
            <p:nvPr/>
          </p:nvSpPr>
          <p:spPr>
            <a:xfrm>
              <a:off x="4504956"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29E2BDDB-AC45-81B2-8541-E6E2B08EBE8D}"/>
                </a:ext>
              </a:extLst>
            </p:cNvPr>
            <p:cNvSpPr txBox="1"/>
            <p:nvPr/>
          </p:nvSpPr>
          <p:spPr>
            <a:xfrm>
              <a:off x="4489852" y="1179647"/>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3</a:t>
              </a:r>
            </a:p>
          </p:txBody>
        </p:sp>
      </p:grpSp>
      <p:grpSp>
        <p:nvGrpSpPr>
          <p:cNvPr id="125" name="Groupe 124">
            <a:extLst>
              <a:ext uri="{FF2B5EF4-FFF2-40B4-BE49-F238E27FC236}">
                <a16:creationId xmlns:a16="http://schemas.microsoft.com/office/drawing/2014/main" id="{9D6EA275-E4EE-253F-8ADB-3F3C0055EE8B}"/>
              </a:ext>
            </a:extLst>
          </p:cNvPr>
          <p:cNvGrpSpPr/>
          <p:nvPr/>
        </p:nvGrpSpPr>
        <p:grpSpPr>
          <a:xfrm>
            <a:off x="6034843" y="2417641"/>
            <a:ext cx="1924050" cy="1476487"/>
            <a:chOff x="6095999" y="1175611"/>
            <a:chExt cx="1924050" cy="1477328"/>
          </a:xfrm>
        </p:grpSpPr>
        <p:sp>
          <p:nvSpPr>
            <p:cNvPr id="14" name="Rectangle 13">
              <a:extLst>
                <a:ext uri="{FF2B5EF4-FFF2-40B4-BE49-F238E27FC236}">
                  <a16:creationId xmlns:a16="http://schemas.microsoft.com/office/drawing/2014/main" id="{E25F1E73-6529-8332-B6BF-AFABF553105A}"/>
                </a:ext>
              </a:extLst>
            </p:cNvPr>
            <p:cNvSpPr/>
            <p:nvPr/>
          </p:nvSpPr>
          <p:spPr>
            <a:xfrm>
              <a:off x="60959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a16="http://schemas.microsoft.com/office/drawing/2014/main" id="{F302B09D-9EA7-AC61-2D7D-F9897A3E0060}"/>
                </a:ext>
              </a:extLst>
            </p:cNvPr>
            <p:cNvSpPr/>
            <p:nvPr/>
          </p:nvSpPr>
          <p:spPr>
            <a:xfrm>
              <a:off x="6458973" y="1380375"/>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ZoneTexte 119">
              <a:extLst>
                <a:ext uri="{FF2B5EF4-FFF2-40B4-BE49-F238E27FC236}">
                  <a16:creationId xmlns:a16="http://schemas.microsoft.com/office/drawing/2014/main" id="{0B248CCE-08B7-8098-4084-A399AC46F4B0}"/>
                </a:ext>
              </a:extLst>
            </p:cNvPr>
            <p:cNvSpPr txBox="1"/>
            <p:nvPr/>
          </p:nvSpPr>
          <p:spPr>
            <a:xfrm>
              <a:off x="6491732" y="1175611"/>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4</a:t>
              </a:r>
            </a:p>
          </p:txBody>
        </p:sp>
      </p:grpSp>
      <p:grpSp>
        <p:nvGrpSpPr>
          <p:cNvPr id="126" name="Groupe 125">
            <a:extLst>
              <a:ext uri="{FF2B5EF4-FFF2-40B4-BE49-F238E27FC236}">
                <a16:creationId xmlns:a16="http://schemas.microsoft.com/office/drawing/2014/main" id="{1BA5DC40-B30B-6857-73A0-E7E6B5C8363E}"/>
              </a:ext>
            </a:extLst>
          </p:cNvPr>
          <p:cNvGrpSpPr/>
          <p:nvPr/>
        </p:nvGrpSpPr>
        <p:grpSpPr>
          <a:xfrm>
            <a:off x="7918129" y="3688429"/>
            <a:ext cx="1924050" cy="1476487"/>
            <a:chOff x="8020049" y="1147738"/>
            <a:chExt cx="1924050" cy="1477328"/>
          </a:xfrm>
        </p:grpSpPr>
        <p:sp>
          <p:nvSpPr>
            <p:cNvPr id="15" name="Rectangle 14">
              <a:extLst>
                <a:ext uri="{FF2B5EF4-FFF2-40B4-BE49-F238E27FC236}">
                  <a16:creationId xmlns:a16="http://schemas.microsoft.com/office/drawing/2014/main" id="{58D4CDA7-5C9E-2F94-8A9A-DFE2AC3A86E9}"/>
                </a:ext>
              </a:extLst>
            </p:cNvPr>
            <p:cNvSpPr/>
            <p:nvPr/>
          </p:nvSpPr>
          <p:spPr>
            <a:xfrm>
              <a:off x="802004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a16="http://schemas.microsoft.com/office/drawing/2014/main" id="{FC894AAC-FDD7-3371-F7B2-9D3BB012C8F6}"/>
                </a:ext>
              </a:extLst>
            </p:cNvPr>
            <p:cNvSpPr/>
            <p:nvPr/>
          </p:nvSpPr>
          <p:spPr>
            <a:xfrm>
              <a:off x="8397686"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ZoneTexte 120">
              <a:extLst>
                <a:ext uri="{FF2B5EF4-FFF2-40B4-BE49-F238E27FC236}">
                  <a16:creationId xmlns:a16="http://schemas.microsoft.com/office/drawing/2014/main" id="{75E2A51A-8392-E42F-3348-7989ABECE788}"/>
                </a:ext>
              </a:extLst>
            </p:cNvPr>
            <p:cNvSpPr txBox="1"/>
            <p:nvPr/>
          </p:nvSpPr>
          <p:spPr>
            <a:xfrm>
              <a:off x="8427653" y="1147738"/>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5</a:t>
              </a:r>
            </a:p>
          </p:txBody>
        </p:sp>
      </p:grpSp>
      <p:grpSp>
        <p:nvGrpSpPr>
          <p:cNvPr id="127" name="Groupe 126">
            <a:extLst>
              <a:ext uri="{FF2B5EF4-FFF2-40B4-BE49-F238E27FC236}">
                <a16:creationId xmlns:a16="http://schemas.microsoft.com/office/drawing/2014/main" id="{6520F2AA-CA14-8E44-AAC1-4996055AB851}"/>
              </a:ext>
            </a:extLst>
          </p:cNvPr>
          <p:cNvGrpSpPr/>
          <p:nvPr/>
        </p:nvGrpSpPr>
        <p:grpSpPr>
          <a:xfrm>
            <a:off x="9832491" y="3680256"/>
            <a:ext cx="1924050" cy="1476487"/>
            <a:chOff x="9944099" y="1133649"/>
            <a:chExt cx="1924050" cy="1477328"/>
          </a:xfrm>
        </p:grpSpPr>
        <p:sp>
          <p:nvSpPr>
            <p:cNvPr id="16" name="Rectangle 15">
              <a:extLst>
                <a:ext uri="{FF2B5EF4-FFF2-40B4-BE49-F238E27FC236}">
                  <a16:creationId xmlns:a16="http://schemas.microsoft.com/office/drawing/2014/main" id="{CFF4B0E8-FD86-468B-91DC-DC70E3654F78}"/>
                </a:ext>
              </a:extLst>
            </p:cNvPr>
            <p:cNvSpPr/>
            <p:nvPr/>
          </p:nvSpPr>
          <p:spPr>
            <a:xfrm>
              <a:off x="9944099" y="12350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5FAE63C9-BF44-7AC9-66AE-F74C0C298CCC}"/>
                </a:ext>
              </a:extLst>
            </p:cNvPr>
            <p:cNvSpPr/>
            <p:nvPr/>
          </p:nvSpPr>
          <p:spPr>
            <a:xfrm>
              <a:off x="10351703" y="1352911"/>
              <a:ext cx="1080000" cy="108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ZoneTexte 121">
              <a:extLst>
                <a:ext uri="{FF2B5EF4-FFF2-40B4-BE49-F238E27FC236}">
                  <a16:creationId xmlns:a16="http://schemas.microsoft.com/office/drawing/2014/main" id="{676B2D63-45A9-8AF1-BD83-E8D6C52B91E5}"/>
                </a:ext>
              </a:extLst>
            </p:cNvPr>
            <p:cNvSpPr txBox="1"/>
            <p:nvPr/>
          </p:nvSpPr>
          <p:spPr>
            <a:xfrm>
              <a:off x="10384907" y="1133649"/>
              <a:ext cx="1028700" cy="1477328"/>
            </a:xfrm>
            <a:prstGeom prst="rect">
              <a:avLst/>
            </a:prstGeom>
            <a:noFill/>
          </p:spPr>
          <p:txBody>
            <a:bodyPr wrap="square" rtlCol="0">
              <a:spAutoFit/>
            </a:bodyPr>
            <a:lstStyle/>
            <a:p>
              <a:pPr algn="ctr"/>
              <a:r>
                <a:rPr lang="fr-FR" sz="9000" b="1" dirty="0">
                  <a:latin typeface="Acceseditionsscript Normal" panose="00000500000000000000" pitchFamily="50" charset="0"/>
                </a:rPr>
                <a:t>6</a:t>
              </a:r>
            </a:p>
          </p:txBody>
        </p:sp>
      </p:grpSp>
      <p:grpSp>
        <p:nvGrpSpPr>
          <p:cNvPr id="128" name="Groupe 127">
            <a:extLst>
              <a:ext uri="{FF2B5EF4-FFF2-40B4-BE49-F238E27FC236}">
                <a16:creationId xmlns:a16="http://schemas.microsoft.com/office/drawing/2014/main" id="{E956EB80-D6C0-FA5B-58F8-FC02DE045377}"/>
              </a:ext>
            </a:extLst>
          </p:cNvPr>
          <p:cNvGrpSpPr/>
          <p:nvPr/>
        </p:nvGrpSpPr>
        <p:grpSpPr>
          <a:xfrm>
            <a:off x="221626" y="3781713"/>
            <a:ext cx="1924050" cy="1333500"/>
            <a:chOff x="323849" y="3216227"/>
            <a:chExt cx="1924050" cy="1333500"/>
          </a:xfrm>
        </p:grpSpPr>
        <p:sp>
          <p:nvSpPr>
            <p:cNvPr id="5" name="Rectangle 4">
              <a:extLst>
                <a:ext uri="{FF2B5EF4-FFF2-40B4-BE49-F238E27FC236}">
                  <a16:creationId xmlns:a16="http://schemas.microsoft.com/office/drawing/2014/main" id="{AA00CCDA-1C5A-0EB4-BA53-E6C0506D5E15}"/>
                </a:ext>
              </a:extLst>
            </p:cNvPr>
            <p:cNvSpPr/>
            <p:nvPr/>
          </p:nvSpPr>
          <p:spPr>
            <a:xfrm>
              <a:off x="3238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4395EE1D-484A-3853-5DFD-94B9C569761D}"/>
                </a:ext>
              </a:extLst>
            </p:cNvPr>
            <p:cNvSpPr/>
            <p:nvPr/>
          </p:nvSpPr>
          <p:spPr>
            <a:xfrm>
              <a:off x="1159874"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0" name="Groupe 129">
            <a:extLst>
              <a:ext uri="{FF2B5EF4-FFF2-40B4-BE49-F238E27FC236}">
                <a16:creationId xmlns:a16="http://schemas.microsoft.com/office/drawing/2014/main" id="{826AE4F7-2C8E-7684-1DFE-613E75B84D9F}"/>
              </a:ext>
            </a:extLst>
          </p:cNvPr>
          <p:cNvGrpSpPr/>
          <p:nvPr/>
        </p:nvGrpSpPr>
        <p:grpSpPr>
          <a:xfrm>
            <a:off x="4075611" y="3784512"/>
            <a:ext cx="1924050" cy="1333500"/>
            <a:chOff x="4171949" y="3216227"/>
            <a:chExt cx="1924050" cy="1333500"/>
          </a:xfrm>
        </p:grpSpPr>
        <p:sp>
          <p:nvSpPr>
            <p:cNvPr id="7" name="Rectangle 6">
              <a:extLst>
                <a:ext uri="{FF2B5EF4-FFF2-40B4-BE49-F238E27FC236}">
                  <a16:creationId xmlns:a16="http://schemas.microsoft.com/office/drawing/2014/main" id="{F12DC875-64A5-3D95-6EA7-086C224CAC64}"/>
                </a:ext>
              </a:extLst>
            </p:cNvPr>
            <p:cNvSpPr/>
            <p:nvPr/>
          </p:nvSpPr>
          <p:spPr>
            <a:xfrm>
              <a:off x="41719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F52A1875-2C77-4F69-2DE3-D778CEC98EFB}"/>
                </a:ext>
              </a:extLst>
            </p:cNvPr>
            <p:cNvSpPr/>
            <p:nvPr/>
          </p:nvSpPr>
          <p:spPr>
            <a:xfrm>
              <a:off x="4460287" y="330300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E1C484E5-E042-5DC7-370A-A6C6C0C509CB}"/>
                </a:ext>
              </a:extLst>
            </p:cNvPr>
            <p:cNvSpPr/>
            <p:nvPr/>
          </p:nvSpPr>
          <p:spPr>
            <a:xfrm>
              <a:off x="5555661" y="4166552"/>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6B36E9F9-4376-9FD2-5559-1370D76B34F5}"/>
                </a:ext>
              </a:extLst>
            </p:cNvPr>
            <p:cNvSpPr/>
            <p:nvPr/>
          </p:nvSpPr>
          <p:spPr>
            <a:xfrm>
              <a:off x="5004202" y="3756977"/>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a:extLst>
              <a:ext uri="{FF2B5EF4-FFF2-40B4-BE49-F238E27FC236}">
                <a16:creationId xmlns:a16="http://schemas.microsoft.com/office/drawing/2014/main" id="{3ADB66C0-58AD-A435-7B2A-F3065547F20A}"/>
              </a:ext>
            </a:extLst>
          </p:cNvPr>
          <p:cNvGrpSpPr/>
          <p:nvPr/>
        </p:nvGrpSpPr>
        <p:grpSpPr>
          <a:xfrm>
            <a:off x="2150401" y="3794167"/>
            <a:ext cx="1924050" cy="1333500"/>
            <a:chOff x="2247899" y="3216227"/>
            <a:chExt cx="1924050" cy="1333500"/>
          </a:xfrm>
        </p:grpSpPr>
        <p:sp>
          <p:nvSpPr>
            <p:cNvPr id="6" name="Rectangle 5">
              <a:extLst>
                <a:ext uri="{FF2B5EF4-FFF2-40B4-BE49-F238E27FC236}">
                  <a16:creationId xmlns:a16="http://schemas.microsoft.com/office/drawing/2014/main" id="{6EB294D5-834E-1023-351E-BC8A86FDEBFF}"/>
                </a:ext>
              </a:extLst>
            </p:cNvPr>
            <p:cNvSpPr/>
            <p:nvPr/>
          </p:nvSpPr>
          <p:spPr>
            <a:xfrm>
              <a:off x="22478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6199396E-AD5A-830C-F41A-6F30EBE48C66}"/>
                </a:ext>
              </a:extLst>
            </p:cNvPr>
            <p:cNvSpPr/>
            <p:nvPr/>
          </p:nvSpPr>
          <p:spPr>
            <a:xfrm>
              <a:off x="2601618"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EF90DA9-C793-07D4-FF18-28272D9FC9C5}"/>
                </a:ext>
              </a:extLst>
            </p:cNvPr>
            <p:cNvSpPr/>
            <p:nvPr/>
          </p:nvSpPr>
          <p:spPr>
            <a:xfrm>
              <a:off x="3696992" y="4198350"/>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1" name="Groupe 130">
            <a:extLst>
              <a:ext uri="{FF2B5EF4-FFF2-40B4-BE49-F238E27FC236}">
                <a16:creationId xmlns:a16="http://schemas.microsoft.com/office/drawing/2014/main" id="{673FB89C-ECFD-855D-E2A5-3625405CDB8E}"/>
              </a:ext>
            </a:extLst>
          </p:cNvPr>
          <p:cNvGrpSpPr/>
          <p:nvPr/>
        </p:nvGrpSpPr>
        <p:grpSpPr>
          <a:xfrm>
            <a:off x="6023318" y="3844119"/>
            <a:ext cx="1924050" cy="1333500"/>
            <a:chOff x="6095999" y="3216227"/>
            <a:chExt cx="1924050" cy="1333500"/>
          </a:xfrm>
        </p:grpSpPr>
        <p:sp>
          <p:nvSpPr>
            <p:cNvPr id="8" name="Rectangle 7">
              <a:extLst>
                <a:ext uri="{FF2B5EF4-FFF2-40B4-BE49-F238E27FC236}">
                  <a16:creationId xmlns:a16="http://schemas.microsoft.com/office/drawing/2014/main" id="{79885D84-B23E-30A6-A469-7ACBF821B0D0}"/>
                </a:ext>
              </a:extLst>
            </p:cNvPr>
            <p:cNvSpPr/>
            <p:nvPr/>
          </p:nvSpPr>
          <p:spPr>
            <a:xfrm>
              <a:off x="60959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05F1DA43-1D9A-4925-A496-5BBE1E05C905}"/>
                </a:ext>
              </a:extLst>
            </p:cNvPr>
            <p:cNvSpPr/>
            <p:nvPr/>
          </p:nvSpPr>
          <p:spPr>
            <a:xfrm>
              <a:off x="6391686"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5A73228C-0F03-FFEC-2F46-762CE41FCF56}"/>
                </a:ext>
              </a:extLst>
            </p:cNvPr>
            <p:cNvSpPr/>
            <p:nvPr/>
          </p:nvSpPr>
          <p:spPr>
            <a:xfrm>
              <a:off x="74797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6E84FD98-B8E5-79D5-3149-54DACB5C1D98}"/>
                </a:ext>
              </a:extLst>
            </p:cNvPr>
            <p:cNvSpPr/>
            <p:nvPr/>
          </p:nvSpPr>
          <p:spPr>
            <a:xfrm>
              <a:off x="6391686"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DA07C7C5-AB89-FA05-357A-77154D2C91E8}"/>
                </a:ext>
              </a:extLst>
            </p:cNvPr>
            <p:cNvSpPr/>
            <p:nvPr/>
          </p:nvSpPr>
          <p:spPr>
            <a:xfrm>
              <a:off x="74797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a:extLst>
              <a:ext uri="{FF2B5EF4-FFF2-40B4-BE49-F238E27FC236}">
                <a16:creationId xmlns:a16="http://schemas.microsoft.com/office/drawing/2014/main" id="{2220A1A5-1148-BB11-A357-1FF1616DD9E8}"/>
              </a:ext>
            </a:extLst>
          </p:cNvPr>
          <p:cNvGrpSpPr/>
          <p:nvPr/>
        </p:nvGrpSpPr>
        <p:grpSpPr>
          <a:xfrm>
            <a:off x="7924014" y="3766274"/>
            <a:ext cx="1924050" cy="1333500"/>
            <a:chOff x="8020049" y="3216227"/>
            <a:chExt cx="1924050" cy="1333500"/>
          </a:xfrm>
        </p:grpSpPr>
        <p:sp>
          <p:nvSpPr>
            <p:cNvPr id="9" name="Rectangle 8">
              <a:extLst>
                <a:ext uri="{FF2B5EF4-FFF2-40B4-BE49-F238E27FC236}">
                  <a16:creationId xmlns:a16="http://schemas.microsoft.com/office/drawing/2014/main" id="{500F506B-7132-3C27-80AF-FCB1B8AA54FF}"/>
                </a:ext>
              </a:extLst>
            </p:cNvPr>
            <p:cNvSpPr/>
            <p:nvPr/>
          </p:nvSpPr>
          <p:spPr>
            <a:xfrm>
              <a:off x="802004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E2A9E0C6-D337-7245-EF4E-B4291C8F3A77}"/>
                </a:ext>
              </a:extLst>
            </p:cNvPr>
            <p:cNvSpPr/>
            <p:nvPr/>
          </p:nvSpPr>
          <p:spPr>
            <a:xfrm>
              <a:off x="8308387"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CA05DED0-2731-6F70-D535-B17C7F103C00}"/>
                </a:ext>
              </a:extLst>
            </p:cNvPr>
            <p:cNvSpPr/>
            <p:nvPr/>
          </p:nvSpPr>
          <p:spPr>
            <a:xfrm>
              <a:off x="9396412"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FC45DDD-2A29-BFAA-C561-7CDAF24C5949}"/>
                </a:ext>
              </a:extLst>
            </p:cNvPr>
            <p:cNvSpPr/>
            <p:nvPr/>
          </p:nvSpPr>
          <p:spPr>
            <a:xfrm>
              <a:off x="8308387"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446DEDA0-84CD-67D7-3443-45E555E5D2A1}"/>
                </a:ext>
              </a:extLst>
            </p:cNvPr>
            <p:cNvSpPr/>
            <p:nvPr/>
          </p:nvSpPr>
          <p:spPr>
            <a:xfrm>
              <a:off x="9396412"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52E7C9C7-C17C-BD8E-AA04-12A6E7CEB317}"/>
                </a:ext>
              </a:extLst>
            </p:cNvPr>
            <p:cNvSpPr/>
            <p:nvPr/>
          </p:nvSpPr>
          <p:spPr>
            <a:xfrm>
              <a:off x="8856074" y="3824779"/>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3" name="Groupe 132">
            <a:extLst>
              <a:ext uri="{FF2B5EF4-FFF2-40B4-BE49-F238E27FC236}">
                <a16:creationId xmlns:a16="http://schemas.microsoft.com/office/drawing/2014/main" id="{3D4B804F-C462-1519-22FD-7492A5EA21F7}"/>
              </a:ext>
            </a:extLst>
          </p:cNvPr>
          <p:cNvGrpSpPr/>
          <p:nvPr/>
        </p:nvGrpSpPr>
        <p:grpSpPr>
          <a:xfrm>
            <a:off x="9834593" y="3764128"/>
            <a:ext cx="1924050" cy="1333500"/>
            <a:chOff x="9944099" y="3216227"/>
            <a:chExt cx="1924050" cy="1333500"/>
          </a:xfrm>
        </p:grpSpPr>
        <p:sp>
          <p:nvSpPr>
            <p:cNvPr id="10" name="Rectangle 9">
              <a:extLst>
                <a:ext uri="{FF2B5EF4-FFF2-40B4-BE49-F238E27FC236}">
                  <a16:creationId xmlns:a16="http://schemas.microsoft.com/office/drawing/2014/main" id="{254D7DC3-2885-149B-9801-9D770BDBDAC6}"/>
                </a:ext>
              </a:extLst>
            </p:cNvPr>
            <p:cNvSpPr/>
            <p:nvPr/>
          </p:nvSpPr>
          <p:spPr>
            <a:xfrm>
              <a:off x="9944099" y="3216227"/>
              <a:ext cx="1924050" cy="13335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53A8E73-DE66-6F65-A399-D0EBC8387697}"/>
                </a:ext>
              </a:extLst>
            </p:cNvPr>
            <p:cNvSpPr/>
            <p:nvPr/>
          </p:nvSpPr>
          <p:spPr>
            <a:xfrm>
              <a:off x="10351703"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a:extLst>
                <a:ext uri="{FF2B5EF4-FFF2-40B4-BE49-F238E27FC236}">
                  <a16:creationId xmlns:a16="http://schemas.microsoft.com/office/drawing/2014/main" id="{FA740AC0-F100-1BD7-B050-935C7E3BA82F}"/>
                </a:ext>
              </a:extLst>
            </p:cNvPr>
            <p:cNvSpPr/>
            <p:nvPr/>
          </p:nvSpPr>
          <p:spPr>
            <a:xfrm>
              <a:off x="11201811" y="333479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a16="http://schemas.microsoft.com/office/drawing/2014/main" id="{C7B6F8B3-BDDC-99E9-8DCA-4523A8A16714}"/>
                </a:ext>
              </a:extLst>
            </p:cNvPr>
            <p:cNvSpPr/>
            <p:nvPr/>
          </p:nvSpPr>
          <p:spPr>
            <a:xfrm>
              <a:off x="10351703" y="418574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a16="http://schemas.microsoft.com/office/drawing/2014/main" id="{0215E903-E94C-AF3D-6BC3-8F311CA0B191}"/>
                </a:ext>
              </a:extLst>
            </p:cNvPr>
            <p:cNvSpPr/>
            <p:nvPr/>
          </p:nvSpPr>
          <p:spPr>
            <a:xfrm>
              <a:off x="11201811" y="4192048"/>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a16="http://schemas.microsoft.com/office/drawing/2014/main" id="{0CDDEF1B-0E53-0A47-37AE-F45899FC5B62}"/>
                </a:ext>
              </a:extLst>
            </p:cNvPr>
            <p:cNvSpPr/>
            <p:nvPr/>
          </p:nvSpPr>
          <p:spPr>
            <a:xfrm>
              <a:off x="10359052" y="3761996"/>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a16="http://schemas.microsoft.com/office/drawing/2014/main" id="{82C5505E-EE56-BE88-53B2-F0097775D14E}"/>
                </a:ext>
              </a:extLst>
            </p:cNvPr>
            <p:cNvSpPr/>
            <p:nvPr/>
          </p:nvSpPr>
          <p:spPr>
            <a:xfrm>
              <a:off x="11195077" y="3759865"/>
              <a:ext cx="252000" cy="2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D3768674-F36F-DBC3-F280-73E808E66B9E}"/>
              </a:ext>
            </a:extLst>
          </p:cNvPr>
          <p:cNvSpPr/>
          <p:nvPr/>
        </p:nvSpPr>
        <p:spPr>
          <a:xfrm>
            <a:off x="9844736" y="3775076"/>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133">
            <a:extLst>
              <a:ext uri="{FF2B5EF4-FFF2-40B4-BE49-F238E27FC236}">
                <a16:creationId xmlns:a16="http://schemas.microsoft.com/office/drawing/2014/main" id="{4EF223EA-9BBA-1D1D-0958-7BE1A458F28C}"/>
              </a:ext>
            </a:extLst>
          </p:cNvPr>
          <p:cNvSpPr/>
          <p:nvPr/>
        </p:nvSpPr>
        <p:spPr>
          <a:xfrm>
            <a:off x="227343" y="3794909"/>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a:extLst>
              <a:ext uri="{FF2B5EF4-FFF2-40B4-BE49-F238E27FC236}">
                <a16:creationId xmlns:a16="http://schemas.microsoft.com/office/drawing/2014/main" id="{073ECB3B-1D30-9856-1602-AE78409436D0}"/>
              </a:ext>
            </a:extLst>
          </p:cNvPr>
          <p:cNvSpPr/>
          <p:nvPr/>
        </p:nvSpPr>
        <p:spPr>
          <a:xfrm>
            <a:off x="2177045" y="3794909"/>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Rectangle 135">
            <a:extLst>
              <a:ext uri="{FF2B5EF4-FFF2-40B4-BE49-F238E27FC236}">
                <a16:creationId xmlns:a16="http://schemas.microsoft.com/office/drawing/2014/main" id="{213BDFCF-9F07-7401-9297-A033E8A04875}"/>
              </a:ext>
            </a:extLst>
          </p:cNvPr>
          <p:cNvSpPr/>
          <p:nvPr/>
        </p:nvSpPr>
        <p:spPr>
          <a:xfrm>
            <a:off x="4063866" y="3808104"/>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Rectangle 136">
            <a:extLst>
              <a:ext uri="{FF2B5EF4-FFF2-40B4-BE49-F238E27FC236}">
                <a16:creationId xmlns:a16="http://schemas.microsoft.com/office/drawing/2014/main" id="{ED512826-C96C-BFAB-AB1E-4980C016EE6E}"/>
              </a:ext>
            </a:extLst>
          </p:cNvPr>
          <p:cNvSpPr/>
          <p:nvPr/>
        </p:nvSpPr>
        <p:spPr>
          <a:xfrm>
            <a:off x="6012280" y="3803330"/>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a:extLst>
              <a:ext uri="{FF2B5EF4-FFF2-40B4-BE49-F238E27FC236}">
                <a16:creationId xmlns:a16="http://schemas.microsoft.com/office/drawing/2014/main" id="{7A0E1E8B-C840-A607-7DCF-59AC13294404}"/>
              </a:ext>
            </a:extLst>
          </p:cNvPr>
          <p:cNvSpPr/>
          <p:nvPr/>
        </p:nvSpPr>
        <p:spPr>
          <a:xfrm>
            <a:off x="7908254" y="3775076"/>
            <a:ext cx="1924050" cy="140295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0" name="Groupe 69">
            <a:extLst>
              <a:ext uri="{FF2B5EF4-FFF2-40B4-BE49-F238E27FC236}">
                <a16:creationId xmlns:a16="http://schemas.microsoft.com/office/drawing/2014/main" id="{A4FBDD0F-CBB5-4E13-838C-7B1B58F16AA6}"/>
              </a:ext>
            </a:extLst>
          </p:cNvPr>
          <p:cNvGrpSpPr/>
          <p:nvPr/>
        </p:nvGrpSpPr>
        <p:grpSpPr>
          <a:xfrm>
            <a:off x="838200" y="163680"/>
            <a:ext cx="10325100" cy="1015663"/>
            <a:chOff x="838200" y="163680"/>
            <a:chExt cx="10325100" cy="1015663"/>
          </a:xfrm>
        </p:grpSpPr>
        <p:sp>
          <p:nvSpPr>
            <p:cNvPr id="71" name="Flèche : pentagone 70">
              <a:extLst>
                <a:ext uri="{FF2B5EF4-FFF2-40B4-BE49-F238E27FC236}">
                  <a16:creationId xmlns:a16="http://schemas.microsoft.com/office/drawing/2014/main" id="{818B43E5-B4CE-4D71-8B76-C9C9B6C2919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33EC2AC-509D-4272-A4D9-85C71AE2C34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74" name="Groupe 73">
              <a:extLst>
                <a:ext uri="{FF2B5EF4-FFF2-40B4-BE49-F238E27FC236}">
                  <a16:creationId xmlns:a16="http://schemas.microsoft.com/office/drawing/2014/main" id="{5F938CC9-EE51-4F8A-B02F-8898085E9B66}"/>
                </a:ext>
              </a:extLst>
            </p:cNvPr>
            <p:cNvGrpSpPr/>
            <p:nvPr/>
          </p:nvGrpSpPr>
          <p:grpSpPr>
            <a:xfrm>
              <a:off x="9854984" y="383338"/>
              <a:ext cx="872400" cy="364090"/>
              <a:chOff x="10999694" y="163680"/>
              <a:chExt cx="872400" cy="364090"/>
            </a:xfrm>
          </p:grpSpPr>
          <p:sp>
            <p:nvSpPr>
              <p:cNvPr id="75" name="Étoile : 5 branches 74">
                <a:extLst>
                  <a:ext uri="{FF2B5EF4-FFF2-40B4-BE49-F238E27FC236}">
                    <a16:creationId xmlns:a16="http://schemas.microsoft.com/office/drawing/2014/main" id="{7F199E54-2C4E-4C30-9B71-48F052E69C5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6" name="Étoile : 5 branches 75">
                <a:extLst>
                  <a:ext uri="{FF2B5EF4-FFF2-40B4-BE49-F238E27FC236}">
                    <a16:creationId xmlns:a16="http://schemas.microsoft.com/office/drawing/2014/main" id="{B7B83BBE-F6D5-4E3A-A82E-746AB0780942}"/>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78" name="ZoneTexte 77">
            <a:extLst>
              <a:ext uri="{FF2B5EF4-FFF2-40B4-BE49-F238E27FC236}">
                <a16:creationId xmlns:a16="http://schemas.microsoft.com/office/drawing/2014/main" id="{0312E238-9C08-458B-9CB9-2C9A4331959E}"/>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prends connaissance de la bande articulée : je nomme le chiffre suivant.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Look</a:t>
            </a:r>
            <a:r>
              <a:rPr lang="en-GB" b="1" dirty="0">
                <a:latin typeface="Acceseditionsscript Normal" panose="00000500000000000000" pitchFamily="50" charset="0"/>
              </a:rPr>
              <a:t> and say the next number (... then ... then ...) . »</a:t>
            </a:r>
          </a:p>
        </p:txBody>
      </p:sp>
    </p:spTree>
    <p:extLst>
      <p:ext uri="{BB962C8B-B14F-4D97-AF65-F5344CB8AC3E}">
        <p14:creationId xmlns:p14="http://schemas.microsoft.com/office/powerpoint/2010/main" val="7589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9CF73D84-5768-45F3-B83D-5776C93269BC}"/>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FB6D5E5E-D612-47D3-995C-9DEF4BAD0C2B}"/>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9337E454-E832-4155-A499-47BE64A66CE4}"/>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597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a:latin typeface="Acceseditionsscript Normal" panose="00000500000000000000" pitchFamily="50" charset="0"/>
              </a:rPr>
              <a:t>Look</a:t>
            </a:r>
            <a:r>
              <a:rPr lang="en-GB" sz="2000" b="1" dirty="0">
                <a:latin typeface="Acceseditionsscript Normal" panose="00000500000000000000" pitchFamily="50" charset="0"/>
              </a:rPr>
              <a:t> at the digital tape and guess. What number is it?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This </a:t>
            </a:r>
            <a:r>
              <a:rPr lang="fr-FR" sz="2000" i="1" dirty="0" err="1">
                <a:latin typeface="Acceseditionsscript Normal" panose="00000500000000000000" pitchFamily="50" charset="0"/>
              </a:rPr>
              <a:t>is</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number</a:t>
            </a:r>
            <a:r>
              <a:rPr lang="fr-FR" sz="2000" i="1" dirty="0">
                <a:latin typeface="Acceseditionsscript Normal" panose="00000500000000000000" pitchFamily="50" charset="0"/>
              </a:rPr>
              <a:t> ... »</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Faire venir un élève au tableau et lui faire compter sur la bande numérique depuis la première case pour comprendre l’implicite de ce jeu (les nombres sont rangés dans l’ordre croissant, dans l’ordre de la frise numérique).</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3251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5197</TotalTime>
  <Words>2739</Words>
  <Application>Microsoft Office PowerPoint</Application>
  <PresentationFormat>Grand écran</PresentationFormat>
  <Paragraphs>443</Paragraphs>
  <Slides>48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48</vt:i4>
      </vt:variant>
    </vt:vector>
  </HeadingPairs>
  <TitlesOfParts>
    <vt:vector size="55" baseType="lpstr">
      <vt:lpstr>Acceseditionscursive Normal</vt:lpstr>
      <vt:lpstr>Acceseditionsscript Normal</vt:lpstr>
      <vt:lpstr>Arial</vt:lpstr>
      <vt:lpstr>Calibri</vt:lpstr>
      <vt:lpstr>Calibri Light</vt:lpstr>
      <vt:lpstr>Mickey</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soleve ...</dc:creator>
  <cp:lastModifiedBy>Madeline DUBOUCHET</cp:lastModifiedBy>
  <cp:revision>48</cp:revision>
  <dcterms:created xsi:type="dcterms:W3CDTF">2022-07-11T15:14:06Z</dcterms:created>
  <dcterms:modified xsi:type="dcterms:W3CDTF">2024-10-29T14:55:39Z</dcterms:modified>
</cp:coreProperties>
</file>