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1" r:id="rId2"/>
    <p:sldId id="353" r:id="rId3"/>
    <p:sldId id="319" r:id="rId4"/>
    <p:sldId id="300" r:id="rId5"/>
    <p:sldId id="289" r:id="rId6"/>
    <p:sldId id="290" r:id="rId7"/>
    <p:sldId id="291" r:id="rId8"/>
    <p:sldId id="320" r:id="rId9"/>
    <p:sldId id="361" r:id="rId10"/>
    <p:sldId id="321" r:id="rId11"/>
    <p:sldId id="295" r:id="rId12"/>
    <p:sldId id="296" r:id="rId13"/>
    <p:sldId id="258" r:id="rId14"/>
    <p:sldId id="297" r:id="rId15"/>
    <p:sldId id="318" r:id="rId16"/>
    <p:sldId id="358" r:id="rId17"/>
    <p:sldId id="294" r:id="rId18"/>
    <p:sldId id="322" r:id="rId19"/>
    <p:sldId id="362" r:id="rId20"/>
    <p:sldId id="293" r:id="rId21"/>
    <p:sldId id="317" r:id="rId22"/>
    <p:sldId id="363" r:id="rId23"/>
    <p:sldId id="292" r:id="rId24"/>
    <p:sldId id="316" r:id="rId25"/>
    <p:sldId id="359" r:id="rId26"/>
    <p:sldId id="29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A6"/>
    <a:srgbClr val="F1B5E0"/>
    <a:srgbClr val="FDE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7F1AD-8B11-45F4-9260-61F353135BB8}" type="datetimeFigureOut">
              <a:rPr lang="fr-FR" smtClean="0"/>
              <a:t>29/10/2024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E983E-E45F-4C11-B285-BD16C6F159E7}" type="slidenum">
              <a:rPr lang="fr-FR" smtClean="0"/>
              <a:t>‹N°›</a:t>
            </a:fld>
            <a:endParaRPr lang="fr-FR"/>
          </a:p>
        </p:txBody>
      </p:sp>
    </p:spTree>
    <p:extLst>
      <p:ext uri="{BB962C8B-B14F-4D97-AF65-F5344CB8AC3E}">
        <p14:creationId xmlns:p14="http://schemas.microsoft.com/office/powerpoint/2010/main" val="391703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8807D96-C6E7-4B12-8105-F270AD73E69C}" type="slidenum">
              <a:rPr lang="fr-FR" smtClean="0"/>
              <a:t>2</a:t>
            </a:fld>
            <a:endParaRPr lang="fr-FR"/>
          </a:p>
        </p:txBody>
      </p:sp>
    </p:spTree>
    <p:extLst>
      <p:ext uri="{BB962C8B-B14F-4D97-AF65-F5344CB8AC3E}">
        <p14:creationId xmlns:p14="http://schemas.microsoft.com/office/powerpoint/2010/main" val="8440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C05C0-B66B-EF25-0B41-631BA0C85E4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6D10EC2-7DA6-61A7-C953-6AB4B6B7E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A04B1D-9CA2-F3F8-D7D3-B48B488A8F3D}"/>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AF579782-FEDF-8DB1-1EFF-85FD84D18D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5C010C-CE2F-49DC-F93C-4AB9EFA22347}"/>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2554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6AF2A-AC12-1B08-19C6-FADE0D79E0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28CA645-2DAA-28F3-996E-7CC70E67F1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51F02E-B3C5-0499-594B-F3353D764A99}"/>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701F824F-CCEB-583B-A9CC-8D87E680A0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5C7465-F8ED-6E49-443E-CFF3B7EBD88E}"/>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41946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74665B-1192-D4DC-282C-4E3A9D14D50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4F80290-D794-04E9-E47C-ED156DE22ED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28109D-D036-9887-43E5-D19256C47262}"/>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D14FC615-B895-969A-DE20-9CFA5C1BBC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25FFE0-989C-D602-0B0A-7E15A3810BC0}"/>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245827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623CB-C777-7461-893A-430DC226B2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2CA594-BE95-EDDB-3953-E94942A6A27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18D53C-260D-CEEB-3F65-107D97EA43DD}"/>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B1E99CE4-E1E9-1AFA-5C4D-6D044C7A7D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F7DCDC-83EB-D155-94A8-F502548093C1}"/>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33250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9E928-9458-AC97-6FBD-890BF36C3A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48E0E3-CA55-9E48-A78C-195252DA1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BF8C7D-ABF8-A0A0-BEF9-9A4D3C2836D9}"/>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94B93928-43BA-9FB1-BE5A-676045CF6D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FF0C12-01FB-EB78-4DDC-06FF983BFABB}"/>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210466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578E5-FE5A-71A8-C035-62EF732ADA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A0D464-A853-854C-A1E5-A1A288B05E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A2D150-DF90-914B-BA74-11A2A0F86B0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64D3E9A-9274-9532-A377-4DBAEBE1F47B}"/>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412172FF-7758-213B-9FCC-B8E97A2A33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400214-A563-F916-2B29-3806F8E0A91B}"/>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02114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ACA8A-F90A-B7E0-478D-D1C0AF0F912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15D298-0081-F71D-E61A-001440675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AB715BC-B873-D697-EB72-9C1846AED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C6329CB-D810-BA76-A37C-E29220D3B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FF75FF7-C192-01D2-6E95-F9CDA7E3370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755FD7-855E-6DF0-75E0-CB9E581A7CE4}"/>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8" name="Espace réservé du pied de page 7">
            <a:extLst>
              <a:ext uri="{FF2B5EF4-FFF2-40B4-BE49-F238E27FC236}">
                <a16:creationId xmlns:a16="http://schemas.microsoft.com/office/drawing/2014/main" id="{D74A92C1-AF42-5E96-4A1D-F88210EF6F5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F8030F1-3A89-47CB-1AEF-0D5D555DC210}"/>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93497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7F84C-2158-BBD0-0E48-9A15F555A7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3993671-9D0B-8BA0-1FA1-2D781F77924A}"/>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4" name="Espace réservé du pied de page 3">
            <a:extLst>
              <a:ext uri="{FF2B5EF4-FFF2-40B4-BE49-F238E27FC236}">
                <a16:creationId xmlns:a16="http://schemas.microsoft.com/office/drawing/2014/main" id="{7013ACF6-7E00-9E4C-7FCA-9B4D5ACCF72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263678E-01EC-B1EF-C5DD-0279F802901D}"/>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43894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039887-327B-86FD-299D-33BB38BB60A0}"/>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3" name="Espace réservé du pied de page 2">
            <a:extLst>
              <a:ext uri="{FF2B5EF4-FFF2-40B4-BE49-F238E27FC236}">
                <a16:creationId xmlns:a16="http://schemas.microsoft.com/office/drawing/2014/main" id="{76F96E8C-AB5E-B6A1-57CC-8BAA42419B7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9EF4DA-4069-90ED-5F02-76630AB70337}"/>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807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BE0B2-3716-F915-9D35-89DD1218C4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BCD000-1FA0-D252-1771-EC84C2F78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655EE9-0F53-9137-F64C-3D09A3696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EAD070-E0D7-E487-64D1-86F1FDA82158}"/>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11DF0B48-13FD-46AC-9ED4-3781F9A258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75613F-A736-85F9-8529-63DA506D8D72}"/>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73566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8EAEF-79DB-C0CF-486D-74EA13B85F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DBDF22-1625-1653-869A-E1203DA04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84CDD4E-86D9-F99C-4FB2-96B285979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71C172-B468-1918-5D1B-FE9DD48DECE7}"/>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204FC9BD-4960-79C9-6520-5ECAED8961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6403F2-4B16-0F9F-6DE9-6EB3558ACD91}"/>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64030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096B8A-A763-A1B0-CEAF-098FE4A4F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722194F-866B-D182-7BE7-49CB8A500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A826AC-1A4A-30F0-8434-41B2C2EC6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0337A544-6436-95BC-1D50-76877299E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FA3F58-7E9D-BB2A-2396-D9EA1AF40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C2987-8D08-49C5-8F92-DFEB5C72E625}" type="slidenum">
              <a:rPr lang="fr-FR" smtClean="0"/>
              <a:t>‹N°›</a:t>
            </a:fld>
            <a:endParaRPr lang="fr-FR"/>
          </a:p>
        </p:txBody>
      </p:sp>
    </p:spTree>
    <p:extLst>
      <p:ext uri="{BB962C8B-B14F-4D97-AF65-F5344CB8AC3E}">
        <p14:creationId xmlns:p14="http://schemas.microsoft.com/office/powerpoint/2010/main" val="62329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3" Type="http://schemas.microsoft.com/office/2007/relationships/hdphoto" Target="../media/hdphoto4.wdp"/><Relationship Id="rId7" Type="http://schemas.microsoft.com/office/2007/relationships/hdphoto" Target="../media/hdphoto5.wdp"/><Relationship Id="rId12"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4.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2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2.wdp"/><Relationship Id="rId18" Type="http://schemas.openxmlformats.org/officeDocument/2006/relationships/image" Target="../media/image43.png"/><Relationship Id="rId3" Type="http://schemas.microsoft.com/office/2007/relationships/hdphoto" Target="../media/hdphoto7.wdp"/><Relationship Id="rId7" Type="http://schemas.microsoft.com/office/2007/relationships/hdphoto" Target="../media/hdphoto9.wdp"/><Relationship Id="rId12" Type="http://schemas.openxmlformats.org/officeDocument/2006/relationships/image" Target="../media/image39.png"/><Relationship Id="rId17" Type="http://schemas.openxmlformats.org/officeDocument/2006/relationships/image" Target="../media/image42.png"/><Relationship Id="rId2" Type="http://schemas.openxmlformats.org/officeDocument/2006/relationships/image" Target="../media/image34.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6.png"/><Relationship Id="rId11" Type="http://schemas.microsoft.com/office/2007/relationships/hdphoto" Target="../media/hdphoto11.wdp"/><Relationship Id="rId5" Type="http://schemas.microsoft.com/office/2007/relationships/hdphoto" Target="../media/hdphoto8.wdp"/><Relationship Id="rId15" Type="http://schemas.microsoft.com/office/2007/relationships/hdphoto" Target="../media/hdphoto13.wdp"/><Relationship Id="rId10" Type="http://schemas.openxmlformats.org/officeDocument/2006/relationships/image" Target="../media/image38.png"/><Relationship Id="rId19" Type="http://schemas.openxmlformats.org/officeDocument/2006/relationships/image" Target="../media/image44.png"/><Relationship Id="rId4" Type="http://schemas.openxmlformats.org/officeDocument/2006/relationships/image" Target="../media/image35.png"/><Relationship Id="rId9" Type="http://schemas.microsoft.com/office/2007/relationships/hdphoto" Target="../media/hdphoto10.wdp"/><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608C6717-A524-9E58-D531-2CAA5C61C90C}"/>
              </a:ext>
            </a:extLst>
          </p:cNvPr>
          <p:cNvGrpSpPr/>
          <p:nvPr/>
        </p:nvGrpSpPr>
        <p:grpSpPr>
          <a:xfrm>
            <a:off x="2422029" y="2052442"/>
            <a:ext cx="6601862" cy="3390900"/>
            <a:chOff x="4942438" y="598333"/>
            <a:chExt cx="6601862" cy="3390900"/>
          </a:xfrm>
        </p:grpSpPr>
        <p:sp>
          <p:nvSpPr>
            <p:cNvPr id="9" name="Organigramme : Bande perforée 8">
              <a:extLst>
                <a:ext uri="{FF2B5EF4-FFF2-40B4-BE49-F238E27FC236}">
                  <a16:creationId xmlns:a16="http://schemas.microsoft.com/office/drawing/2014/main" id="{EC350B39-4C5E-94C7-ED42-F1BEC9534B62}"/>
                </a:ext>
              </a:extLst>
            </p:cNvPr>
            <p:cNvSpPr/>
            <p:nvPr/>
          </p:nvSpPr>
          <p:spPr>
            <a:xfrm>
              <a:off x="4942438" y="598333"/>
              <a:ext cx="6601862" cy="3390900"/>
            </a:xfrm>
            <a:prstGeom prst="flowChartPunchedTape">
              <a:avLst/>
            </a:prstGeom>
            <a:solidFill>
              <a:srgbClr val="EDEDA6"/>
            </a:solid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5ED81D5F-2184-15E9-A9BC-CB477D515913}"/>
                </a:ext>
              </a:extLst>
            </p:cNvPr>
            <p:cNvSpPr txBox="1"/>
            <p:nvPr/>
          </p:nvSpPr>
          <p:spPr>
            <a:xfrm>
              <a:off x="5104881" y="1508953"/>
              <a:ext cx="6276975" cy="1569660"/>
            </a:xfrm>
            <a:prstGeom prst="rect">
              <a:avLst/>
            </a:prstGeom>
            <a:solidFill>
              <a:srgbClr val="EDEDA6"/>
            </a:solidFill>
          </p:spPr>
          <p:txBody>
            <a:bodyPr wrap="square" rtlCol="0">
              <a:spAutoFit/>
            </a:bodyPr>
            <a:lstStyle/>
            <a:p>
              <a:pPr algn="ctr"/>
              <a:r>
                <a:rPr lang="en-GB" sz="4800" b="1" dirty="0">
                  <a:latin typeface="Acceseditionsscript Normal" panose="00000500000000000000" pitchFamily="50" charset="0"/>
                </a:rPr>
                <a:t>Maths Rituals</a:t>
              </a:r>
            </a:p>
            <a:p>
              <a:pPr algn="ctr"/>
              <a:endParaRPr lang="en-GB" sz="2400" b="1" dirty="0">
                <a:latin typeface="Acceseditionsscript Normal" panose="00000500000000000000" pitchFamily="50" charset="0"/>
              </a:endParaRPr>
            </a:p>
            <a:p>
              <a:pPr algn="ctr"/>
              <a:r>
                <a:rPr lang="en-GB" sz="2400" b="1" dirty="0">
                  <a:latin typeface="Acceseditionsscript Normal" panose="00000500000000000000" pitchFamily="50" charset="0"/>
                </a:rPr>
                <a:t>2</a:t>
              </a:r>
              <a:r>
                <a:rPr lang="en-GB" sz="2400" b="1" baseline="30000" dirty="0">
                  <a:latin typeface="Acceseditionsscript Normal" panose="00000500000000000000" pitchFamily="50" charset="0"/>
                </a:rPr>
                <a:t>nd</a:t>
              </a:r>
              <a:r>
                <a:rPr lang="en-GB" sz="2400" b="1" dirty="0">
                  <a:latin typeface="Acceseditionsscript Normal" panose="00000500000000000000" pitchFamily="50" charset="0"/>
                </a:rPr>
                <a:t> Period – 2</a:t>
              </a:r>
              <a:r>
                <a:rPr lang="en-GB" sz="2400" b="1" baseline="30000" dirty="0">
                  <a:latin typeface="Acceseditionsscript Normal" panose="00000500000000000000" pitchFamily="50" charset="0"/>
                </a:rPr>
                <a:t>nd</a:t>
              </a:r>
              <a:r>
                <a:rPr lang="en-GB" sz="2400" b="1" dirty="0">
                  <a:latin typeface="Acceseditionsscript Normal" panose="00000500000000000000" pitchFamily="50" charset="0"/>
                </a:rPr>
                <a:t> Week</a:t>
              </a:r>
            </a:p>
          </p:txBody>
        </p:sp>
      </p:grpSp>
      <p:pic>
        <p:nvPicPr>
          <p:cNvPr id="2" name="Picture 2" descr="Méthode Heuristique de Mathématiques en Grande Section | Éditions Nathan">
            <a:extLst>
              <a:ext uri="{FF2B5EF4-FFF2-40B4-BE49-F238E27FC236}">
                <a16:creationId xmlns:a16="http://schemas.microsoft.com/office/drawing/2014/main" id="{58DFE132-FE53-41CD-8DA2-8F5C6C831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2407">
            <a:off x="155079" y="343763"/>
            <a:ext cx="4533900" cy="1524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a:extLst>
              <a:ext uri="{FF2B5EF4-FFF2-40B4-BE49-F238E27FC236}">
                <a16:creationId xmlns:a16="http://schemas.microsoft.com/office/drawing/2014/main" id="{09764D69-C96D-45C0-B48B-BB6B46E7B546}"/>
              </a:ext>
            </a:extLst>
          </p:cNvPr>
          <p:cNvGrpSpPr/>
          <p:nvPr/>
        </p:nvGrpSpPr>
        <p:grpSpPr>
          <a:xfrm>
            <a:off x="9421601" y="147917"/>
            <a:ext cx="2709747" cy="2462859"/>
            <a:chOff x="9421601" y="147917"/>
            <a:chExt cx="2709747" cy="2462859"/>
          </a:xfrm>
        </p:grpSpPr>
        <p:pic>
          <p:nvPicPr>
            <p:cNvPr id="1034" name="Picture 10" descr="Résumé Enfant Pensif. Illustration Sur Fond Blanc Pour La Conception Clip  Art Libres De Droits , Svg , Vecteurs Et Illustration. Image 12349576.">
              <a:extLst>
                <a:ext uri="{FF2B5EF4-FFF2-40B4-BE49-F238E27FC236}">
                  <a16:creationId xmlns:a16="http://schemas.microsoft.com/office/drawing/2014/main" id="{1C87B534-C39B-4A46-9776-6A987F0AA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601" y="147917"/>
              <a:ext cx="2709747" cy="24628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the United Kingdom - Wikipedia">
              <a:extLst>
                <a:ext uri="{FF2B5EF4-FFF2-40B4-BE49-F238E27FC236}">
                  <a16:creationId xmlns:a16="http://schemas.microsoft.com/office/drawing/2014/main" id="{6A5408A8-2D1E-46E0-AB2A-2C3F342BA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7089" y="252239"/>
              <a:ext cx="856450" cy="428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3">
            <a:extLst>
              <a:ext uri="{FF2B5EF4-FFF2-40B4-BE49-F238E27FC236}">
                <a16:creationId xmlns:a16="http://schemas.microsoft.com/office/drawing/2014/main" id="{AA714161-FCC0-4884-B723-6B2DD2CD3DC2}"/>
              </a:ext>
            </a:extLst>
          </p:cNvPr>
          <p:cNvGrpSpPr>
            <a:grpSpLocks/>
          </p:cNvGrpSpPr>
          <p:nvPr/>
        </p:nvGrpSpPr>
        <p:grpSpPr bwMode="auto">
          <a:xfrm>
            <a:off x="6032222" y="6039596"/>
            <a:ext cx="6043217" cy="701027"/>
            <a:chOff x="105478967" y="108087091"/>
            <a:chExt cx="2983904" cy="553656"/>
          </a:xfrm>
        </p:grpSpPr>
        <p:sp>
          <p:nvSpPr>
            <p:cNvPr id="13" name="Text Box 4">
              <a:extLst>
                <a:ext uri="{FF2B5EF4-FFF2-40B4-BE49-F238E27FC236}">
                  <a16:creationId xmlns:a16="http://schemas.microsoft.com/office/drawing/2014/main" id="{F8E84217-07D3-48FF-A6F9-7CA243668FCF}"/>
                </a:ext>
              </a:extLst>
            </p:cNvPr>
            <p:cNvSpPr txBox="1">
              <a:spLocks noChangeArrowheads="1"/>
            </p:cNvSpPr>
            <p:nvPr/>
          </p:nvSpPr>
          <p:spPr bwMode="auto">
            <a:xfrm>
              <a:off x="105481677" y="108087091"/>
              <a:ext cx="2981194" cy="3382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GB" altLang="fr-FR" dirty="0">
                  <a:solidFill>
                    <a:srgbClr val="000000"/>
                  </a:solidFill>
                  <a:latin typeface="Mickey" panose="00000400000000000000" pitchFamily="2" charset="0"/>
                </a:rPr>
                <a:t>Madeline DUBOUCHET  - Val </a:t>
              </a:r>
              <a:r>
                <a:rPr kumimoji="0" lang="en-GB" altLang="fr-FR" sz="1800" b="0" i="0" u="none" strike="noStrike" cap="none" normalizeH="0" baseline="0" dirty="0" err="1">
                  <a:ln>
                    <a:noFill/>
                  </a:ln>
                  <a:solidFill>
                    <a:srgbClr val="000000"/>
                  </a:solidFill>
                  <a:effectLst/>
                  <a:latin typeface="Mickey" panose="00000400000000000000" pitchFamily="2" charset="0"/>
                </a:rPr>
                <a:t>d’Isère</a:t>
              </a:r>
              <a:r>
                <a:rPr kumimoji="0" lang="en-GB" altLang="fr-FR" sz="1800" b="0" i="0" u="none" strike="noStrike" cap="none" normalizeH="0" baseline="0" dirty="0">
                  <a:ln>
                    <a:noFill/>
                  </a:ln>
                  <a:solidFill>
                    <a:srgbClr val="000000"/>
                  </a:solidFill>
                  <a:effectLst/>
                  <a:latin typeface="Mickey" panose="00000400000000000000" pitchFamily="2" charset="0"/>
                </a:rPr>
                <a:t> Pre-elementary School</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sp>
          <p:nvSpPr>
            <p:cNvPr id="14" name="Text Box 5">
              <a:extLst>
                <a:ext uri="{FF2B5EF4-FFF2-40B4-BE49-F238E27FC236}">
                  <a16:creationId xmlns:a16="http://schemas.microsoft.com/office/drawing/2014/main" id="{B2FC57E9-2D7E-4724-B388-DC32773B50E9}"/>
                </a:ext>
              </a:extLst>
            </p:cNvPr>
            <p:cNvSpPr txBox="1">
              <a:spLocks noChangeArrowheads="1"/>
            </p:cNvSpPr>
            <p:nvPr/>
          </p:nvSpPr>
          <p:spPr bwMode="auto">
            <a:xfrm>
              <a:off x="105478967" y="108366609"/>
              <a:ext cx="2876970" cy="27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strike="noStrike" cap="none" normalizeH="0" baseline="0" dirty="0">
                  <a:ln>
                    <a:noFill/>
                  </a:ln>
                  <a:solidFill>
                    <a:srgbClr val="085296"/>
                  </a:solidFill>
                  <a:effectLst/>
                  <a:latin typeface="Calibri" panose="020F0502020204030204" pitchFamily="34" charset="0"/>
                </a:rPr>
                <a:t>inspired by : </a:t>
              </a:r>
              <a:r>
                <a:rPr kumimoji="0" lang="en-GB"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en-GB" altLang="fr-FR" sz="1200" b="0" i="0" u="none" strike="noStrike" cap="none" normalizeH="0" baseline="0" dirty="0">
                  <a:ln>
                    <a:noFill/>
                  </a:ln>
                  <a:solidFill>
                    <a:srgbClr val="000000"/>
                  </a:solidFill>
                  <a:effectLst/>
                  <a:latin typeface="Calibri" panose="020F0502020204030204" pitchFamily="34" charset="0"/>
                </a:rPr>
                <a:t> </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4617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864168A5-66DD-792B-5101-AC5B960C7810}"/>
              </a:ext>
            </a:extLst>
          </p:cNvPr>
          <p:cNvGrpSpPr/>
          <p:nvPr/>
        </p:nvGrpSpPr>
        <p:grpSpPr>
          <a:xfrm>
            <a:off x="527646" y="3428998"/>
            <a:ext cx="2952750" cy="3038475"/>
            <a:chOff x="527646" y="3428998"/>
            <a:chExt cx="2952750" cy="3038475"/>
          </a:xfrm>
        </p:grpSpPr>
        <p:sp>
          <p:nvSpPr>
            <p:cNvPr id="18" name="Rectangle : coins arrondis 17">
              <a:extLst>
                <a:ext uri="{FF2B5EF4-FFF2-40B4-BE49-F238E27FC236}">
                  <a16:creationId xmlns:a16="http://schemas.microsoft.com/office/drawing/2014/main" id="{1C208D98-9418-1723-CE8F-5E66EA4312B0}"/>
                </a:ext>
              </a:extLst>
            </p:cNvPr>
            <p:cNvSpPr/>
            <p:nvPr/>
          </p:nvSpPr>
          <p:spPr>
            <a:xfrm>
              <a:off x="527646" y="3428998"/>
              <a:ext cx="2952750" cy="3038475"/>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4F36FC5F-468F-4D5A-1E69-42C39AD03941}"/>
                </a:ext>
              </a:extLst>
            </p:cNvPr>
            <p:cNvSpPr/>
            <p:nvPr/>
          </p:nvSpPr>
          <p:spPr>
            <a:xfrm>
              <a:off x="1284021" y="4228235"/>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E8EF9E0A-1051-2851-8305-E3D2FE530E85}"/>
              </a:ext>
            </a:extLst>
          </p:cNvPr>
          <p:cNvGrpSpPr/>
          <p:nvPr/>
        </p:nvGrpSpPr>
        <p:grpSpPr>
          <a:xfrm>
            <a:off x="4524374" y="3429000"/>
            <a:ext cx="2952750" cy="3038475"/>
            <a:chOff x="4524374" y="3429000"/>
            <a:chExt cx="2952750" cy="3038475"/>
          </a:xfrm>
        </p:grpSpPr>
        <p:sp>
          <p:nvSpPr>
            <p:cNvPr id="19" name="Rectangle : coins arrondis 18">
              <a:extLst>
                <a:ext uri="{FF2B5EF4-FFF2-40B4-BE49-F238E27FC236}">
                  <a16:creationId xmlns:a16="http://schemas.microsoft.com/office/drawing/2014/main" id="{DB6C3A2F-3EF0-BA44-548F-0AA0FFE9F8ED}"/>
                </a:ext>
              </a:extLst>
            </p:cNvPr>
            <p:cNvSpPr/>
            <p:nvPr/>
          </p:nvSpPr>
          <p:spPr>
            <a:xfrm>
              <a:off x="4524374" y="3429000"/>
              <a:ext cx="2952750" cy="3038475"/>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2733758D-BEB7-6B39-A20A-FDA31E589C92}"/>
                </a:ext>
              </a:extLst>
            </p:cNvPr>
            <p:cNvSpPr/>
            <p:nvPr/>
          </p:nvSpPr>
          <p:spPr>
            <a:xfrm rot="19173398">
              <a:off x="4920749" y="4408235"/>
              <a:ext cx="2160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1EBDC61F-06D6-42E6-B440-AD28609D4665}"/>
              </a:ext>
            </a:extLst>
          </p:cNvPr>
          <p:cNvGrpSpPr/>
          <p:nvPr/>
        </p:nvGrpSpPr>
        <p:grpSpPr>
          <a:xfrm>
            <a:off x="8521102" y="3352582"/>
            <a:ext cx="2952750" cy="3038475"/>
            <a:chOff x="8521102" y="3352582"/>
            <a:chExt cx="2952750" cy="3038475"/>
          </a:xfrm>
        </p:grpSpPr>
        <p:sp>
          <p:nvSpPr>
            <p:cNvPr id="20" name="Rectangle : coins arrondis 19">
              <a:extLst>
                <a:ext uri="{FF2B5EF4-FFF2-40B4-BE49-F238E27FC236}">
                  <a16:creationId xmlns:a16="http://schemas.microsoft.com/office/drawing/2014/main" id="{62E38A62-FA9D-30DE-0463-1A2FE828F2A7}"/>
                </a:ext>
              </a:extLst>
            </p:cNvPr>
            <p:cNvSpPr/>
            <p:nvPr/>
          </p:nvSpPr>
          <p:spPr>
            <a:xfrm>
              <a:off x="8521102" y="3352582"/>
              <a:ext cx="2952750" cy="3038475"/>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E4A7D3C2-F95A-A8DC-3E8A-FFE7FF30A3B4}"/>
                </a:ext>
              </a:extLst>
            </p:cNvPr>
            <p:cNvSpPr/>
            <p:nvPr/>
          </p:nvSpPr>
          <p:spPr>
            <a:xfrm rot="4884773">
              <a:off x="9277477" y="4151819"/>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2" name="ZoneTexte 21">
            <a:extLst>
              <a:ext uri="{FF2B5EF4-FFF2-40B4-BE49-F238E27FC236}">
                <a16:creationId xmlns:a16="http://schemas.microsoft.com/office/drawing/2014/main" id="{C0012A59-3A1C-EEB4-2098-7C1CCAA28733}"/>
              </a:ext>
            </a:extLst>
          </p:cNvPr>
          <p:cNvSpPr txBox="1"/>
          <p:nvPr/>
        </p:nvSpPr>
        <p:spPr>
          <a:xfrm>
            <a:off x="527646" y="1740126"/>
            <a:ext cx="2952750" cy="1538883"/>
          </a:xfrm>
          <a:prstGeom prst="rect">
            <a:avLst/>
          </a:prstGeom>
          <a:noFill/>
          <a:ln w="31750">
            <a:solidFill>
              <a:schemeClr val="accent1"/>
            </a:solidFill>
          </a:ln>
        </p:spPr>
        <p:txBody>
          <a:bodyPr wrap="square" rtlCol="0">
            <a:spAutoFit/>
          </a:bodyPr>
          <a:lstStyle/>
          <a:p>
            <a:r>
              <a:rPr lang="fr-FR" dirty="0" err="1"/>
              <a:t>My</a:t>
            </a:r>
            <a:r>
              <a:rPr lang="fr-FR" dirty="0"/>
              <a:t> </a:t>
            </a:r>
            <a:r>
              <a:rPr lang="fr-FR" dirty="0" err="1"/>
              <a:t>sides</a:t>
            </a:r>
            <a:r>
              <a:rPr lang="fr-FR" dirty="0"/>
              <a:t> are </a:t>
            </a:r>
            <a:r>
              <a:rPr lang="fr-FR" u="sng" dirty="0"/>
              <a:t>not</a:t>
            </a:r>
            <a:r>
              <a:rPr lang="fr-FR" dirty="0"/>
              <a:t> straight. </a:t>
            </a:r>
            <a:r>
              <a:rPr lang="fr-FR" dirty="0" err="1"/>
              <a:t>They</a:t>
            </a:r>
            <a:r>
              <a:rPr lang="fr-FR" dirty="0"/>
              <a:t> </a:t>
            </a:r>
            <a:r>
              <a:rPr lang="fr-FR" dirty="0" err="1"/>
              <a:t>turn</a:t>
            </a:r>
            <a:r>
              <a:rPr lang="fr-FR" dirty="0"/>
              <a:t>.</a:t>
            </a:r>
          </a:p>
          <a:p>
            <a:r>
              <a:rPr lang="fr-FR" dirty="0"/>
              <a:t>I do </a:t>
            </a:r>
            <a:r>
              <a:rPr lang="fr-FR" u="sng" dirty="0"/>
              <a:t>not</a:t>
            </a:r>
            <a:r>
              <a:rPr lang="fr-FR" dirty="0"/>
              <a:t> have corners.</a:t>
            </a:r>
          </a:p>
          <a:p>
            <a:r>
              <a:rPr lang="fr-FR" dirty="0"/>
              <a:t>	</a:t>
            </a:r>
            <a:r>
              <a:rPr lang="fr-FR" b="1" i="1" dirty="0" err="1"/>
              <a:t>Who</a:t>
            </a:r>
            <a:r>
              <a:rPr lang="fr-FR" b="1" i="1" dirty="0"/>
              <a:t> </a:t>
            </a:r>
            <a:r>
              <a:rPr lang="fr-FR" b="1" i="1" dirty="0" err="1"/>
              <a:t>am</a:t>
            </a:r>
            <a:r>
              <a:rPr lang="fr-FR" b="1" i="1" dirty="0"/>
              <a:t> I?</a:t>
            </a:r>
          </a:p>
          <a:p>
            <a:r>
              <a:rPr lang="fr-FR" sz="1100" i="1" dirty="0"/>
              <a:t>Mes côtés ne sont pas droits. Ils tournent.</a:t>
            </a:r>
          </a:p>
          <a:p>
            <a:r>
              <a:rPr lang="fr-FR" sz="1100" i="1" dirty="0"/>
              <a:t>Je n’ai pas de coins pointus. Qui suis-je ?</a:t>
            </a:r>
          </a:p>
        </p:txBody>
      </p:sp>
      <p:sp>
        <p:nvSpPr>
          <p:cNvPr id="23" name="ZoneTexte 22">
            <a:extLst>
              <a:ext uri="{FF2B5EF4-FFF2-40B4-BE49-F238E27FC236}">
                <a16:creationId xmlns:a16="http://schemas.microsoft.com/office/drawing/2014/main" id="{CA256351-2F8C-CEDF-81B0-FC42A26D1F7C}"/>
              </a:ext>
            </a:extLst>
          </p:cNvPr>
          <p:cNvSpPr txBox="1"/>
          <p:nvPr/>
        </p:nvSpPr>
        <p:spPr>
          <a:xfrm>
            <a:off x="4234853" y="1745685"/>
            <a:ext cx="3762518" cy="1538883"/>
          </a:xfrm>
          <a:prstGeom prst="rect">
            <a:avLst/>
          </a:prstGeom>
          <a:noFill/>
          <a:ln w="31750">
            <a:solidFill>
              <a:schemeClr val="accent1"/>
            </a:solidFill>
          </a:ln>
        </p:spPr>
        <p:txBody>
          <a:bodyPr wrap="square" rtlCol="0">
            <a:spAutoFit/>
          </a:bodyPr>
          <a:lstStyle/>
          <a:p>
            <a:r>
              <a:rPr lang="fr-FR" dirty="0" err="1"/>
              <a:t>My</a:t>
            </a:r>
            <a:r>
              <a:rPr lang="fr-FR" dirty="0"/>
              <a:t> </a:t>
            </a:r>
            <a:r>
              <a:rPr lang="fr-FR" dirty="0" err="1"/>
              <a:t>sides</a:t>
            </a:r>
            <a:r>
              <a:rPr lang="fr-FR" dirty="0"/>
              <a:t> are straight. </a:t>
            </a:r>
          </a:p>
          <a:p>
            <a:r>
              <a:rPr lang="fr-FR" dirty="0"/>
              <a:t>I have 4 corners.</a:t>
            </a:r>
          </a:p>
          <a:p>
            <a:r>
              <a:rPr lang="fr-FR" dirty="0"/>
              <a:t>I have 2 </a:t>
            </a:r>
            <a:r>
              <a:rPr lang="fr-FR" dirty="0" err="1"/>
              <a:t>small</a:t>
            </a:r>
            <a:r>
              <a:rPr lang="fr-FR" dirty="0"/>
              <a:t> </a:t>
            </a:r>
            <a:r>
              <a:rPr lang="fr-FR" dirty="0" err="1"/>
              <a:t>sides</a:t>
            </a:r>
            <a:r>
              <a:rPr lang="fr-FR" dirty="0"/>
              <a:t> and 2 big </a:t>
            </a:r>
            <a:r>
              <a:rPr lang="fr-FR" dirty="0" err="1"/>
              <a:t>sides</a:t>
            </a:r>
            <a:r>
              <a:rPr lang="fr-FR" dirty="0"/>
              <a:t>.</a:t>
            </a:r>
          </a:p>
          <a:p>
            <a:r>
              <a:rPr lang="fr-FR" dirty="0"/>
              <a:t>	</a:t>
            </a:r>
            <a:r>
              <a:rPr lang="fr-FR" b="1" i="1" dirty="0" err="1"/>
              <a:t>Who</a:t>
            </a:r>
            <a:r>
              <a:rPr lang="fr-FR" b="1" i="1" dirty="0"/>
              <a:t> </a:t>
            </a:r>
            <a:r>
              <a:rPr lang="fr-FR" b="1" i="1" dirty="0" err="1"/>
              <a:t>am</a:t>
            </a:r>
            <a:r>
              <a:rPr lang="fr-FR" b="1" i="1" dirty="0"/>
              <a:t> I?</a:t>
            </a:r>
          </a:p>
          <a:p>
            <a:r>
              <a:rPr lang="fr-FR" sz="1100" i="1" dirty="0"/>
              <a:t>Mes côtés sont  droits. J’ai quatre coins pointus.</a:t>
            </a:r>
          </a:p>
          <a:p>
            <a:r>
              <a:rPr lang="fr-FR" sz="1100" i="1" dirty="0"/>
              <a:t>J’ai des petits côtés et des grands côtés. Qui suis-je ?</a:t>
            </a:r>
          </a:p>
        </p:txBody>
      </p:sp>
      <p:sp>
        <p:nvSpPr>
          <p:cNvPr id="24" name="ZoneTexte 23">
            <a:extLst>
              <a:ext uri="{FF2B5EF4-FFF2-40B4-BE49-F238E27FC236}">
                <a16:creationId xmlns:a16="http://schemas.microsoft.com/office/drawing/2014/main" id="{671469D1-A07B-CA70-0C29-B3FA10950284}"/>
              </a:ext>
            </a:extLst>
          </p:cNvPr>
          <p:cNvSpPr txBox="1"/>
          <p:nvPr/>
        </p:nvSpPr>
        <p:spPr>
          <a:xfrm>
            <a:off x="8521102" y="1714500"/>
            <a:ext cx="2952750" cy="1538883"/>
          </a:xfrm>
          <a:prstGeom prst="rect">
            <a:avLst/>
          </a:prstGeom>
          <a:noFill/>
          <a:ln w="31750">
            <a:solidFill>
              <a:schemeClr val="accent1"/>
            </a:solidFill>
          </a:ln>
        </p:spPr>
        <p:txBody>
          <a:bodyPr wrap="square" rtlCol="0">
            <a:spAutoFit/>
          </a:bodyPr>
          <a:lstStyle/>
          <a:p>
            <a:r>
              <a:rPr lang="fr-FR" dirty="0" err="1"/>
              <a:t>My</a:t>
            </a:r>
            <a:r>
              <a:rPr lang="fr-FR" dirty="0"/>
              <a:t> </a:t>
            </a:r>
            <a:r>
              <a:rPr lang="fr-FR" dirty="0" err="1"/>
              <a:t>sides</a:t>
            </a:r>
            <a:r>
              <a:rPr lang="fr-FR" dirty="0"/>
              <a:t> are straight. </a:t>
            </a:r>
          </a:p>
          <a:p>
            <a:r>
              <a:rPr lang="fr-FR" dirty="0"/>
              <a:t>I have 4 corners.</a:t>
            </a:r>
          </a:p>
          <a:p>
            <a:r>
              <a:rPr lang="fr-FR" dirty="0"/>
              <a:t>I have 4 </a:t>
            </a:r>
            <a:r>
              <a:rPr lang="fr-FR" dirty="0" err="1"/>
              <a:t>identical</a:t>
            </a:r>
            <a:r>
              <a:rPr lang="fr-FR" dirty="0"/>
              <a:t> </a:t>
            </a:r>
            <a:r>
              <a:rPr lang="fr-FR" dirty="0" err="1"/>
              <a:t>sides</a:t>
            </a:r>
            <a:r>
              <a:rPr lang="fr-FR" dirty="0"/>
              <a:t> : </a:t>
            </a:r>
            <a:r>
              <a:rPr lang="fr-FR" dirty="0" err="1"/>
              <a:t>same</a:t>
            </a:r>
            <a:r>
              <a:rPr lang="fr-FR" dirty="0"/>
              <a:t> size. 	</a:t>
            </a:r>
            <a:r>
              <a:rPr lang="fr-FR" b="1" i="1" dirty="0" err="1"/>
              <a:t>Who</a:t>
            </a:r>
            <a:r>
              <a:rPr lang="fr-FR" b="1" i="1" dirty="0"/>
              <a:t> </a:t>
            </a:r>
            <a:r>
              <a:rPr lang="fr-FR" b="1" i="1" dirty="0" err="1"/>
              <a:t>am</a:t>
            </a:r>
            <a:r>
              <a:rPr lang="fr-FR" b="1" i="1" dirty="0"/>
              <a:t> I?</a:t>
            </a:r>
          </a:p>
          <a:p>
            <a:r>
              <a:rPr lang="fr-FR" sz="1100" i="1" dirty="0"/>
              <a:t>Mes côtés sont  droits. J’ai quatre coins pointus.</a:t>
            </a:r>
          </a:p>
          <a:p>
            <a:r>
              <a:rPr lang="fr-FR" sz="1100" i="1" dirty="0"/>
              <a:t>J’ai des côtés qui sont tous pareils. Qui suis-je ?</a:t>
            </a:r>
          </a:p>
        </p:txBody>
      </p:sp>
      <p:sp>
        <p:nvSpPr>
          <p:cNvPr id="32" name="ZoneTexte 31">
            <a:extLst>
              <a:ext uri="{FF2B5EF4-FFF2-40B4-BE49-F238E27FC236}">
                <a16:creationId xmlns:a16="http://schemas.microsoft.com/office/drawing/2014/main" id="{529146EF-AA82-470D-A976-ED1D2FC5145D}"/>
              </a:ext>
            </a:extLst>
          </p:cNvPr>
          <p:cNvSpPr txBox="1"/>
          <p:nvPr/>
        </p:nvSpPr>
        <p:spPr>
          <a:xfrm>
            <a:off x="838198" y="1085850"/>
            <a:ext cx="9879107"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devine quelles sont les formes</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Listen</a:t>
            </a:r>
            <a:r>
              <a:rPr lang="fr-FR" b="1" dirty="0">
                <a:latin typeface="Acceseditionsscript Normal" panose="00000500000000000000" pitchFamily="50" charset="0"/>
              </a:rPr>
              <a:t> and </a:t>
            </a:r>
            <a:r>
              <a:rPr lang="fr-FR" b="1" dirty="0" err="1">
                <a:latin typeface="Acceseditionsscript Normal" panose="00000500000000000000" pitchFamily="50" charset="0"/>
              </a:rPr>
              <a:t>guess</a:t>
            </a:r>
            <a:r>
              <a:rPr lang="fr-FR" b="1" dirty="0">
                <a:latin typeface="Acceseditionsscript Normal" panose="00000500000000000000" pitchFamily="50" charset="0"/>
              </a:rPr>
              <a:t> the </a:t>
            </a:r>
            <a:r>
              <a:rPr lang="fr-FR" b="1" dirty="0" err="1">
                <a:latin typeface="Acceseditionsscript Normal" panose="00000500000000000000" pitchFamily="50" charset="0"/>
              </a:rPr>
              <a:t>shape</a:t>
            </a:r>
            <a:r>
              <a:rPr lang="en-GB" b="1" dirty="0">
                <a:latin typeface="Acceseditionsscript Normal" panose="00000500000000000000" pitchFamily="50" charset="0"/>
              </a:rPr>
              <a:t> »! </a:t>
            </a:r>
          </a:p>
        </p:txBody>
      </p:sp>
      <p:grpSp>
        <p:nvGrpSpPr>
          <p:cNvPr id="34" name="Groupe 33">
            <a:extLst>
              <a:ext uri="{FF2B5EF4-FFF2-40B4-BE49-F238E27FC236}">
                <a16:creationId xmlns:a16="http://schemas.microsoft.com/office/drawing/2014/main" id="{2DB8E0B4-2DD0-411E-B272-EDCCB6364E30}"/>
              </a:ext>
            </a:extLst>
          </p:cNvPr>
          <p:cNvGrpSpPr/>
          <p:nvPr/>
        </p:nvGrpSpPr>
        <p:grpSpPr>
          <a:xfrm>
            <a:off x="933450" y="99729"/>
            <a:ext cx="10325100" cy="1015663"/>
            <a:chOff x="933450" y="230355"/>
            <a:chExt cx="10325100" cy="1015663"/>
          </a:xfrm>
        </p:grpSpPr>
        <p:sp>
          <p:nvSpPr>
            <p:cNvPr id="35" name="Flèche : pentagone 34">
              <a:extLst>
                <a:ext uri="{FF2B5EF4-FFF2-40B4-BE49-F238E27FC236}">
                  <a16:creationId xmlns:a16="http://schemas.microsoft.com/office/drawing/2014/main" id="{D93D9954-C197-46C5-8515-4D95E07047D2}"/>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7089412F-51FA-49F8-A15A-A0993709C3A7}"/>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sp>
          <p:nvSpPr>
            <p:cNvPr id="37" name="Étoile : 5 branches 36">
              <a:extLst>
                <a:ext uri="{FF2B5EF4-FFF2-40B4-BE49-F238E27FC236}">
                  <a16:creationId xmlns:a16="http://schemas.microsoft.com/office/drawing/2014/main" id="{1745B347-F665-48D0-BD55-C8F1F18A8BEA}"/>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8" name="Étoile : 5 branches 37">
              <a:extLst>
                <a:ext uri="{FF2B5EF4-FFF2-40B4-BE49-F238E27FC236}">
                  <a16:creationId xmlns:a16="http://schemas.microsoft.com/office/drawing/2014/main" id="{ADD8B78D-146B-4220-8536-354008C0D373}"/>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9" name="Étoile : 5 branches 38">
              <a:extLst>
                <a:ext uri="{FF2B5EF4-FFF2-40B4-BE49-F238E27FC236}">
                  <a16:creationId xmlns:a16="http://schemas.microsoft.com/office/drawing/2014/main" id="{3972F124-B862-4270-98CE-78FB1320EB37}"/>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0" name="Étoile : 5 branches 39">
              <a:extLst>
                <a:ext uri="{FF2B5EF4-FFF2-40B4-BE49-F238E27FC236}">
                  <a16:creationId xmlns:a16="http://schemas.microsoft.com/office/drawing/2014/main" id="{000713AE-A51C-4C94-B23A-CBACC117D094}"/>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1" name="Étoile : 5 branches 40">
              <a:extLst>
                <a:ext uri="{FF2B5EF4-FFF2-40B4-BE49-F238E27FC236}">
                  <a16:creationId xmlns:a16="http://schemas.microsoft.com/office/drawing/2014/main" id="{D0DE3F10-375E-424D-9AF4-BAB22FC91CC2}"/>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42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DF1FE2-42DB-4E14-A70D-E0E6685E261D}"/>
              </a:ext>
            </a:extLst>
          </p:cNvPr>
          <p:cNvSpPr txBox="1"/>
          <p:nvPr/>
        </p:nvSpPr>
        <p:spPr>
          <a:xfrm>
            <a:off x="438150" y="2571541"/>
            <a:ext cx="6705600" cy="3477875"/>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castor veut abattre un énorme peuplier.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tout seul, il n’y arrive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en-GB" sz="2800" b="1" i="1" dirty="0">
                <a:latin typeface="Acceseditionsscript Normal" panose="00000500000000000000" pitchFamily="50" charset="0"/>
              </a:rPr>
              <a:t>A beaver wants to cut down a huge poplar tree.</a:t>
            </a:r>
          </a:p>
          <a:p>
            <a:pPr algn="ctr"/>
            <a:endParaRPr lang="en-GB" sz="2800" b="1" i="1" dirty="0">
              <a:latin typeface="Acceseditionsscript Normal" panose="00000500000000000000" pitchFamily="50" charset="0"/>
            </a:endParaRPr>
          </a:p>
          <a:p>
            <a:pPr algn="ctr"/>
            <a:r>
              <a:rPr lang="en-GB" sz="2800" b="1" i="1" dirty="0">
                <a:latin typeface="Acceseditionsscript Normal" panose="00000500000000000000" pitchFamily="50" charset="0"/>
              </a:rPr>
              <a:t>But ALONE, he can’t do it!</a:t>
            </a:r>
          </a:p>
        </p:txBody>
      </p:sp>
      <p:grpSp>
        <p:nvGrpSpPr>
          <p:cNvPr id="4" name="Groupe 3">
            <a:extLst>
              <a:ext uri="{FF2B5EF4-FFF2-40B4-BE49-F238E27FC236}">
                <a16:creationId xmlns:a16="http://schemas.microsoft.com/office/drawing/2014/main" id="{9F4D0C30-8362-4987-AFF0-916F022AC6A9}"/>
              </a:ext>
            </a:extLst>
          </p:cNvPr>
          <p:cNvGrpSpPr/>
          <p:nvPr/>
        </p:nvGrpSpPr>
        <p:grpSpPr>
          <a:xfrm>
            <a:off x="838200" y="163680"/>
            <a:ext cx="10325100" cy="1015663"/>
            <a:chOff x="838200" y="163680"/>
            <a:chExt cx="10325100" cy="1015663"/>
          </a:xfrm>
        </p:grpSpPr>
        <p:sp>
          <p:nvSpPr>
            <p:cNvPr id="5" name="Flèche : pentagone 4">
              <a:extLst>
                <a:ext uri="{FF2B5EF4-FFF2-40B4-BE49-F238E27FC236}">
                  <a16:creationId xmlns:a16="http://schemas.microsoft.com/office/drawing/2014/main" id="{7DD7C759-B72B-4561-B6AC-1C8FB5CD3CE2}"/>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F1DCB53A-B498-4FF8-872F-7F29312100E6}"/>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7" name="Groupe 6">
              <a:extLst>
                <a:ext uri="{FF2B5EF4-FFF2-40B4-BE49-F238E27FC236}">
                  <a16:creationId xmlns:a16="http://schemas.microsoft.com/office/drawing/2014/main" id="{D7E9690F-9354-484E-A86E-25D53D74569A}"/>
                </a:ext>
              </a:extLst>
            </p:cNvPr>
            <p:cNvGrpSpPr/>
            <p:nvPr/>
          </p:nvGrpSpPr>
          <p:grpSpPr>
            <a:xfrm>
              <a:off x="9816459" y="348031"/>
              <a:ext cx="872400" cy="646959"/>
              <a:chOff x="10999694" y="163680"/>
              <a:chExt cx="872400" cy="646959"/>
            </a:xfrm>
          </p:grpSpPr>
          <p:sp>
            <p:nvSpPr>
              <p:cNvPr id="9" name="Étoile : 5 branches 8">
                <a:extLst>
                  <a:ext uri="{FF2B5EF4-FFF2-40B4-BE49-F238E27FC236}">
                    <a16:creationId xmlns:a16="http://schemas.microsoft.com/office/drawing/2014/main" id="{51EADA76-1E77-4B6D-A93F-2C3D7E51629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D14075D6-D1CD-4307-883D-5434D3EBC13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96C47FE2-E944-48D5-9BF3-DF2F972F30D7}"/>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10" name="Image 9">
            <a:extLst>
              <a:ext uri="{FF2B5EF4-FFF2-40B4-BE49-F238E27FC236}">
                <a16:creationId xmlns:a16="http://schemas.microsoft.com/office/drawing/2014/main" id="{CC101C03-3ADF-408B-8CA6-00774DB1E1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143750" y="46646"/>
            <a:ext cx="2367433" cy="6811354"/>
          </a:xfrm>
          <a:prstGeom prst="rect">
            <a:avLst/>
          </a:prstGeom>
        </p:spPr>
      </p:pic>
      <p:sp>
        <p:nvSpPr>
          <p:cNvPr id="13" name="ZoneTexte 12">
            <a:extLst>
              <a:ext uri="{FF2B5EF4-FFF2-40B4-BE49-F238E27FC236}">
                <a16:creationId xmlns:a16="http://schemas.microsoft.com/office/drawing/2014/main" id="{BC0198FC-9608-4119-A198-24C47C798970}"/>
              </a:ext>
            </a:extLst>
          </p:cNvPr>
          <p:cNvSpPr txBox="1"/>
          <p:nvPr/>
        </p:nvSpPr>
        <p:spPr>
          <a:xfrm>
            <a:off x="838198" y="1085850"/>
            <a:ext cx="9879107" cy="615553"/>
          </a:xfrm>
          <a:prstGeom prst="rect">
            <a:avLst/>
          </a:prstGeom>
          <a:noFill/>
        </p:spPr>
        <p:txBody>
          <a:bodyPr wrap="square" rtlCol="0">
            <a:spAutoFit/>
          </a:bodyPr>
          <a:lstStyle/>
          <a:p>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La comptine du castor</a:t>
            </a:r>
          </a:p>
          <a:p>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Lets</a:t>
            </a:r>
            <a:r>
              <a:rPr lang="fr-FR" b="1" dirty="0">
                <a:latin typeface="Acceseditionsscript Normal" panose="00000500000000000000" pitchFamily="50" charset="0"/>
              </a:rPr>
              <a:t>’ </a:t>
            </a:r>
            <a:r>
              <a:rPr lang="fr-FR" b="1" dirty="0" err="1">
                <a:latin typeface="Acceseditionsscript Normal" panose="00000500000000000000" pitchFamily="50" charset="0"/>
              </a:rPr>
              <a:t>sing</a:t>
            </a:r>
            <a:r>
              <a:rPr lang="fr-FR" b="1" dirty="0">
                <a:latin typeface="Acceseditionsscript Normal" panose="00000500000000000000" pitchFamily="50" charset="0"/>
              </a:rPr>
              <a:t> the « </a:t>
            </a:r>
            <a:r>
              <a:rPr lang="fr-FR" b="1" dirty="0" err="1">
                <a:latin typeface="Acceseditionsscript Normal" panose="00000500000000000000" pitchFamily="50" charset="0"/>
              </a:rPr>
              <a:t>beaver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en-GB" b="1" dirty="0">
                <a:latin typeface="Acceseditionsscript Normal" panose="00000500000000000000" pitchFamily="50" charset="0"/>
              </a:rPr>
              <a:t> »! </a:t>
            </a:r>
          </a:p>
        </p:txBody>
      </p:sp>
    </p:spTree>
    <p:extLst>
      <p:ext uri="{BB962C8B-B14F-4D97-AF65-F5344CB8AC3E}">
        <p14:creationId xmlns:p14="http://schemas.microsoft.com/office/powerpoint/2010/main" val="253382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572214F-9CCD-4522-8E08-BE2CBD8035E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5934075" y="5505393"/>
            <a:ext cx="1243781" cy="996923"/>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414634" y="1687859"/>
            <a:ext cx="5873547" cy="3477875"/>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autre castor vient l’aider,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à DEUX, ils n’y arrivent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to help,</a:t>
            </a:r>
          </a:p>
          <a:p>
            <a:pPr algn="ctr"/>
            <a:endParaRPr lang="fr-FR" sz="2800" b="1" i="1" dirty="0">
              <a:latin typeface="Acceseditionsscript Normal" panose="00000500000000000000" pitchFamily="50" charset="0"/>
            </a:endParaRPr>
          </a:p>
          <a:p>
            <a:pPr algn="ctr"/>
            <a:r>
              <a:rPr lang="fr-FR" sz="2800" b="1" i="1" dirty="0">
                <a:latin typeface="Acceseditionsscript Normal" panose="00000500000000000000" pitchFamily="50" charset="0"/>
              </a:rPr>
              <a:t>But,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TWO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can’t</a:t>
            </a:r>
            <a:r>
              <a:rPr lang="fr-FR" sz="2800" b="1" i="1" dirty="0">
                <a:latin typeface="Acceseditionsscript Normal" panose="00000500000000000000" pitchFamily="50" charset="0"/>
              </a:rPr>
              <a:t>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p:txBody>
      </p:sp>
      <p:grpSp>
        <p:nvGrpSpPr>
          <p:cNvPr id="5" name="Groupe 4">
            <a:extLst>
              <a:ext uri="{FF2B5EF4-FFF2-40B4-BE49-F238E27FC236}">
                <a16:creationId xmlns:a16="http://schemas.microsoft.com/office/drawing/2014/main" id="{A0779C37-20A9-4C61-9B6E-514947415CE9}"/>
              </a:ext>
            </a:extLst>
          </p:cNvPr>
          <p:cNvGrpSpPr/>
          <p:nvPr/>
        </p:nvGrpSpPr>
        <p:grpSpPr>
          <a:xfrm>
            <a:off x="838200" y="163680"/>
            <a:ext cx="10325100" cy="1015663"/>
            <a:chOff x="838200" y="163680"/>
            <a:chExt cx="10325100" cy="1015663"/>
          </a:xfrm>
        </p:grpSpPr>
        <p:sp>
          <p:nvSpPr>
            <p:cNvPr id="6" name="Flèche : pentagone 5">
              <a:extLst>
                <a:ext uri="{FF2B5EF4-FFF2-40B4-BE49-F238E27FC236}">
                  <a16:creationId xmlns:a16="http://schemas.microsoft.com/office/drawing/2014/main" id="{49F05121-7AD3-4231-B9D2-6A0B93A36D19}"/>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F18B5E3E-1F14-4982-8B83-EC645735632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1" name="Groupe 10">
              <a:extLst>
                <a:ext uri="{FF2B5EF4-FFF2-40B4-BE49-F238E27FC236}">
                  <a16:creationId xmlns:a16="http://schemas.microsoft.com/office/drawing/2014/main" id="{09DCEC4A-9EDA-4D0D-ABF5-F50E95ABD6E7}"/>
                </a:ext>
              </a:extLst>
            </p:cNvPr>
            <p:cNvGrpSpPr/>
            <p:nvPr/>
          </p:nvGrpSpPr>
          <p:grpSpPr>
            <a:xfrm>
              <a:off x="9816459" y="348031"/>
              <a:ext cx="872400" cy="646959"/>
              <a:chOff x="10999694" y="163680"/>
              <a:chExt cx="872400" cy="646959"/>
            </a:xfrm>
          </p:grpSpPr>
          <p:sp>
            <p:nvSpPr>
              <p:cNvPr id="12" name="Étoile : 5 branches 11">
                <a:extLst>
                  <a:ext uri="{FF2B5EF4-FFF2-40B4-BE49-F238E27FC236}">
                    <a16:creationId xmlns:a16="http://schemas.microsoft.com/office/drawing/2014/main" id="{1196DD99-592C-4D96-96E0-666C10EABDBA}"/>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34CB89C6-FAF2-47BE-93AF-B4B5D182BB9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E7E268BF-99A6-40E3-B4C4-B368F99ECEF7}"/>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9" name="Image 8">
            <a:extLst>
              <a:ext uri="{FF2B5EF4-FFF2-40B4-BE49-F238E27FC236}">
                <a16:creationId xmlns:a16="http://schemas.microsoft.com/office/drawing/2014/main" id="{536AB240-C647-4A22-948F-D97357F0B88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589569" y="714068"/>
            <a:ext cx="2135456" cy="6143932"/>
          </a:xfrm>
          <a:prstGeom prst="rect">
            <a:avLst/>
          </a:prstGeom>
        </p:spPr>
      </p:pic>
    </p:spTree>
    <p:extLst>
      <p:ext uri="{BB962C8B-B14F-4D97-AF65-F5344CB8AC3E}">
        <p14:creationId xmlns:p14="http://schemas.microsoft.com/office/powerpoint/2010/main" val="24480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572214F-9CCD-4522-8E08-BE2CBD8035E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5848840" y="5645708"/>
            <a:ext cx="1243781" cy="996923"/>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460578" y="1644927"/>
            <a:ext cx="5635422" cy="3847207"/>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autre castor vient l’aider,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à TROIS, ils n’y arrivent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to help,</a:t>
            </a:r>
          </a:p>
          <a:p>
            <a:pPr algn="ctr"/>
            <a:endParaRPr lang="fr-FR" sz="2800" b="1" i="1" dirty="0">
              <a:latin typeface="Acceseditionsscript Normal" panose="00000500000000000000" pitchFamily="50" charset="0"/>
            </a:endParaRPr>
          </a:p>
          <a:p>
            <a:pPr algn="ctr"/>
            <a:r>
              <a:rPr lang="fr-FR" sz="2800" b="1" i="1" dirty="0">
                <a:latin typeface="Acceseditionsscript Normal" panose="00000500000000000000" pitchFamily="50" charset="0"/>
              </a:rPr>
              <a:t>But,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THREE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can’t</a:t>
            </a:r>
            <a:r>
              <a:rPr lang="fr-FR" sz="2800" b="1" i="1" dirty="0">
                <a:latin typeface="Acceseditionsscript Normal" panose="00000500000000000000" pitchFamily="50" charset="0"/>
              </a:rPr>
              <a:t>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a:p>
            <a:pPr algn="ctr"/>
            <a:endParaRPr lang="fr-FR" sz="2400" b="1" dirty="0">
              <a:latin typeface="Acceseditionsscript Normal" panose="00000500000000000000" pitchFamily="50" charset="0"/>
            </a:endParaRPr>
          </a:p>
        </p:txBody>
      </p:sp>
      <p:pic>
        <p:nvPicPr>
          <p:cNvPr id="3" name="Image 2">
            <a:extLst>
              <a:ext uri="{FF2B5EF4-FFF2-40B4-BE49-F238E27FC236}">
                <a16:creationId xmlns:a16="http://schemas.microsoft.com/office/drawing/2014/main" id="{606D7F7A-3686-4402-88CB-1D216F139B7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34" b="92366" l="9689" r="90657">
                        <a14:foregroundMark x1="27682" y1="7634" x2="27682" y2="7634"/>
                        <a14:foregroundMark x1="91003" y1="63740" x2="91003" y2="63740"/>
                        <a14:foregroundMark x1="89965" y1="62977" x2="89965" y2="62977"/>
                        <a14:foregroundMark x1="83045" y1="68321" x2="83045" y2="68321"/>
                        <a14:foregroundMark x1="78893" y1="68321" x2="78893" y2="68321"/>
                        <a14:foregroundMark x1="73702" y1="92366" x2="73702" y2="92366"/>
                        <a14:foregroundMark x1="76125" y1="67557" x2="76125" y2="67557"/>
                      </a14:backgroundRemoval>
                    </a14:imgEffect>
                  </a14:imgLayer>
                </a14:imgProps>
              </a:ext>
            </a:extLst>
          </a:blip>
          <a:stretch>
            <a:fillRect/>
          </a:stretch>
        </p:blipFill>
        <p:spPr>
          <a:xfrm>
            <a:off x="5161553" y="4687336"/>
            <a:ext cx="1374574" cy="1246154"/>
          </a:xfrm>
          <a:prstGeom prst="rect">
            <a:avLst/>
          </a:prstGeom>
        </p:spPr>
      </p:pic>
      <p:grpSp>
        <p:nvGrpSpPr>
          <p:cNvPr id="6" name="Groupe 5">
            <a:extLst>
              <a:ext uri="{FF2B5EF4-FFF2-40B4-BE49-F238E27FC236}">
                <a16:creationId xmlns:a16="http://schemas.microsoft.com/office/drawing/2014/main" id="{E3E9F80E-B02B-4ED4-B0DA-70DDD8BFA6D5}"/>
              </a:ext>
            </a:extLst>
          </p:cNvPr>
          <p:cNvGrpSpPr/>
          <p:nvPr/>
        </p:nvGrpSpPr>
        <p:grpSpPr>
          <a:xfrm>
            <a:off x="838200" y="163680"/>
            <a:ext cx="10325100" cy="1015663"/>
            <a:chOff x="838200" y="163680"/>
            <a:chExt cx="10325100" cy="1015663"/>
          </a:xfrm>
        </p:grpSpPr>
        <p:sp>
          <p:nvSpPr>
            <p:cNvPr id="10" name="Flèche : pentagone 9">
              <a:extLst>
                <a:ext uri="{FF2B5EF4-FFF2-40B4-BE49-F238E27FC236}">
                  <a16:creationId xmlns:a16="http://schemas.microsoft.com/office/drawing/2014/main" id="{762DCD55-4FAA-42AB-8545-2B29A0CBF40B}"/>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CA6AE0C4-BA9D-4010-833D-C8016F1B7A03}"/>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2" name="Groupe 11">
              <a:extLst>
                <a:ext uri="{FF2B5EF4-FFF2-40B4-BE49-F238E27FC236}">
                  <a16:creationId xmlns:a16="http://schemas.microsoft.com/office/drawing/2014/main" id="{DC23BCC9-0FA8-44DC-9E59-E851899978FC}"/>
                </a:ext>
              </a:extLst>
            </p:cNvPr>
            <p:cNvGrpSpPr/>
            <p:nvPr/>
          </p:nvGrpSpPr>
          <p:grpSpPr>
            <a:xfrm>
              <a:off x="9816459" y="348031"/>
              <a:ext cx="872400" cy="646959"/>
              <a:chOff x="10999694" y="163680"/>
              <a:chExt cx="872400" cy="646959"/>
            </a:xfrm>
          </p:grpSpPr>
          <p:sp>
            <p:nvSpPr>
              <p:cNvPr id="13" name="Étoile : 5 branches 12">
                <a:extLst>
                  <a:ext uri="{FF2B5EF4-FFF2-40B4-BE49-F238E27FC236}">
                    <a16:creationId xmlns:a16="http://schemas.microsoft.com/office/drawing/2014/main" id="{F183416F-D639-4F8A-B1DA-53D75B3020C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A52255A2-1825-402A-8C34-76D62314D3BF}"/>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Étoile : 5 branches 14">
                <a:extLst>
                  <a:ext uri="{FF2B5EF4-FFF2-40B4-BE49-F238E27FC236}">
                    <a16:creationId xmlns:a16="http://schemas.microsoft.com/office/drawing/2014/main" id="{518C081F-A90D-4EAA-9757-CA3BFB7E869C}"/>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9" name="Image 8">
            <a:extLst>
              <a:ext uri="{FF2B5EF4-FFF2-40B4-BE49-F238E27FC236}">
                <a16:creationId xmlns:a16="http://schemas.microsoft.com/office/drawing/2014/main" id="{54878E80-EBA6-4CBF-9A2D-9A4D74FF590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573611" y="732902"/>
            <a:ext cx="2135456" cy="6143932"/>
          </a:xfrm>
          <a:prstGeom prst="rect">
            <a:avLst/>
          </a:prstGeom>
        </p:spPr>
      </p:pic>
    </p:spTree>
    <p:extLst>
      <p:ext uri="{BB962C8B-B14F-4D97-AF65-F5344CB8AC3E}">
        <p14:creationId xmlns:p14="http://schemas.microsoft.com/office/powerpoint/2010/main" val="49556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83CEE83-606C-4624-9291-DBB55497DC9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7167" l="1438" r="98403">
                        <a14:foregroundMark x1="6390" y1="21500" x2="6390" y2="21500"/>
                        <a14:foregroundMark x1="1757" y1="19667" x2="1757" y2="19667"/>
                        <a14:foregroundMark x1="12939" y1="8500" x2="12939" y2="8500"/>
                        <a14:foregroundMark x1="44569" y1="4167" x2="44569" y2="4167"/>
                        <a14:foregroundMark x1="55591" y1="19667" x2="55591" y2="19667"/>
                        <a14:foregroundMark x1="55751" y1="16667" x2="55751" y2="16667"/>
                        <a14:foregroundMark x1="57188" y1="18000" x2="57188" y2="18000"/>
                        <a14:foregroundMark x1="58147" y1="21500" x2="58147" y2="21500"/>
                        <a14:foregroundMark x1="57668" y1="18167" x2="57508" y2="17000"/>
                        <a14:foregroundMark x1="57188" y1="15333" x2="57188" y2="15333"/>
                        <a14:foregroundMark x1="46006" y1="12167" x2="49201" y2="17000"/>
                        <a14:foregroundMark x1="40895" y1="34167" x2="40895" y2="34167"/>
                        <a14:foregroundMark x1="37220" y1="92667" x2="37220" y2="92667"/>
                        <a14:foregroundMark x1="34345" y1="93333" x2="34345" y2="93333"/>
                        <a14:foregroundMark x1="37700" y1="95167" x2="37700" y2="95167"/>
                        <a14:foregroundMark x1="38818" y1="97000" x2="38818" y2="97000"/>
                        <a14:foregroundMark x1="39457" y1="92333" x2="45367" y2="94333"/>
                        <a14:foregroundMark x1="58147" y1="97167" x2="59425" y2="96167"/>
                        <a14:foregroundMark x1="95048" y1="32667" x2="93770" y2="43333"/>
                        <a14:foregroundMark x1="93770" y1="43333" x2="93450" y2="43667"/>
                        <a14:foregroundMark x1="43291" y1="13333" x2="42812" y2="19667"/>
                        <a14:foregroundMark x1="43930" y1="37000" x2="52396" y2="36000"/>
                        <a14:foregroundMark x1="54313" y1="18167" x2="54313" y2="18167"/>
                        <a14:foregroundMark x1="74601" y1="18500" x2="74601" y2="18500"/>
                        <a14:foregroundMark x1="98403" y1="37667" x2="98403" y2="37667"/>
                        <a14:foregroundMark x1="47284" y1="35167" x2="47284" y2="35167"/>
                      </a14:backgroundRemoval>
                    </a14:imgEffect>
                  </a14:imgLayer>
                </a14:imgProps>
              </a:ext>
            </a:extLst>
          </a:blip>
          <a:stretch>
            <a:fillRect/>
          </a:stretch>
        </p:blipFill>
        <p:spPr>
          <a:xfrm>
            <a:off x="8290020" y="4309704"/>
            <a:ext cx="782353" cy="749859"/>
          </a:xfrm>
          <a:prstGeom prst="rect">
            <a:avLst/>
          </a:prstGeom>
        </p:spPr>
      </p:pic>
      <p:pic>
        <p:nvPicPr>
          <p:cNvPr id="9" name="Image 8">
            <a:extLst>
              <a:ext uri="{FF2B5EF4-FFF2-40B4-BE49-F238E27FC236}">
                <a16:creationId xmlns:a16="http://schemas.microsoft.com/office/drawing/2014/main" id="{E6EB86EF-9BD8-4BA3-88E4-15A892D7890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613469" y="744524"/>
            <a:ext cx="2135456" cy="6143932"/>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58663" y="1212634"/>
            <a:ext cx="7588047" cy="3908762"/>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Alors un autre castor vient, et encore un autre...</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Enfin, à CINQ, ils y arrivent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a:latin typeface="Acceseditionsscript Normal" panose="00000500000000000000" pitchFamily="50" charset="0"/>
              </a:rPr>
              <a:t>So, </a:t>
            </a: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a:t>
            </a:r>
            <a:br>
              <a:rPr lang="fr-FR" sz="2800" b="1" i="1" dirty="0">
                <a:latin typeface="Acceseditionsscript Normal" panose="00000500000000000000" pitchFamily="50" charset="0"/>
              </a:rPr>
            </a:br>
            <a:r>
              <a:rPr lang="fr-FR" sz="2800" b="1" i="1" dirty="0">
                <a:latin typeface="Acceseditionsscript Normal" panose="00000500000000000000" pitchFamily="50" charset="0"/>
              </a:rPr>
              <a:t>and </a:t>
            </a: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one...</a:t>
            </a:r>
          </a:p>
          <a:p>
            <a:pPr algn="ctr"/>
            <a:endParaRPr lang="fr-FR" sz="2800" b="1" i="1" dirty="0">
              <a:latin typeface="Acceseditionsscript Normal" panose="00000500000000000000" pitchFamily="50" charset="0"/>
            </a:endParaRPr>
          </a:p>
          <a:p>
            <a:pPr algn="ctr"/>
            <a:r>
              <a:rPr lang="fr-FR" sz="2800" b="1" i="1" dirty="0" err="1">
                <a:latin typeface="Acceseditionsscript Normal" panose="00000500000000000000" pitchFamily="50" charset="0"/>
              </a:rPr>
              <a:t>Finally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FIVE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br>
              <a:rPr lang="fr-FR" sz="2800" b="1" i="1" dirty="0">
                <a:latin typeface="Acceseditionsscript Normal" panose="00000500000000000000" pitchFamily="50" charset="0"/>
              </a:rPr>
            </a:b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can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p:txBody>
      </p:sp>
      <p:pic>
        <p:nvPicPr>
          <p:cNvPr id="4" name="Image 3">
            <a:extLst>
              <a:ext uri="{FF2B5EF4-FFF2-40B4-BE49-F238E27FC236}">
                <a16:creationId xmlns:a16="http://schemas.microsoft.com/office/drawing/2014/main" id="{33888DEC-23E3-41F2-9900-00D8DC4A004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906156" y="5035076"/>
            <a:ext cx="1374573" cy="1144974"/>
          </a:xfrm>
          <a:prstGeom prst="rect">
            <a:avLst/>
          </a:prstGeom>
        </p:spPr>
      </p:pic>
      <p:pic>
        <p:nvPicPr>
          <p:cNvPr id="10" name="Image 9">
            <a:extLst>
              <a:ext uri="{FF2B5EF4-FFF2-40B4-BE49-F238E27FC236}">
                <a16:creationId xmlns:a16="http://schemas.microsoft.com/office/drawing/2014/main" id="{2B58080A-7F87-4208-A3A3-47CDB1C254B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6053763" y="5639727"/>
            <a:ext cx="1243781" cy="996923"/>
          </a:xfrm>
          <a:prstGeom prst="rect">
            <a:avLst/>
          </a:prstGeom>
        </p:spPr>
      </p:pic>
      <p:pic>
        <p:nvPicPr>
          <p:cNvPr id="11" name="Image 10">
            <a:extLst>
              <a:ext uri="{FF2B5EF4-FFF2-40B4-BE49-F238E27FC236}">
                <a16:creationId xmlns:a16="http://schemas.microsoft.com/office/drawing/2014/main" id="{B45CC0D9-0366-4C09-B9FF-C261912E88E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7634" b="92366" l="9689" r="90657">
                        <a14:foregroundMark x1="27682" y1="7634" x2="27682" y2="7634"/>
                        <a14:foregroundMark x1="91003" y1="63740" x2="91003" y2="63740"/>
                        <a14:foregroundMark x1="89965" y1="62977" x2="89965" y2="62977"/>
                        <a14:foregroundMark x1="83045" y1="68321" x2="83045" y2="68321"/>
                        <a14:foregroundMark x1="78893" y1="68321" x2="78893" y2="68321"/>
                        <a14:foregroundMark x1="73702" y1="92366" x2="73702" y2="92366"/>
                        <a14:foregroundMark x1="76125" y1="67557" x2="76125" y2="67557"/>
                      </a14:backgroundRemoval>
                    </a14:imgEffect>
                  </a14:imgLayer>
                </a14:imgProps>
              </a:ext>
            </a:extLst>
          </a:blip>
          <a:stretch>
            <a:fillRect/>
          </a:stretch>
        </p:blipFill>
        <p:spPr>
          <a:xfrm>
            <a:off x="5982849" y="4436486"/>
            <a:ext cx="1374574" cy="1246154"/>
          </a:xfrm>
          <a:prstGeom prst="rect">
            <a:avLst/>
          </a:prstGeom>
        </p:spPr>
      </p:pic>
      <p:pic>
        <p:nvPicPr>
          <p:cNvPr id="2" name="Image 1">
            <a:extLst>
              <a:ext uri="{FF2B5EF4-FFF2-40B4-BE49-F238E27FC236}">
                <a16:creationId xmlns:a16="http://schemas.microsoft.com/office/drawing/2014/main" id="{48D51877-59AD-4BF8-B50B-B167C287DF3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2449" b="93776" l="2381" r="96699">
                        <a14:foregroundMark x1="7413" y1="12755" x2="7413" y2="12755"/>
                        <a14:foregroundMark x1="2543" y1="13571" x2="2543" y2="13571"/>
                        <a14:foregroundMark x1="13961" y1="2449" x2="13961" y2="2449"/>
                        <a14:foregroundMark x1="41288" y1="93776" x2="41288" y2="93776"/>
                        <a14:foregroundMark x1="68994" y1="85816" x2="68994" y2="85816"/>
                        <a14:foregroundMark x1="86147" y1="85816" x2="86147" y2="85816"/>
                        <a14:foregroundMark x1="91234" y1="81837" x2="62500" y2="89490"/>
                        <a14:foregroundMark x1="62500" y1="89490" x2="73214" y2="91020"/>
                        <a14:foregroundMark x1="73214" y1="91020" x2="89286" y2="90204"/>
                        <a14:foregroundMark x1="95238" y1="82245" x2="96699" y2="92653"/>
                        <a14:foregroundMark x1="96483" y1="92653" x2="96483" y2="92653"/>
                        <a14:foregroundMark x1="59686" y1="89796" x2="59686" y2="89796"/>
                      </a14:backgroundRemoval>
                    </a14:imgEffect>
                    <a14:imgEffect>
                      <a14:brightnessContrast bright="20000" contrast="-40000"/>
                    </a14:imgEffect>
                  </a14:imgLayer>
                </a14:imgProps>
              </a:ext>
            </a:extLst>
          </a:blip>
          <a:stretch>
            <a:fillRect/>
          </a:stretch>
        </p:blipFill>
        <p:spPr>
          <a:xfrm>
            <a:off x="9445186" y="5981120"/>
            <a:ext cx="1121538" cy="594755"/>
          </a:xfrm>
          <a:prstGeom prst="rect">
            <a:avLst/>
          </a:prstGeom>
        </p:spPr>
      </p:pic>
      <p:grpSp>
        <p:nvGrpSpPr>
          <p:cNvPr id="12" name="Groupe 11">
            <a:extLst>
              <a:ext uri="{FF2B5EF4-FFF2-40B4-BE49-F238E27FC236}">
                <a16:creationId xmlns:a16="http://schemas.microsoft.com/office/drawing/2014/main" id="{934F0014-FC2A-4A88-BF52-29939A4972F1}"/>
              </a:ext>
            </a:extLst>
          </p:cNvPr>
          <p:cNvGrpSpPr/>
          <p:nvPr/>
        </p:nvGrpSpPr>
        <p:grpSpPr>
          <a:xfrm>
            <a:off x="838200" y="163680"/>
            <a:ext cx="10325100" cy="1015663"/>
            <a:chOff x="838200" y="163680"/>
            <a:chExt cx="10325100" cy="1015663"/>
          </a:xfrm>
        </p:grpSpPr>
        <p:sp>
          <p:nvSpPr>
            <p:cNvPr id="13" name="Flèche : pentagone 12">
              <a:extLst>
                <a:ext uri="{FF2B5EF4-FFF2-40B4-BE49-F238E27FC236}">
                  <a16:creationId xmlns:a16="http://schemas.microsoft.com/office/drawing/2014/main" id="{09048A45-E4F7-44EB-B7F8-B0A6B83A84F6}"/>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2DB4FA6B-FD7B-40CD-99D3-FC3500FCCA2E}"/>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5" name="Groupe 14">
              <a:extLst>
                <a:ext uri="{FF2B5EF4-FFF2-40B4-BE49-F238E27FC236}">
                  <a16:creationId xmlns:a16="http://schemas.microsoft.com/office/drawing/2014/main" id="{6D8DE2CD-1132-4B46-AD11-1ED968381DF1}"/>
                </a:ext>
              </a:extLst>
            </p:cNvPr>
            <p:cNvGrpSpPr/>
            <p:nvPr/>
          </p:nvGrpSpPr>
          <p:grpSpPr>
            <a:xfrm>
              <a:off x="9816459" y="348031"/>
              <a:ext cx="872400" cy="646959"/>
              <a:chOff x="10999694" y="163680"/>
              <a:chExt cx="872400" cy="646959"/>
            </a:xfrm>
          </p:grpSpPr>
          <p:sp>
            <p:nvSpPr>
              <p:cNvPr id="16" name="Étoile : 5 branches 15">
                <a:extLst>
                  <a:ext uri="{FF2B5EF4-FFF2-40B4-BE49-F238E27FC236}">
                    <a16:creationId xmlns:a16="http://schemas.microsoft.com/office/drawing/2014/main" id="{A4918B70-B026-458F-A893-631FAB8EC56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A0F9EDA5-F1A6-46DC-825D-63D4FD10468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8" name="Étoile : 5 branches 17">
                <a:extLst>
                  <a:ext uri="{FF2B5EF4-FFF2-40B4-BE49-F238E27FC236}">
                    <a16:creationId xmlns:a16="http://schemas.microsoft.com/office/drawing/2014/main" id="{A1915374-0554-4765-9430-705A72DF595F}"/>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7585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400" fill="hold"/>
                                        <p:tgtEl>
                                          <p:spTgt spid="4"/>
                                        </p:tgtEl>
                                        <p:attrNameLst>
                                          <p:attrName>ppt_x</p:attrName>
                                        </p:attrNameLst>
                                      </p:cBhvr>
                                      <p:tavLst>
                                        <p:tav tm="0">
                                          <p:val>
                                            <p:strVal val="0-#ppt_w/2"/>
                                          </p:val>
                                        </p:tav>
                                        <p:tav tm="100000">
                                          <p:val>
                                            <p:strVal val="#ppt_x"/>
                                          </p:val>
                                        </p:tav>
                                      </p:tavLst>
                                    </p:anim>
                                    <p:anim calcmode="lin" valueType="num">
                                      <p:cBhvr additive="base">
                                        <p:cTn id="8" dur="1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700" fill="hold"/>
                                        <p:tgtEl>
                                          <p:spTgt spid="2"/>
                                        </p:tgtEl>
                                        <p:attrNameLst>
                                          <p:attrName>ppt_x</p:attrName>
                                        </p:attrNameLst>
                                      </p:cBhvr>
                                      <p:tavLst>
                                        <p:tav tm="0">
                                          <p:val>
                                            <p:strVal val="1+#ppt_w/2"/>
                                          </p:val>
                                        </p:tav>
                                        <p:tav tm="100000">
                                          <p:val>
                                            <p:strVal val="#ppt_x"/>
                                          </p:val>
                                        </p:tav>
                                      </p:tavLst>
                                    </p:anim>
                                    <p:anim calcmode="lin" valueType="num">
                                      <p:cBhvr additive="base">
                                        <p:cTn id="12" dur="17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2</a:t>
              </a:r>
            </a:p>
          </p:txBody>
        </p:sp>
      </p:grpSp>
      <p:sp>
        <p:nvSpPr>
          <p:cNvPr id="7" name="Étoile : 5 branches 6">
            <a:extLst>
              <a:ext uri="{FF2B5EF4-FFF2-40B4-BE49-F238E27FC236}">
                <a16:creationId xmlns:a16="http://schemas.microsoft.com/office/drawing/2014/main" id="{071BE1D9-0C40-4995-B71D-D86261C34E65}"/>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776099C2-B1C2-4CA8-B64C-FFB8BF9AC78B}"/>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125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613392"/>
            <a:ext cx="12192000" cy="2862322"/>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a:latin typeface="Acceseditionsscript Normal" panose="00000500000000000000" pitchFamily="50" charset="0"/>
              </a:rPr>
              <a:t>Say the </a:t>
            </a:r>
            <a:r>
              <a:rPr lang="fr-FR" sz="2000" b="1" dirty="0" err="1">
                <a:latin typeface="Acceseditionsscript Normal" panose="00000500000000000000" pitchFamily="50" charset="0"/>
              </a:rPr>
              <a:t>next</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number</a:t>
            </a:r>
            <a:r>
              <a:rPr lang="fr-FR" sz="2000" b="1" dirty="0">
                <a:latin typeface="Acceseditionsscript Normal" panose="00000500000000000000" pitchFamily="50" charset="0"/>
              </a:rPr>
              <a:t> ( ... </a:t>
            </a:r>
            <a:r>
              <a:rPr lang="fr-FR" sz="2000" b="1" u="sng" dirty="0" err="1">
                <a:latin typeface="Acceseditionsscript Normal" panose="00000500000000000000" pitchFamily="50" charset="0"/>
              </a:rPr>
              <a:t>then</a:t>
            </a:r>
            <a:r>
              <a:rPr lang="fr-FR" sz="2000" b="1" dirty="0">
                <a:latin typeface="Acceseditionsscript Normal" panose="00000500000000000000" pitchFamily="50" charset="0"/>
              </a:rPr>
              <a:t> ... ).</a:t>
            </a:r>
            <a:r>
              <a:rPr lang="en-GB" sz="2000" b="1" dirty="0">
                <a:latin typeface="Acceseditionsscript Normal" panose="00000500000000000000" pitchFamily="50" charset="0"/>
              </a:rPr>
              <a:t> »</a:t>
            </a:r>
            <a:endParaRPr lang="fr-FR" sz="2000" i="1" dirty="0">
              <a:latin typeface="Acceseditionsscript Normal" panose="00000500000000000000" pitchFamily="50" charset="0"/>
            </a:endParaRPr>
          </a:p>
          <a:p>
            <a:endParaRPr lang="fr-FR" sz="2000" b="1" i="1" dirty="0">
              <a:latin typeface="Acceseditionsscript Normal" panose="00000500000000000000" pitchFamily="50" charset="0"/>
            </a:endParaRPr>
          </a:p>
          <a:p>
            <a:endParaRPr lang="fr-FR" sz="2000" b="1"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 Four! » ; « One,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on annonce le premier nombre et on le montre avec nos doigts ; puis on lève un doigt supplémentaire en annonçant « </a:t>
            </a:r>
            <a:r>
              <a:rPr lang="fr-FR" sz="2000" i="1" dirty="0" err="1">
                <a:solidFill>
                  <a:schemeClr val="bg1">
                    <a:lumMod val="50000"/>
                  </a:schemeClr>
                </a:solidFill>
                <a:latin typeface="Acceseditionsscript Normal" panose="00000500000000000000" pitchFamily="50" charset="0"/>
              </a:rPr>
              <a:t>then</a:t>
            </a:r>
            <a:r>
              <a:rPr lang="fr-FR" sz="2000" i="1" dirty="0">
                <a:solidFill>
                  <a:schemeClr val="bg1">
                    <a:lumMod val="50000"/>
                  </a:schemeClr>
                </a:solidFill>
                <a:latin typeface="Acceseditionsscript Normal" panose="00000500000000000000" pitchFamily="50" charset="0"/>
              </a:rPr>
              <a:t> » avant de donner la réponse du nombre suivant</a:t>
            </a:r>
          </a:p>
          <a:p>
            <a:r>
              <a:rPr lang="fr-FR" sz="2000" i="1" dirty="0">
                <a:solidFill>
                  <a:schemeClr val="bg1">
                    <a:lumMod val="50000"/>
                  </a:schemeClr>
                </a:solidFill>
                <a:latin typeface="Acceseditionsscript Normal" panose="00000500000000000000" pitchFamily="50" charset="0"/>
                <a:sym typeface="Wingdings" panose="05000000000000000000" pitchFamily="2" charset="2"/>
              </a:rPr>
              <a:t>Possibilité d’utiliser une main en bois si disponible</a:t>
            </a:r>
            <a:endParaRPr lang="fr-FR" sz="2000" i="1" dirty="0">
              <a:solidFill>
                <a:schemeClr val="bg1">
                  <a:lumMod val="50000"/>
                </a:schemeClr>
              </a:solidFill>
              <a:latin typeface="Acceseditionsscript Normal" panose="00000500000000000000" pitchFamily="50" charset="0"/>
            </a:endParaRP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161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B12767BB-B275-DBBB-802C-2B75A42FBCD2}"/>
              </a:ext>
            </a:extLst>
          </p:cNvPr>
          <p:cNvGrpSpPr/>
          <p:nvPr/>
        </p:nvGrpSpPr>
        <p:grpSpPr>
          <a:xfrm>
            <a:off x="7338094" y="1591909"/>
            <a:ext cx="1980000" cy="2853010"/>
            <a:chOff x="403743" y="1704036"/>
            <a:chExt cx="1980000" cy="2853010"/>
          </a:xfrm>
        </p:grpSpPr>
        <p:sp>
          <p:nvSpPr>
            <p:cNvPr id="6" name="Flèche : bas 5">
              <a:extLst>
                <a:ext uri="{FF2B5EF4-FFF2-40B4-BE49-F238E27FC236}">
                  <a16:creationId xmlns:a16="http://schemas.microsoft.com/office/drawing/2014/main" id="{7A105FC2-7C76-CD6A-50EE-72E5D3745617}"/>
                </a:ext>
              </a:extLst>
            </p:cNvPr>
            <p:cNvSpPr/>
            <p:nvPr/>
          </p:nvSpPr>
          <p:spPr>
            <a:xfrm>
              <a:off x="1051030" y="3536767"/>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4CADE1B1-5EC1-5FFB-8129-31E93B203642}"/>
                </a:ext>
              </a:extLst>
            </p:cNvPr>
            <p:cNvGrpSpPr/>
            <p:nvPr/>
          </p:nvGrpSpPr>
          <p:grpSpPr>
            <a:xfrm>
              <a:off x="403743" y="1704036"/>
              <a:ext cx="1980000" cy="1980000"/>
              <a:chOff x="372308" y="1828708"/>
              <a:chExt cx="1980000" cy="1980000"/>
            </a:xfrm>
          </p:grpSpPr>
          <p:sp>
            <p:nvSpPr>
              <p:cNvPr id="8" name="Ellipse 7">
                <a:extLst>
                  <a:ext uri="{FF2B5EF4-FFF2-40B4-BE49-F238E27FC236}">
                    <a16:creationId xmlns:a16="http://schemas.microsoft.com/office/drawing/2014/main" id="{13D43DEC-A720-4A2B-66EC-D6528019B3CB}"/>
                  </a:ext>
                </a:extLst>
              </p:cNvPr>
              <p:cNvSpPr/>
              <p:nvPr/>
            </p:nvSpPr>
            <p:spPr>
              <a:xfrm>
                <a:off x="372308" y="1828708"/>
                <a:ext cx="1980000" cy="19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15BB6959-BCA5-BFB7-7420-5FDA085AFA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44" y="2043843"/>
                <a:ext cx="1189845" cy="1620000"/>
              </a:xfrm>
              <a:prstGeom prst="rect">
                <a:avLst/>
              </a:prstGeom>
            </p:spPr>
          </p:pic>
        </p:grpSp>
      </p:grpSp>
      <p:grpSp>
        <p:nvGrpSpPr>
          <p:cNvPr id="10" name="Groupe 9">
            <a:extLst>
              <a:ext uri="{FF2B5EF4-FFF2-40B4-BE49-F238E27FC236}">
                <a16:creationId xmlns:a16="http://schemas.microsoft.com/office/drawing/2014/main" id="{9D3F5F43-1075-2443-EFBA-F7F103FCE750}"/>
              </a:ext>
            </a:extLst>
          </p:cNvPr>
          <p:cNvGrpSpPr/>
          <p:nvPr/>
        </p:nvGrpSpPr>
        <p:grpSpPr>
          <a:xfrm>
            <a:off x="453460" y="1605268"/>
            <a:ext cx="1980000" cy="2853466"/>
            <a:chOff x="6628349" y="1703580"/>
            <a:chExt cx="1980000" cy="2853466"/>
          </a:xfrm>
        </p:grpSpPr>
        <p:sp>
          <p:nvSpPr>
            <p:cNvPr id="11" name="Flèche : bas 10">
              <a:extLst>
                <a:ext uri="{FF2B5EF4-FFF2-40B4-BE49-F238E27FC236}">
                  <a16:creationId xmlns:a16="http://schemas.microsoft.com/office/drawing/2014/main" id="{0D869709-B993-BBFE-E409-5773623CEFD1}"/>
                </a:ext>
              </a:extLst>
            </p:cNvPr>
            <p:cNvSpPr/>
            <p:nvPr/>
          </p:nvSpPr>
          <p:spPr>
            <a:xfrm>
              <a:off x="7259750" y="3536767"/>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a:extLst>
                <a:ext uri="{FF2B5EF4-FFF2-40B4-BE49-F238E27FC236}">
                  <a16:creationId xmlns:a16="http://schemas.microsoft.com/office/drawing/2014/main" id="{598AC4D3-E802-2833-9C3A-49AB44F29389}"/>
                </a:ext>
              </a:extLst>
            </p:cNvPr>
            <p:cNvGrpSpPr/>
            <p:nvPr/>
          </p:nvGrpSpPr>
          <p:grpSpPr>
            <a:xfrm>
              <a:off x="6628349" y="1703580"/>
              <a:ext cx="1980000" cy="1980000"/>
              <a:chOff x="6628349" y="1828706"/>
              <a:chExt cx="1980000" cy="1980000"/>
            </a:xfrm>
          </p:grpSpPr>
          <p:sp>
            <p:nvSpPr>
              <p:cNvPr id="13" name="Ellipse 12">
                <a:extLst>
                  <a:ext uri="{FF2B5EF4-FFF2-40B4-BE49-F238E27FC236}">
                    <a16:creationId xmlns:a16="http://schemas.microsoft.com/office/drawing/2014/main" id="{F5FDEE53-0643-0446-E733-0874B157A51F}"/>
                  </a:ext>
                </a:extLst>
              </p:cNvPr>
              <p:cNvSpPr/>
              <p:nvPr/>
            </p:nvSpPr>
            <p:spPr>
              <a:xfrm>
                <a:off x="6628349" y="1828706"/>
                <a:ext cx="1980000" cy="19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2B9A9ACD-2A53-76C6-19C7-DACC70489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067" y="2043843"/>
                <a:ext cx="1259284" cy="1620000"/>
              </a:xfrm>
              <a:prstGeom prst="rect">
                <a:avLst/>
              </a:prstGeom>
            </p:spPr>
          </p:pic>
        </p:grpSp>
      </p:grpSp>
      <p:grpSp>
        <p:nvGrpSpPr>
          <p:cNvPr id="15" name="Groupe 14">
            <a:extLst>
              <a:ext uri="{FF2B5EF4-FFF2-40B4-BE49-F238E27FC236}">
                <a16:creationId xmlns:a16="http://schemas.microsoft.com/office/drawing/2014/main" id="{9E229423-831F-2DBE-7FFF-4179FF75E79D}"/>
              </a:ext>
            </a:extLst>
          </p:cNvPr>
          <p:cNvGrpSpPr/>
          <p:nvPr/>
        </p:nvGrpSpPr>
        <p:grpSpPr>
          <a:xfrm>
            <a:off x="2776375" y="1607573"/>
            <a:ext cx="1980000" cy="2853465"/>
            <a:chOff x="9734972" y="1703581"/>
            <a:chExt cx="1980000" cy="2853465"/>
          </a:xfrm>
        </p:grpSpPr>
        <p:sp>
          <p:nvSpPr>
            <p:cNvPr id="16" name="Flèche : bas 15">
              <a:extLst>
                <a:ext uri="{FF2B5EF4-FFF2-40B4-BE49-F238E27FC236}">
                  <a16:creationId xmlns:a16="http://schemas.microsoft.com/office/drawing/2014/main" id="{8D267A26-4176-D73E-FA8F-E1F2103634A0}"/>
                </a:ext>
              </a:extLst>
            </p:cNvPr>
            <p:cNvSpPr/>
            <p:nvPr/>
          </p:nvSpPr>
          <p:spPr>
            <a:xfrm>
              <a:off x="10440446" y="3536767"/>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a:extLst>
                <a:ext uri="{FF2B5EF4-FFF2-40B4-BE49-F238E27FC236}">
                  <a16:creationId xmlns:a16="http://schemas.microsoft.com/office/drawing/2014/main" id="{E23DD0BD-FE1C-A130-7729-8FACD9A2302A}"/>
                </a:ext>
              </a:extLst>
            </p:cNvPr>
            <p:cNvGrpSpPr/>
            <p:nvPr/>
          </p:nvGrpSpPr>
          <p:grpSpPr>
            <a:xfrm>
              <a:off x="9734972" y="1703581"/>
              <a:ext cx="1980000" cy="1980000"/>
              <a:chOff x="9734972" y="1828707"/>
              <a:chExt cx="1980000" cy="1980000"/>
            </a:xfrm>
          </p:grpSpPr>
          <p:sp>
            <p:nvSpPr>
              <p:cNvPr id="18" name="Ellipse 17">
                <a:extLst>
                  <a:ext uri="{FF2B5EF4-FFF2-40B4-BE49-F238E27FC236}">
                    <a16:creationId xmlns:a16="http://schemas.microsoft.com/office/drawing/2014/main" id="{5E6647E4-D8C8-F23E-6BC9-C22FED3FDD16}"/>
                  </a:ext>
                </a:extLst>
              </p:cNvPr>
              <p:cNvSpPr/>
              <p:nvPr/>
            </p:nvSpPr>
            <p:spPr>
              <a:xfrm>
                <a:off x="9734972" y="1828707"/>
                <a:ext cx="1980000" cy="19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a:extLst>
                  <a:ext uri="{FF2B5EF4-FFF2-40B4-BE49-F238E27FC236}">
                    <a16:creationId xmlns:a16="http://schemas.microsoft.com/office/drawing/2014/main" id="{488BEF70-C7DC-8DEB-FA59-5ADE5F200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735" y="2223843"/>
                <a:ext cx="987193" cy="1260000"/>
              </a:xfrm>
              <a:prstGeom prst="rect">
                <a:avLst/>
              </a:prstGeom>
            </p:spPr>
          </p:pic>
        </p:grpSp>
      </p:grpSp>
      <p:grpSp>
        <p:nvGrpSpPr>
          <p:cNvPr id="25" name="Groupe 24">
            <a:extLst>
              <a:ext uri="{FF2B5EF4-FFF2-40B4-BE49-F238E27FC236}">
                <a16:creationId xmlns:a16="http://schemas.microsoft.com/office/drawing/2014/main" id="{C79145FF-396C-B1C3-9E37-79FD2690003C}"/>
              </a:ext>
            </a:extLst>
          </p:cNvPr>
          <p:cNvGrpSpPr/>
          <p:nvPr/>
        </p:nvGrpSpPr>
        <p:grpSpPr>
          <a:xfrm>
            <a:off x="7332265" y="4494160"/>
            <a:ext cx="1980000" cy="1980000"/>
            <a:chOff x="456101" y="4652910"/>
            <a:chExt cx="1980000" cy="1980000"/>
          </a:xfrm>
        </p:grpSpPr>
        <p:sp>
          <p:nvSpPr>
            <p:cNvPr id="26" name="Ellipse 25">
              <a:extLst>
                <a:ext uri="{FF2B5EF4-FFF2-40B4-BE49-F238E27FC236}">
                  <a16:creationId xmlns:a16="http://schemas.microsoft.com/office/drawing/2014/main" id="{5A18BDB6-852E-B661-C015-AFB35138DCB6}"/>
                </a:ext>
              </a:extLst>
            </p:cNvPr>
            <p:cNvSpPr/>
            <p:nvPr/>
          </p:nvSpPr>
          <p:spPr>
            <a:xfrm>
              <a:off x="456101" y="4652910"/>
              <a:ext cx="1980000" cy="198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7" name="Image 26">
              <a:extLst>
                <a:ext uri="{FF2B5EF4-FFF2-40B4-BE49-F238E27FC236}">
                  <a16:creationId xmlns:a16="http://schemas.microsoft.com/office/drawing/2014/main" id="{9F3D864C-0718-2747-466C-4FB65A2D6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536" y="4832910"/>
              <a:ext cx="1259284" cy="1620000"/>
            </a:xfrm>
            <a:prstGeom prst="rect">
              <a:avLst/>
            </a:prstGeom>
          </p:spPr>
        </p:pic>
      </p:grpSp>
      <p:grpSp>
        <p:nvGrpSpPr>
          <p:cNvPr id="28" name="Groupe 27">
            <a:extLst>
              <a:ext uri="{FF2B5EF4-FFF2-40B4-BE49-F238E27FC236}">
                <a16:creationId xmlns:a16="http://schemas.microsoft.com/office/drawing/2014/main" id="{173417C0-1E61-875D-BDF9-E1B7017BFFDB}"/>
              </a:ext>
            </a:extLst>
          </p:cNvPr>
          <p:cNvGrpSpPr/>
          <p:nvPr/>
        </p:nvGrpSpPr>
        <p:grpSpPr>
          <a:xfrm>
            <a:off x="5077168" y="4494160"/>
            <a:ext cx="1980000" cy="1980000"/>
            <a:chOff x="3347709" y="4666303"/>
            <a:chExt cx="1980000" cy="1980000"/>
          </a:xfrm>
        </p:grpSpPr>
        <p:sp>
          <p:nvSpPr>
            <p:cNvPr id="29" name="Ellipse 28">
              <a:extLst>
                <a:ext uri="{FF2B5EF4-FFF2-40B4-BE49-F238E27FC236}">
                  <a16:creationId xmlns:a16="http://schemas.microsoft.com/office/drawing/2014/main" id="{726BBDFB-CF19-6F00-AB77-5DEA65980B2B}"/>
                </a:ext>
              </a:extLst>
            </p:cNvPr>
            <p:cNvSpPr/>
            <p:nvPr/>
          </p:nvSpPr>
          <p:spPr>
            <a:xfrm>
              <a:off x="3347709" y="4666303"/>
              <a:ext cx="1980000" cy="198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Image 29">
              <a:extLst>
                <a:ext uri="{FF2B5EF4-FFF2-40B4-BE49-F238E27FC236}">
                  <a16:creationId xmlns:a16="http://schemas.microsoft.com/office/drawing/2014/main" id="{928ECB5C-2342-FC3C-F04F-BED292850C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2003" y="4846303"/>
              <a:ext cx="1558552" cy="1620000"/>
            </a:xfrm>
            <a:prstGeom prst="rect">
              <a:avLst/>
            </a:prstGeom>
          </p:spPr>
        </p:pic>
      </p:grpSp>
      <p:grpSp>
        <p:nvGrpSpPr>
          <p:cNvPr id="31" name="Groupe 30">
            <a:extLst>
              <a:ext uri="{FF2B5EF4-FFF2-40B4-BE49-F238E27FC236}">
                <a16:creationId xmlns:a16="http://schemas.microsoft.com/office/drawing/2014/main" id="{8752EFFA-908E-AC21-FFC8-711B8B3503E7}"/>
              </a:ext>
            </a:extLst>
          </p:cNvPr>
          <p:cNvGrpSpPr/>
          <p:nvPr/>
        </p:nvGrpSpPr>
        <p:grpSpPr>
          <a:xfrm>
            <a:off x="422898" y="4494160"/>
            <a:ext cx="1980000" cy="1980000"/>
            <a:chOff x="6683343" y="4666303"/>
            <a:chExt cx="1980000" cy="1980000"/>
          </a:xfrm>
        </p:grpSpPr>
        <p:sp>
          <p:nvSpPr>
            <p:cNvPr id="32" name="Ellipse 31">
              <a:extLst>
                <a:ext uri="{FF2B5EF4-FFF2-40B4-BE49-F238E27FC236}">
                  <a16:creationId xmlns:a16="http://schemas.microsoft.com/office/drawing/2014/main" id="{F3C1DF2F-18F9-3593-8390-9467707C2CD6}"/>
                </a:ext>
              </a:extLst>
            </p:cNvPr>
            <p:cNvSpPr/>
            <p:nvPr/>
          </p:nvSpPr>
          <p:spPr>
            <a:xfrm>
              <a:off x="6683343" y="4666303"/>
              <a:ext cx="1980000" cy="198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 name="Image 32">
              <a:extLst>
                <a:ext uri="{FF2B5EF4-FFF2-40B4-BE49-F238E27FC236}">
                  <a16:creationId xmlns:a16="http://schemas.microsoft.com/office/drawing/2014/main" id="{6EC8066D-8058-AA18-39B0-41D161718D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4488" y="4832910"/>
              <a:ext cx="1303684" cy="1620000"/>
            </a:xfrm>
            <a:prstGeom prst="rect">
              <a:avLst/>
            </a:prstGeom>
          </p:spPr>
        </p:pic>
      </p:grpSp>
      <p:grpSp>
        <p:nvGrpSpPr>
          <p:cNvPr id="34" name="Groupe 33">
            <a:extLst>
              <a:ext uri="{FF2B5EF4-FFF2-40B4-BE49-F238E27FC236}">
                <a16:creationId xmlns:a16="http://schemas.microsoft.com/office/drawing/2014/main" id="{CED26145-8362-4E17-1F79-42D95E63ED8E}"/>
              </a:ext>
            </a:extLst>
          </p:cNvPr>
          <p:cNvGrpSpPr/>
          <p:nvPr/>
        </p:nvGrpSpPr>
        <p:grpSpPr>
          <a:xfrm>
            <a:off x="2828733" y="4494160"/>
            <a:ext cx="1980000" cy="1980000"/>
            <a:chOff x="9787330" y="4666303"/>
            <a:chExt cx="1980000" cy="1980000"/>
          </a:xfrm>
        </p:grpSpPr>
        <p:sp>
          <p:nvSpPr>
            <p:cNvPr id="35" name="Ellipse 34">
              <a:extLst>
                <a:ext uri="{FF2B5EF4-FFF2-40B4-BE49-F238E27FC236}">
                  <a16:creationId xmlns:a16="http://schemas.microsoft.com/office/drawing/2014/main" id="{961B7621-20B6-266F-F3A9-F9E10C3D3EA9}"/>
                </a:ext>
              </a:extLst>
            </p:cNvPr>
            <p:cNvSpPr/>
            <p:nvPr/>
          </p:nvSpPr>
          <p:spPr>
            <a:xfrm>
              <a:off x="9787330" y="4666303"/>
              <a:ext cx="1980000" cy="198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6" name="Image 35">
              <a:extLst>
                <a:ext uri="{FF2B5EF4-FFF2-40B4-BE49-F238E27FC236}">
                  <a16:creationId xmlns:a16="http://schemas.microsoft.com/office/drawing/2014/main" id="{EF2B4FE4-BE4C-A2CE-AECB-0574B8D4C1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2407" y="4846303"/>
              <a:ext cx="1189845" cy="1620000"/>
            </a:xfrm>
            <a:prstGeom prst="rect">
              <a:avLst/>
            </a:prstGeom>
          </p:spPr>
        </p:pic>
      </p:grpSp>
      <p:sp>
        <p:nvSpPr>
          <p:cNvPr id="37" name="Text Box 5">
            <a:extLst>
              <a:ext uri="{FF2B5EF4-FFF2-40B4-BE49-F238E27FC236}">
                <a16:creationId xmlns:a16="http://schemas.microsoft.com/office/drawing/2014/main" id="{08F9913C-9B6B-62D6-9D67-B8F70C154CD3}"/>
              </a:ext>
            </a:extLst>
          </p:cNvPr>
          <p:cNvSpPr txBox="1">
            <a:spLocks noChangeArrowheads="1"/>
          </p:cNvSpPr>
          <p:nvPr/>
        </p:nvSpPr>
        <p:spPr bwMode="auto">
          <a:xfrm>
            <a:off x="4689273" y="6552851"/>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8" name="Groupe 37">
            <a:extLst>
              <a:ext uri="{FF2B5EF4-FFF2-40B4-BE49-F238E27FC236}">
                <a16:creationId xmlns:a16="http://schemas.microsoft.com/office/drawing/2014/main" id="{59846A83-C3C9-ED65-63C7-08DC58876C5A}"/>
              </a:ext>
            </a:extLst>
          </p:cNvPr>
          <p:cNvGrpSpPr/>
          <p:nvPr/>
        </p:nvGrpSpPr>
        <p:grpSpPr>
          <a:xfrm>
            <a:off x="5080018" y="1597609"/>
            <a:ext cx="1980000" cy="2817859"/>
            <a:chOff x="3441281" y="1703581"/>
            <a:chExt cx="1980000" cy="2817859"/>
          </a:xfrm>
        </p:grpSpPr>
        <p:sp>
          <p:nvSpPr>
            <p:cNvPr id="39" name="Flèche : bas 38">
              <a:extLst>
                <a:ext uri="{FF2B5EF4-FFF2-40B4-BE49-F238E27FC236}">
                  <a16:creationId xmlns:a16="http://schemas.microsoft.com/office/drawing/2014/main" id="{0CB93947-2034-29BF-51B4-5BF3E8442E0A}"/>
                </a:ext>
              </a:extLst>
            </p:cNvPr>
            <p:cNvSpPr/>
            <p:nvPr/>
          </p:nvSpPr>
          <p:spPr>
            <a:xfrm>
              <a:off x="4000824" y="3501161"/>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0" name="Groupe 39">
              <a:extLst>
                <a:ext uri="{FF2B5EF4-FFF2-40B4-BE49-F238E27FC236}">
                  <a16:creationId xmlns:a16="http://schemas.microsoft.com/office/drawing/2014/main" id="{DCE3434E-ECB0-9065-0BD7-A6ACD34D309A}"/>
                </a:ext>
              </a:extLst>
            </p:cNvPr>
            <p:cNvGrpSpPr/>
            <p:nvPr/>
          </p:nvGrpSpPr>
          <p:grpSpPr>
            <a:xfrm>
              <a:off x="3441281" y="1703581"/>
              <a:ext cx="1980000" cy="1980000"/>
              <a:chOff x="3478930" y="1828706"/>
              <a:chExt cx="1980000" cy="1980000"/>
            </a:xfrm>
          </p:grpSpPr>
          <p:sp>
            <p:nvSpPr>
              <p:cNvPr id="41" name="Ellipse 40">
                <a:extLst>
                  <a:ext uri="{FF2B5EF4-FFF2-40B4-BE49-F238E27FC236}">
                    <a16:creationId xmlns:a16="http://schemas.microsoft.com/office/drawing/2014/main" id="{999AFBFA-2AC8-E06F-152D-BB6C39302049}"/>
                  </a:ext>
                </a:extLst>
              </p:cNvPr>
              <p:cNvSpPr/>
              <p:nvPr/>
            </p:nvSpPr>
            <p:spPr>
              <a:xfrm>
                <a:off x="3478930" y="1828706"/>
                <a:ext cx="1980000" cy="19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2" name="Image 41">
                <a:extLst>
                  <a:ext uri="{FF2B5EF4-FFF2-40B4-BE49-F238E27FC236}">
                    <a16:creationId xmlns:a16="http://schemas.microsoft.com/office/drawing/2014/main" id="{791C778B-6382-1C14-28DD-1C7E41AE59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3517" y="2043843"/>
                <a:ext cx="1303684" cy="1620000"/>
              </a:xfrm>
              <a:prstGeom prst="rect">
                <a:avLst/>
              </a:prstGeom>
            </p:spPr>
          </p:pic>
        </p:grpSp>
      </p:grpSp>
      <p:grpSp>
        <p:nvGrpSpPr>
          <p:cNvPr id="47" name="Groupe 46">
            <a:extLst>
              <a:ext uri="{FF2B5EF4-FFF2-40B4-BE49-F238E27FC236}">
                <a16:creationId xmlns:a16="http://schemas.microsoft.com/office/drawing/2014/main" id="{16EDC489-5B5A-DEDE-C2F2-A048F481A252}"/>
              </a:ext>
            </a:extLst>
          </p:cNvPr>
          <p:cNvGrpSpPr/>
          <p:nvPr/>
        </p:nvGrpSpPr>
        <p:grpSpPr>
          <a:xfrm>
            <a:off x="9690669" y="1607573"/>
            <a:ext cx="1980000" cy="2817859"/>
            <a:chOff x="9690669" y="1607573"/>
            <a:chExt cx="1980000" cy="2817859"/>
          </a:xfrm>
        </p:grpSpPr>
        <p:grpSp>
          <p:nvGrpSpPr>
            <p:cNvPr id="20" name="Groupe 19">
              <a:extLst>
                <a:ext uri="{FF2B5EF4-FFF2-40B4-BE49-F238E27FC236}">
                  <a16:creationId xmlns:a16="http://schemas.microsoft.com/office/drawing/2014/main" id="{8C0D2C95-55B0-2013-1E70-8B29B7281343}"/>
                </a:ext>
              </a:extLst>
            </p:cNvPr>
            <p:cNvGrpSpPr/>
            <p:nvPr/>
          </p:nvGrpSpPr>
          <p:grpSpPr>
            <a:xfrm>
              <a:off x="9690669" y="1607573"/>
              <a:ext cx="1980000" cy="2817859"/>
              <a:chOff x="3441281" y="1703581"/>
              <a:chExt cx="1980000" cy="2817859"/>
            </a:xfrm>
          </p:grpSpPr>
          <p:sp>
            <p:nvSpPr>
              <p:cNvPr id="21" name="Flèche : bas 20">
                <a:extLst>
                  <a:ext uri="{FF2B5EF4-FFF2-40B4-BE49-F238E27FC236}">
                    <a16:creationId xmlns:a16="http://schemas.microsoft.com/office/drawing/2014/main" id="{967198CE-0121-56DE-1DDF-6CB97A3ED59C}"/>
                  </a:ext>
                </a:extLst>
              </p:cNvPr>
              <p:cNvSpPr/>
              <p:nvPr/>
            </p:nvSpPr>
            <p:spPr>
              <a:xfrm>
                <a:off x="4000824" y="3501161"/>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08364099-540A-F418-BE30-B2FB25EE3577}"/>
                  </a:ext>
                </a:extLst>
              </p:cNvPr>
              <p:cNvSpPr/>
              <p:nvPr/>
            </p:nvSpPr>
            <p:spPr>
              <a:xfrm>
                <a:off x="3441281" y="1703581"/>
                <a:ext cx="1980000" cy="19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46" name="Image 45">
              <a:extLst>
                <a:ext uri="{FF2B5EF4-FFF2-40B4-BE49-F238E27FC236}">
                  <a16:creationId xmlns:a16="http://schemas.microsoft.com/office/drawing/2014/main" id="{A5B3508D-9C0D-D4F3-E70B-D0E6E2BE4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7820" y="1807044"/>
              <a:ext cx="1558552" cy="1620000"/>
            </a:xfrm>
            <a:prstGeom prst="rect">
              <a:avLst/>
            </a:prstGeom>
          </p:spPr>
        </p:pic>
      </p:grpSp>
      <p:grpSp>
        <p:nvGrpSpPr>
          <p:cNvPr id="51" name="Groupe 50">
            <a:extLst>
              <a:ext uri="{FF2B5EF4-FFF2-40B4-BE49-F238E27FC236}">
                <a16:creationId xmlns:a16="http://schemas.microsoft.com/office/drawing/2014/main" id="{38ECC1B3-9AF9-1AD6-D6F3-0486561FBFAB}"/>
              </a:ext>
            </a:extLst>
          </p:cNvPr>
          <p:cNvGrpSpPr/>
          <p:nvPr/>
        </p:nvGrpSpPr>
        <p:grpSpPr>
          <a:xfrm>
            <a:off x="9580700" y="4480767"/>
            <a:ext cx="1980000" cy="1980000"/>
            <a:chOff x="9580700" y="4480767"/>
            <a:chExt cx="1980000" cy="1980000"/>
          </a:xfrm>
        </p:grpSpPr>
        <p:sp>
          <p:nvSpPr>
            <p:cNvPr id="44" name="Ellipse 43">
              <a:extLst>
                <a:ext uri="{FF2B5EF4-FFF2-40B4-BE49-F238E27FC236}">
                  <a16:creationId xmlns:a16="http://schemas.microsoft.com/office/drawing/2014/main" id="{B3228DBE-F86C-8E8C-9625-0D5921601170}"/>
                </a:ext>
              </a:extLst>
            </p:cNvPr>
            <p:cNvSpPr/>
            <p:nvPr/>
          </p:nvSpPr>
          <p:spPr>
            <a:xfrm>
              <a:off x="9580700" y="4480767"/>
              <a:ext cx="1980000" cy="198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8" name="Groupe 47">
              <a:extLst>
                <a:ext uri="{FF2B5EF4-FFF2-40B4-BE49-F238E27FC236}">
                  <a16:creationId xmlns:a16="http://schemas.microsoft.com/office/drawing/2014/main" id="{B59504D9-526C-5089-F6A5-37339368662B}"/>
                </a:ext>
              </a:extLst>
            </p:cNvPr>
            <p:cNvGrpSpPr/>
            <p:nvPr/>
          </p:nvGrpSpPr>
          <p:grpSpPr>
            <a:xfrm>
              <a:off x="9592660" y="4882596"/>
              <a:ext cx="1807956" cy="1140945"/>
              <a:chOff x="0" y="5457056"/>
              <a:chExt cx="3418335" cy="2157204"/>
            </a:xfrm>
          </p:grpSpPr>
          <p:pic>
            <p:nvPicPr>
              <p:cNvPr id="49" name="Image 48">
                <a:extLst>
                  <a:ext uri="{FF2B5EF4-FFF2-40B4-BE49-F238E27FC236}">
                    <a16:creationId xmlns:a16="http://schemas.microsoft.com/office/drawing/2014/main" id="{FC791E42-410B-6276-6310-ACAEE984C2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457056"/>
                <a:ext cx="2075379" cy="2157204"/>
              </a:xfrm>
              <a:prstGeom prst="rect">
                <a:avLst/>
              </a:prstGeom>
            </p:spPr>
          </p:pic>
          <p:pic>
            <p:nvPicPr>
              <p:cNvPr id="50" name="Image 49">
                <a:extLst>
                  <a:ext uri="{FF2B5EF4-FFF2-40B4-BE49-F238E27FC236}">
                    <a16:creationId xmlns:a16="http://schemas.microsoft.com/office/drawing/2014/main" id="{E5D5A544-621C-1F17-539E-8798B32C2B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235953" y="6105128"/>
                <a:ext cx="1182382" cy="1509132"/>
              </a:xfrm>
              <a:prstGeom prst="rect">
                <a:avLst/>
              </a:prstGeom>
            </p:spPr>
          </p:pic>
        </p:grpSp>
      </p:grpSp>
      <p:grpSp>
        <p:nvGrpSpPr>
          <p:cNvPr id="52" name="Groupe 51">
            <a:extLst>
              <a:ext uri="{FF2B5EF4-FFF2-40B4-BE49-F238E27FC236}">
                <a16:creationId xmlns:a16="http://schemas.microsoft.com/office/drawing/2014/main" id="{0CE49F10-9E8D-4558-83EF-FF6330C3B5C7}"/>
              </a:ext>
            </a:extLst>
          </p:cNvPr>
          <p:cNvGrpSpPr/>
          <p:nvPr/>
        </p:nvGrpSpPr>
        <p:grpSpPr>
          <a:xfrm>
            <a:off x="838200" y="-10488"/>
            <a:ext cx="10325100" cy="1015663"/>
            <a:chOff x="838200" y="163680"/>
            <a:chExt cx="10325100" cy="1015663"/>
          </a:xfrm>
        </p:grpSpPr>
        <p:sp>
          <p:nvSpPr>
            <p:cNvPr id="53" name="Flèche : pentagone 52">
              <a:extLst>
                <a:ext uri="{FF2B5EF4-FFF2-40B4-BE49-F238E27FC236}">
                  <a16:creationId xmlns:a16="http://schemas.microsoft.com/office/drawing/2014/main" id="{24137B7F-10E1-4B7B-B658-53A13FC437CB}"/>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AD7353AD-398B-4710-A785-68AF65A4DBC2}"/>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55" name="Groupe 54">
              <a:extLst>
                <a:ext uri="{FF2B5EF4-FFF2-40B4-BE49-F238E27FC236}">
                  <a16:creationId xmlns:a16="http://schemas.microsoft.com/office/drawing/2014/main" id="{FAE1722F-9D1F-4ED3-9975-8B068BC0B726}"/>
                </a:ext>
              </a:extLst>
            </p:cNvPr>
            <p:cNvGrpSpPr/>
            <p:nvPr/>
          </p:nvGrpSpPr>
          <p:grpSpPr>
            <a:xfrm>
              <a:off x="9854984" y="383338"/>
              <a:ext cx="872400" cy="364090"/>
              <a:chOff x="10999694" y="163680"/>
              <a:chExt cx="872400" cy="364090"/>
            </a:xfrm>
          </p:grpSpPr>
          <p:sp>
            <p:nvSpPr>
              <p:cNvPr id="56" name="Étoile : 5 branches 55">
                <a:extLst>
                  <a:ext uri="{FF2B5EF4-FFF2-40B4-BE49-F238E27FC236}">
                    <a16:creationId xmlns:a16="http://schemas.microsoft.com/office/drawing/2014/main" id="{C073617A-CD5F-4F37-A48A-2FDAA7F6D365}"/>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7" name="Étoile : 5 branches 56">
                <a:extLst>
                  <a:ext uri="{FF2B5EF4-FFF2-40B4-BE49-F238E27FC236}">
                    <a16:creationId xmlns:a16="http://schemas.microsoft.com/office/drawing/2014/main" id="{B50AC1E7-C3E2-4BF7-9F68-570B392B1AF2}"/>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58" name="ZoneTexte 57">
            <a:extLst>
              <a:ext uri="{FF2B5EF4-FFF2-40B4-BE49-F238E27FC236}">
                <a16:creationId xmlns:a16="http://schemas.microsoft.com/office/drawing/2014/main" id="{8F58A61F-3AAC-46AB-8373-AC203C46DC90}"/>
              </a:ext>
            </a:extLst>
          </p:cNvPr>
          <p:cNvSpPr txBox="1"/>
          <p:nvPr/>
        </p:nvSpPr>
        <p:spPr>
          <a:xfrm>
            <a:off x="949356" y="999088"/>
            <a:ext cx="9879107"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trouve le nombre suivant.</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Say the </a:t>
            </a:r>
            <a:r>
              <a:rPr lang="fr-FR" b="1" dirty="0" err="1">
                <a:latin typeface="Acceseditionsscript Normal" panose="00000500000000000000" pitchFamily="50" charset="0"/>
              </a:rPr>
              <a:t>next</a:t>
            </a:r>
            <a:r>
              <a:rPr lang="fr-FR" b="1" dirty="0">
                <a:latin typeface="Acceseditionsscript Normal" panose="00000500000000000000" pitchFamily="50" charset="0"/>
              </a:rPr>
              <a:t> </a:t>
            </a:r>
            <a:r>
              <a:rPr lang="fr-FR" b="1" dirty="0" err="1">
                <a:latin typeface="Acceseditionsscript Normal" panose="00000500000000000000" pitchFamily="50" charset="0"/>
              </a:rPr>
              <a:t>number</a:t>
            </a:r>
            <a:r>
              <a:rPr lang="fr-FR" b="1" dirty="0">
                <a:latin typeface="Acceseditionsscript Normal" panose="00000500000000000000" pitchFamily="50" charset="0"/>
              </a:rPr>
              <a:t> ( ... </a:t>
            </a:r>
            <a:r>
              <a:rPr lang="fr-FR" b="1" u="sng" dirty="0" err="1">
                <a:latin typeface="Acceseditionsscript Normal" panose="00000500000000000000" pitchFamily="50" charset="0"/>
              </a:rPr>
              <a:t>then</a:t>
            </a:r>
            <a:r>
              <a:rPr lang="fr-FR" b="1" dirty="0">
                <a:latin typeface="Acceseditionsscript Normal" panose="00000500000000000000" pitchFamily="50" charset="0"/>
              </a:rPr>
              <a:t> ... ).</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237481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2</a:t>
              </a:r>
            </a:p>
          </p:txBody>
        </p:sp>
      </p:grpSp>
      <p:sp>
        <p:nvSpPr>
          <p:cNvPr id="7" name="Étoile : 5 branches 6">
            <a:extLst>
              <a:ext uri="{FF2B5EF4-FFF2-40B4-BE49-F238E27FC236}">
                <a16:creationId xmlns:a16="http://schemas.microsoft.com/office/drawing/2014/main" id="{1803E01B-2C1A-4B08-8198-592ACAF93286}"/>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26627EA5-8567-4CD2-8D87-5528F1D46A98}"/>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FE3B903B-F854-442E-BBA7-808E26EED80C}"/>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688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3687901"/>
            <a:ext cx="12192000" cy="3170099"/>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a:latin typeface="Acceseditionsscript Normal" panose="00000500000000000000" pitchFamily="50" charset="0"/>
              </a:rPr>
              <a:t>Say the </a:t>
            </a:r>
            <a:r>
              <a:rPr lang="fr-FR" sz="2000" b="1" dirty="0" err="1">
                <a:latin typeface="Acceseditionsscript Normal" panose="00000500000000000000" pitchFamily="50" charset="0"/>
              </a:rPr>
              <a:t>next</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number</a:t>
            </a:r>
            <a:r>
              <a:rPr lang="fr-FR" sz="2000" b="1" dirty="0">
                <a:latin typeface="Acceseditionsscript Normal" panose="00000500000000000000" pitchFamily="50" charset="0"/>
              </a:rPr>
              <a:t> ( ... </a:t>
            </a:r>
            <a:r>
              <a:rPr lang="fr-FR" sz="2000" b="1" u="sng" dirty="0" err="1">
                <a:latin typeface="Acceseditionsscript Normal" panose="00000500000000000000" pitchFamily="50" charset="0"/>
              </a:rPr>
              <a:t>then</a:t>
            </a:r>
            <a:r>
              <a:rPr lang="fr-FR" sz="2000" b="1" dirty="0">
                <a:latin typeface="Acceseditionsscript Normal" panose="00000500000000000000" pitchFamily="50" charset="0"/>
              </a:rPr>
              <a:t> ... ).</a:t>
            </a:r>
            <a:r>
              <a:rPr lang="en-GB" sz="2000" b="1" dirty="0">
                <a:latin typeface="Acceseditionsscript Normal" panose="00000500000000000000" pitchFamily="50" charset="0"/>
              </a:rPr>
              <a:t> »</a:t>
            </a:r>
            <a:endParaRPr lang="fr-FR" sz="2000" i="1" dirty="0">
              <a:latin typeface="Acceseditionsscript Normal" panose="00000500000000000000" pitchFamily="50" charset="0"/>
            </a:endParaRPr>
          </a:p>
          <a:p>
            <a:endParaRPr lang="fr-FR" sz="2000" b="1" i="1" dirty="0">
              <a:latin typeface="Acceseditionsscript Normal" panose="00000500000000000000" pitchFamily="50" charset="0"/>
            </a:endParaRPr>
          </a:p>
          <a:p>
            <a:endParaRPr lang="fr-FR" sz="2000" b="1"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 Four! » ; « One,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on annonce le premier nombre et on le montre avec nos doigts ; puis on lève un doigt supplémentaire en annonçant « </a:t>
            </a:r>
            <a:r>
              <a:rPr lang="fr-FR" sz="2000" i="1" dirty="0" err="1">
                <a:solidFill>
                  <a:schemeClr val="bg1">
                    <a:lumMod val="50000"/>
                  </a:schemeClr>
                </a:solidFill>
                <a:latin typeface="Acceseditionsscript Normal" panose="00000500000000000000" pitchFamily="50" charset="0"/>
              </a:rPr>
              <a:t>then</a:t>
            </a:r>
            <a:r>
              <a:rPr lang="fr-FR" sz="2000" i="1" dirty="0">
                <a:solidFill>
                  <a:schemeClr val="bg1">
                    <a:lumMod val="50000"/>
                  </a:schemeClr>
                </a:solidFill>
                <a:latin typeface="Acceseditionsscript Normal" panose="00000500000000000000" pitchFamily="50" charset="0"/>
              </a:rPr>
              <a:t> » avant de donner la réponse du nombre suivant</a:t>
            </a:r>
          </a:p>
          <a:p>
            <a:r>
              <a:rPr lang="fr-FR" sz="2000" i="1" dirty="0">
                <a:solidFill>
                  <a:schemeClr val="bg1">
                    <a:lumMod val="50000"/>
                  </a:schemeClr>
                </a:solidFill>
                <a:latin typeface="Acceseditionsscript Normal" panose="00000500000000000000" pitchFamily="50" charset="0"/>
                <a:sym typeface="Wingdings" panose="05000000000000000000" pitchFamily="2" charset="2"/>
              </a:rPr>
              <a:t>Possibilité d’utiliser une main en bois pour les nombres supérieurs à 10.</a:t>
            </a:r>
          </a:p>
          <a:p>
            <a:r>
              <a:rPr lang="fr-FR" sz="2000" i="1" dirty="0">
                <a:solidFill>
                  <a:schemeClr val="bg1">
                    <a:lumMod val="50000"/>
                  </a:schemeClr>
                </a:solidFill>
                <a:latin typeface="Acceseditionsscript Normal" panose="00000500000000000000" pitchFamily="50" charset="0"/>
                <a:sym typeface="Wingdings" panose="05000000000000000000" pitchFamily="2" charset="2"/>
              </a:rPr>
              <a:t>Possibilité de dire « five </a:t>
            </a:r>
            <a:r>
              <a:rPr lang="fr-FR" sz="2000" i="1" dirty="0" err="1">
                <a:solidFill>
                  <a:schemeClr val="bg1">
                    <a:lumMod val="50000"/>
                  </a:schemeClr>
                </a:solidFill>
                <a:latin typeface="Acceseditionsscript Normal" panose="00000500000000000000" pitchFamily="50" charset="0"/>
                <a:sym typeface="Wingdings" panose="05000000000000000000" pitchFamily="2" charset="2"/>
              </a:rPr>
              <a:t>fingers</a:t>
            </a:r>
            <a:r>
              <a:rPr lang="fr-FR" sz="2000" i="1" dirty="0">
                <a:solidFill>
                  <a:schemeClr val="bg1">
                    <a:lumMod val="50000"/>
                  </a:schemeClr>
                </a:solidFill>
                <a:latin typeface="Acceseditionsscript Normal" panose="00000500000000000000" pitchFamily="50" charset="0"/>
                <a:sym typeface="Wingdings" panose="05000000000000000000" pitchFamily="2" charset="2"/>
              </a:rPr>
              <a:t>, </a:t>
            </a:r>
            <a:r>
              <a:rPr lang="fr-FR" sz="2000" i="1" dirty="0" err="1">
                <a:solidFill>
                  <a:schemeClr val="bg1">
                    <a:lumMod val="50000"/>
                  </a:schemeClr>
                </a:solidFill>
                <a:latin typeface="Acceseditionsscript Normal" panose="00000500000000000000" pitchFamily="50" charset="0"/>
                <a:sym typeface="Wingdings" panose="05000000000000000000" pitchFamily="2" charset="2"/>
              </a:rPr>
              <a:t>then</a:t>
            </a:r>
            <a:r>
              <a:rPr lang="fr-FR" sz="2000" i="1" dirty="0">
                <a:solidFill>
                  <a:schemeClr val="bg1">
                    <a:lumMod val="50000"/>
                  </a:schemeClr>
                </a:solidFill>
                <a:latin typeface="Acceseditionsscript Normal" panose="00000500000000000000" pitchFamily="50" charset="0"/>
                <a:sym typeface="Wingdings" panose="05000000000000000000" pitchFamily="2" charset="2"/>
              </a:rPr>
              <a:t>... six </a:t>
            </a:r>
            <a:r>
              <a:rPr lang="fr-FR" sz="2000" i="1" dirty="0" err="1">
                <a:solidFill>
                  <a:schemeClr val="bg1">
                    <a:lumMod val="50000"/>
                  </a:schemeClr>
                </a:solidFill>
                <a:latin typeface="Acceseditionsscript Normal" panose="00000500000000000000" pitchFamily="50" charset="0"/>
                <a:sym typeface="Wingdings" panose="05000000000000000000" pitchFamily="2" charset="2"/>
              </a:rPr>
              <a:t>fingers</a:t>
            </a:r>
            <a:r>
              <a:rPr lang="fr-FR" sz="2000" i="1" dirty="0">
                <a:solidFill>
                  <a:schemeClr val="bg1">
                    <a:lumMod val="50000"/>
                  </a:schemeClr>
                </a:solidFill>
                <a:latin typeface="Acceseditionsscript Normal" panose="00000500000000000000" pitchFamily="50" charset="0"/>
                <a:sym typeface="Wingdings" panose="05000000000000000000" pitchFamily="2" charset="2"/>
              </a:rPr>
              <a:t>! »</a:t>
            </a:r>
            <a:endParaRPr lang="fr-FR" sz="2000" i="1" dirty="0">
              <a:solidFill>
                <a:schemeClr val="bg1">
                  <a:lumMod val="50000"/>
                </a:schemeClr>
              </a:solidFill>
              <a:latin typeface="Acceseditionsscript Normal" panose="00000500000000000000" pitchFamily="50" charset="0"/>
            </a:endParaRP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1443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a:extLst>
              <a:ext uri="{FF2B5EF4-FFF2-40B4-BE49-F238E27FC236}">
                <a16:creationId xmlns:a16="http://schemas.microsoft.com/office/drawing/2014/main" id="{10DC6278-F722-1699-065B-71905FD28C4D}"/>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Flèche : pentagone 10">
            <a:extLst>
              <a:ext uri="{FF2B5EF4-FFF2-40B4-BE49-F238E27FC236}">
                <a16:creationId xmlns:a16="http://schemas.microsoft.com/office/drawing/2014/main" id="{09F8A17C-242F-1F4E-C8B6-C10F230C732F}"/>
              </a:ext>
            </a:extLst>
          </p:cNvPr>
          <p:cNvSpPr/>
          <p:nvPr/>
        </p:nvSpPr>
        <p:spPr>
          <a:xfrm>
            <a:off x="962025" y="64994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pentagone 11">
            <a:extLst>
              <a:ext uri="{FF2B5EF4-FFF2-40B4-BE49-F238E27FC236}">
                <a16:creationId xmlns:a16="http://schemas.microsoft.com/office/drawing/2014/main" id="{2AD86306-0889-DA67-23DB-B87E2BB2084E}"/>
              </a:ext>
            </a:extLst>
          </p:cNvPr>
          <p:cNvSpPr/>
          <p:nvPr/>
        </p:nvSpPr>
        <p:spPr>
          <a:xfrm>
            <a:off x="962025" y="205964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pentagone 13">
            <a:extLst>
              <a:ext uri="{FF2B5EF4-FFF2-40B4-BE49-F238E27FC236}">
                <a16:creationId xmlns:a16="http://schemas.microsoft.com/office/drawing/2014/main" id="{6E7AEBBE-EC60-79AE-2248-0D04BF48568B}"/>
              </a:ext>
            </a:extLst>
          </p:cNvPr>
          <p:cNvSpPr/>
          <p:nvPr/>
        </p:nvSpPr>
        <p:spPr>
          <a:xfrm>
            <a:off x="962025" y="3562836"/>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pentagone 14">
            <a:extLst>
              <a:ext uri="{FF2B5EF4-FFF2-40B4-BE49-F238E27FC236}">
                <a16:creationId xmlns:a16="http://schemas.microsoft.com/office/drawing/2014/main" id="{B43E039F-9346-47C4-3E0F-DA660D99FF7A}"/>
              </a:ext>
            </a:extLst>
          </p:cNvPr>
          <p:cNvSpPr/>
          <p:nvPr/>
        </p:nvSpPr>
        <p:spPr>
          <a:xfrm>
            <a:off x="847725" y="506603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DB2B901-C99F-4741-71D0-A72CDAF6EF66}"/>
              </a:ext>
            </a:extLst>
          </p:cNvPr>
          <p:cNvSpPr txBox="1"/>
          <p:nvPr/>
        </p:nvSpPr>
        <p:spPr>
          <a:xfrm>
            <a:off x="1006569" y="485656"/>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3" action="ppaction://hlinksldjump"/>
              </a:rPr>
              <a:t>DAY 1</a:t>
            </a:r>
            <a:r>
              <a:rPr lang="fr-FR" sz="6000" dirty="0">
                <a:latin typeface="Acceseditionsscript Normal" panose="00000500000000000000" pitchFamily="50" charset="0"/>
              </a:rPr>
              <a:t> - MS</a:t>
            </a:r>
          </a:p>
        </p:txBody>
      </p:sp>
      <p:sp>
        <p:nvSpPr>
          <p:cNvPr id="20" name="ZoneTexte 19">
            <a:extLst>
              <a:ext uri="{FF2B5EF4-FFF2-40B4-BE49-F238E27FC236}">
                <a16:creationId xmlns:a16="http://schemas.microsoft.com/office/drawing/2014/main" id="{87A89510-5928-43FF-B326-770701B4CD34}"/>
              </a:ext>
            </a:extLst>
          </p:cNvPr>
          <p:cNvSpPr txBox="1"/>
          <p:nvPr/>
        </p:nvSpPr>
        <p:spPr>
          <a:xfrm>
            <a:off x="6095999" y="510994"/>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4" action="ppaction://hlinksldjump"/>
              </a:rPr>
              <a:t>DAY 1</a:t>
            </a:r>
            <a:r>
              <a:rPr lang="fr-FR" sz="6000" dirty="0">
                <a:latin typeface="Acceseditionsscript Normal" panose="00000500000000000000" pitchFamily="50" charset="0"/>
              </a:rPr>
              <a:t> - GS</a:t>
            </a:r>
          </a:p>
        </p:txBody>
      </p:sp>
      <p:sp>
        <p:nvSpPr>
          <p:cNvPr id="21" name="ZoneTexte 20">
            <a:extLst>
              <a:ext uri="{FF2B5EF4-FFF2-40B4-BE49-F238E27FC236}">
                <a16:creationId xmlns:a16="http://schemas.microsoft.com/office/drawing/2014/main" id="{E0C82AFA-BA90-474C-8703-55F7EE0E56BD}"/>
              </a:ext>
            </a:extLst>
          </p:cNvPr>
          <p:cNvSpPr txBox="1"/>
          <p:nvPr/>
        </p:nvSpPr>
        <p:spPr>
          <a:xfrm>
            <a:off x="1006569" y="1867953"/>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5" action="ppaction://hlinksldjump"/>
              </a:rPr>
              <a:t>DAY 2</a:t>
            </a:r>
            <a:r>
              <a:rPr lang="fr-FR" sz="6000" dirty="0">
                <a:latin typeface="Acceseditionsscript Normal" panose="00000500000000000000" pitchFamily="50" charset="0"/>
              </a:rPr>
              <a:t> - MS</a:t>
            </a:r>
          </a:p>
        </p:txBody>
      </p:sp>
      <p:sp>
        <p:nvSpPr>
          <p:cNvPr id="22" name="ZoneTexte 21">
            <a:extLst>
              <a:ext uri="{FF2B5EF4-FFF2-40B4-BE49-F238E27FC236}">
                <a16:creationId xmlns:a16="http://schemas.microsoft.com/office/drawing/2014/main" id="{605C6ADC-7CAA-4742-A1FB-1112CF06C8DF}"/>
              </a:ext>
            </a:extLst>
          </p:cNvPr>
          <p:cNvSpPr txBox="1"/>
          <p:nvPr/>
        </p:nvSpPr>
        <p:spPr>
          <a:xfrm>
            <a:off x="6095999" y="1893291"/>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6" action="ppaction://hlinksldjump"/>
              </a:rPr>
              <a:t>DAY 2</a:t>
            </a:r>
            <a:r>
              <a:rPr lang="fr-FR" sz="6000" dirty="0">
                <a:latin typeface="Acceseditionsscript Normal" panose="00000500000000000000" pitchFamily="50" charset="0"/>
              </a:rPr>
              <a:t> - GS</a:t>
            </a:r>
          </a:p>
        </p:txBody>
      </p:sp>
      <p:sp>
        <p:nvSpPr>
          <p:cNvPr id="25" name="ZoneTexte 24">
            <a:extLst>
              <a:ext uri="{FF2B5EF4-FFF2-40B4-BE49-F238E27FC236}">
                <a16:creationId xmlns:a16="http://schemas.microsoft.com/office/drawing/2014/main" id="{C4EEAB6E-7554-4269-AD44-DB78B13A6B96}"/>
              </a:ext>
            </a:extLst>
          </p:cNvPr>
          <p:cNvSpPr txBox="1"/>
          <p:nvPr/>
        </p:nvSpPr>
        <p:spPr>
          <a:xfrm>
            <a:off x="1006569" y="3458002"/>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7" action="ppaction://hlinksldjump"/>
              </a:rPr>
              <a:t>DAY 3</a:t>
            </a:r>
            <a:r>
              <a:rPr lang="fr-FR" sz="6000" dirty="0">
                <a:latin typeface="Acceseditionsscript Normal" panose="00000500000000000000" pitchFamily="50" charset="0"/>
              </a:rPr>
              <a:t> - MS</a:t>
            </a:r>
          </a:p>
        </p:txBody>
      </p:sp>
      <p:sp>
        <p:nvSpPr>
          <p:cNvPr id="26" name="ZoneTexte 25">
            <a:extLst>
              <a:ext uri="{FF2B5EF4-FFF2-40B4-BE49-F238E27FC236}">
                <a16:creationId xmlns:a16="http://schemas.microsoft.com/office/drawing/2014/main" id="{F551F453-020F-4A58-9845-C6600A68F95C}"/>
              </a:ext>
            </a:extLst>
          </p:cNvPr>
          <p:cNvSpPr txBox="1"/>
          <p:nvPr/>
        </p:nvSpPr>
        <p:spPr>
          <a:xfrm>
            <a:off x="6095999" y="3483340"/>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7" action="ppaction://hlinksldjump"/>
              </a:rPr>
              <a:t>DAY 3</a:t>
            </a:r>
            <a:r>
              <a:rPr lang="fr-FR" sz="6000" dirty="0">
                <a:latin typeface="Acceseditionsscript Normal" panose="00000500000000000000" pitchFamily="50" charset="0"/>
              </a:rPr>
              <a:t> - GS</a:t>
            </a:r>
          </a:p>
        </p:txBody>
      </p:sp>
      <p:sp>
        <p:nvSpPr>
          <p:cNvPr id="27" name="ZoneTexte 26">
            <a:extLst>
              <a:ext uri="{FF2B5EF4-FFF2-40B4-BE49-F238E27FC236}">
                <a16:creationId xmlns:a16="http://schemas.microsoft.com/office/drawing/2014/main" id="{A215E959-A081-43C8-B2AC-E8757640104F}"/>
              </a:ext>
            </a:extLst>
          </p:cNvPr>
          <p:cNvSpPr txBox="1"/>
          <p:nvPr/>
        </p:nvSpPr>
        <p:spPr>
          <a:xfrm>
            <a:off x="933450" y="4905410"/>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8" action="ppaction://hlinksldjump"/>
              </a:rPr>
              <a:t>DAY 4</a:t>
            </a:r>
            <a:r>
              <a:rPr lang="fr-FR" sz="6000" dirty="0">
                <a:latin typeface="Acceseditionsscript Normal" panose="00000500000000000000" pitchFamily="50" charset="0"/>
              </a:rPr>
              <a:t> - MS</a:t>
            </a:r>
          </a:p>
        </p:txBody>
      </p:sp>
      <p:sp>
        <p:nvSpPr>
          <p:cNvPr id="28" name="ZoneTexte 27">
            <a:extLst>
              <a:ext uri="{FF2B5EF4-FFF2-40B4-BE49-F238E27FC236}">
                <a16:creationId xmlns:a16="http://schemas.microsoft.com/office/drawing/2014/main" id="{440C1612-EA1A-4CEF-9B54-8489C7A17409}"/>
              </a:ext>
            </a:extLst>
          </p:cNvPr>
          <p:cNvSpPr txBox="1"/>
          <p:nvPr/>
        </p:nvSpPr>
        <p:spPr>
          <a:xfrm>
            <a:off x="6022880" y="4930748"/>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8" action="ppaction://hlinksldjump"/>
              </a:rPr>
              <a:t>DAY 4</a:t>
            </a:r>
            <a:r>
              <a:rPr lang="fr-FR" sz="6000" dirty="0">
                <a:latin typeface="Acceseditionsscript Normal" panose="00000500000000000000" pitchFamily="50" charset="0"/>
              </a:rPr>
              <a:t> - GS</a:t>
            </a:r>
          </a:p>
        </p:txBody>
      </p:sp>
    </p:spTree>
    <p:extLst>
      <p:ext uri="{BB962C8B-B14F-4D97-AF65-F5344CB8AC3E}">
        <p14:creationId xmlns:p14="http://schemas.microsoft.com/office/powerpoint/2010/main" val="22873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5">
            <a:extLst>
              <a:ext uri="{FF2B5EF4-FFF2-40B4-BE49-F238E27FC236}">
                <a16:creationId xmlns:a16="http://schemas.microsoft.com/office/drawing/2014/main" id="{08F9913C-9B6B-62D6-9D67-B8F70C154CD3}"/>
              </a:ext>
            </a:extLst>
          </p:cNvPr>
          <p:cNvSpPr txBox="1">
            <a:spLocks noChangeArrowheads="1"/>
          </p:cNvSpPr>
          <p:nvPr/>
        </p:nvSpPr>
        <p:spPr bwMode="auto">
          <a:xfrm>
            <a:off x="4689273" y="6552851"/>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9" name="Groupe 8">
            <a:extLst>
              <a:ext uri="{FF2B5EF4-FFF2-40B4-BE49-F238E27FC236}">
                <a16:creationId xmlns:a16="http://schemas.microsoft.com/office/drawing/2014/main" id="{D179C788-538D-4F6E-7CCE-47C8E2DB6A08}"/>
              </a:ext>
            </a:extLst>
          </p:cNvPr>
          <p:cNvGrpSpPr/>
          <p:nvPr/>
        </p:nvGrpSpPr>
        <p:grpSpPr>
          <a:xfrm>
            <a:off x="262344" y="1676094"/>
            <a:ext cx="1620000" cy="2582038"/>
            <a:chOff x="2287488" y="1676094"/>
            <a:chExt cx="1620000" cy="2582038"/>
          </a:xfrm>
        </p:grpSpPr>
        <p:sp>
          <p:nvSpPr>
            <p:cNvPr id="82" name="Flèche : bas 81">
              <a:extLst>
                <a:ext uri="{FF2B5EF4-FFF2-40B4-BE49-F238E27FC236}">
                  <a16:creationId xmlns:a16="http://schemas.microsoft.com/office/drawing/2014/main" id="{7D824FA5-629F-3CAC-D020-3B482E0E5503}"/>
                </a:ext>
              </a:extLst>
            </p:cNvPr>
            <p:cNvSpPr/>
            <p:nvPr/>
          </p:nvSpPr>
          <p:spPr>
            <a:xfrm>
              <a:off x="2760603" y="3237853"/>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a:extLst>
                <a:ext uri="{FF2B5EF4-FFF2-40B4-BE49-F238E27FC236}">
                  <a16:creationId xmlns:a16="http://schemas.microsoft.com/office/drawing/2014/main" id="{780ECC89-83F7-3EE5-3551-5A49D6149EFC}"/>
                </a:ext>
              </a:extLst>
            </p:cNvPr>
            <p:cNvSpPr/>
            <p:nvPr/>
          </p:nvSpPr>
          <p:spPr>
            <a:xfrm>
              <a:off x="2287488" y="1676094"/>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9" name="Groupe 58">
              <a:extLst>
                <a:ext uri="{FF2B5EF4-FFF2-40B4-BE49-F238E27FC236}">
                  <a16:creationId xmlns:a16="http://schemas.microsoft.com/office/drawing/2014/main" id="{C479F2D0-3BFB-9187-A84E-2A9C5E6F7C41}"/>
                </a:ext>
              </a:extLst>
            </p:cNvPr>
            <p:cNvGrpSpPr/>
            <p:nvPr/>
          </p:nvGrpSpPr>
          <p:grpSpPr>
            <a:xfrm>
              <a:off x="2324927" y="1959025"/>
              <a:ext cx="1492562" cy="981117"/>
              <a:chOff x="815782" y="5293472"/>
              <a:chExt cx="3813259" cy="2157204"/>
            </a:xfrm>
          </p:grpSpPr>
          <p:pic>
            <p:nvPicPr>
              <p:cNvPr id="60" name="Image 59">
                <a:extLst>
                  <a:ext uri="{FF2B5EF4-FFF2-40B4-BE49-F238E27FC236}">
                    <a16:creationId xmlns:a16="http://schemas.microsoft.com/office/drawing/2014/main" id="{1B7F1CD8-870A-D645-C422-ADFD82B82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782" y="5293472"/>
                <a:ext cx="2075379" cy="2157204"/>
              </a:xfrm>
              <a:prstGeom prst="rect">
                <a:avLst/>
              </a:prstGeom>
            </p:spPr>
          </p:pic>
          <p:pic>
            <p:nvPicPr>
              <p:cNvPr id="61" name="Image 60">
                <a:extLst>
                  <a:ext uri="{FF2B5EF4-FFF2-40B4-BE49-F238E27FC236}">
                    <a16:creationId xmlns:a16="http://schemas.microsoft.com/office/drawing/2014/main" id="{8E438C85-690E-3575-DC02-FDFD734B87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44634" y="5293472"/>
                <a:ext cx="1584407" cy="2157204"/>
              </a:xfrm>
              <a:prstGeom prst="rect">
                <a:avLst/>
              </a:prstGeom>
            </p:spPr>
          </p:pic>
        </p:grpSp>
      </p:grpSp>
      <p:grpSp>
        <p:nvGrpSpPr>
          <p:cNvPr id="17" name="Groupe 16">
            <a:extLst>
              <a:ext uri="{FF2B5EF4-FFF2-40B4-BE49-F238E27FC236}">
                <a16:creationId xmlns:a16="http://schemas.microsoft.com/office/drawing/2014/main" id="{90FAA0A4-1095-693B-FFE2-B72AFA27675A}"/>
              </a:ext>
            </a:extLst>
          </p:cNvPr>
          <p:cNvGrpSpPr/>
          <p:nvPr/>
        </p:nvGrpSpPr>
        <p:grpSpPr>
          <a:xfrm>
            <a:off x="172343" y="4486167"/>
            <a:ext cx="1800000" cy="1800000"/>
            <a:chOff x="2197487" y="4486167"/>
            <a:chExt cx="1800000" cy="1800000"/>
          </a:xfrm>
        </p:grpSpPr>
        <p:sp>
          <p:nvSpPr>
            <p:cNvPr id="84" name="Ellipse 83">
              <a:extLst>
                <a:ext uri="{FF2B5EF4-FFF2-40B4-BE49-F238E27FC236}">
                  <a16:creationId xmlns:a16="http://schemas.microsoft.com/office/drawing/2014/main" id="{200EA51C-DB7D-C96C-9C13-39952888FE45}"/>
                </a:ext>
              </a:extLst>
            </p:cNvPr>
            <p:cNvSpPr/>
            <p:nvPr/>
          </p:nvSpPr>
          <p:spPr>
            <a:xfrm>
              <a:off x="2197487" y="4486167"/>
              <a:ext cx="1800000" cy="18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5" name="Groupe 64">
              <a:extLst>
                <a:ext uri="{FF2B5EF4-FFF2-40B4-BE49-F238E27FC236}">
                  <a16:creationId xmlns:a16="http://schemas.microsoft.com/office/drawing/2014/main" id="{A6AEBCC8-B874-12D5-ED2C-611760CF9E19}"/>
                </a:ext>
              </a:extLst>
            </p:cNvPr>
            <p:cNvGrpSpPr/>
            <p:nvPr/>
          </p:nvGrpSpPr>
          <p:grpSpPr>
            <a:xfrm>
              <a:off x="2201751" y="4952906"/>
              <a:ext cx="1752908" cy="941062"/>
              <a:chOff x="672008" y="6745622"/>
              <a:chExt cx="3929808" cy="2157204"/>
            </a:xfrm>
          </p:grpSpPr>
          <p:pic>
            <p:nvPicPr>
              <p:cNvPr id="66" name="Image 65">
                <a:extLst>
                  <a:ext uri="{FF2B5EF4-FFF2-40B4-BE49-F238E27FC236}">
                    <a16:creationId xmlns:a16="http://schemas.microsoft.com/office/drawing/2014/main" id="{ED22F599-464F-22C7-DD42-2CC3E4E6A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24944" y="6745622"/>
                <a:ext cx="1676872" cy="2157204"/>
              </a:xfrm>
              <a:prstGeom prst="rect">
                <a:avLst/>
              </a:prstGeom>
            </p:spPr>
          </p:pic>
          <p:pic>
            <p:nvPicPr>
              <p:cNvPr id="67" name="Image 66">
                <a:extLst>
                  <a:ext uri="{FF2B5EF4-FFF2-40B4-BE49-F238E27FC236}">
                    <a16:creationId xmlns:a16="http://schemas.microsoft.com/office/drawing/2014/main" id="{1F440D70-B684-11D2-03B2-0D7D65BA6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08" y="6745622"/>
                <a:ext cx="2075379" cy="2157204"/>
              </a:xfrm>
              <a:prstGeom prst="rect">
                <a:avLst/>
              </a:prstGeom>
            </p:spPr>
          </p:pic>
        </p:grpSp>
      </p:grpSp>
      <p:grpSp>
        <p:nvGrpSpPr>
          <p:cNvPr id="25" name="Groupe 24">
            <a:extLst>
              <a:ext uri="{FF2B5EF4-FFF2-40B4-BE49-F238E27FC236}">
                <a16:creationId xmlns:a16="http://schemas.microsoft.com/office/drawing/2014/main" id="{6DC6FC32-151F-E37A-C2CE-0F74D90A2BA3}"/>
              </a:ext>
            </a:extLst>
          </p:cNvPr>
          <p:cNvGrpSpPr/>
          <p:nvPr/>
        </p:nvGrpSpPr>
        <p:grpSpPr>
          <a:xfrm>
            <a:off x="4117346" y="4539351"/>
            <a:ext cx="1800000" cy="1800000"/>
            <a:chOff x="8122850" y="4486167"/>
            <a:chExt cx="1800000" cy="1800000"/>
          </a:xfrm>
        </p:grpSpPr>
        <p:sp>
          <p:nvSpPr>
            <p:cNvPr id="93" name="Ellipse 92">
              <a:extLst>
                <a:ext uri="{FF2B5EF4-FFF2-40B4-BE49-F238E27FC236}">
                  <a16:creationId xmlns:a16="http://schemas.microsoft.com/office/drawing/2014/main" id="{D29EDCDE-6A95-63C0-35F8-85C3045DA602}"/>
                </a:ext>
              </a:extLst>
            </p:cNvPr>
            <p:cNvSpPr/>
            <p:nvPr/>
          </p:nvSpPr>
          <p:spPr>
            <a:xfrm>
              <a:off x="8122850" y="4486167"/>
              <a:ext cx="1800000" cy="18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8" name="Groupe 67">
              <a:extLst>
                <a:ext uri="{FF2B5EF4-FFF2-40B4-BE49-F238E27FC236}">
                  <a16:creationId xmlns:a16="http://schemas.microsoft.com/office/drawing/2014/main" id="{693A3E8A-8627-61BD-598B-92A5C3FA756B}"/>
                </a:ext>
              </a:extLst>
            </p:cNvPr>
            <p:cNvGrpSpPr/>
            <p:nvPr/>
          </p:nvGrpSpPr>
          <p:grpSpPr>
            <a:xfrm>
              <a:off x="8122850" y="4937295"/>
              <a:ext cx="1718302" cy="891533"/>
              <a:chOff x="2624105" y="4808984"/>
              <a:chExt cx="4053054" cy="2157204"/>
            </a:xfrm>
          </p:grpSpPr>
          <p:pic>
            <p:nvPicPr>
              <p:cNvPr id="69" name="Image 68">
                <a:extLst>
                  <a:ext uri="{FF2B5EF4-FFF2-40B4-BE49-F238E27FC236}">
                    <a16:creationId xmlns:a16="http://schemas.microsoft.com/office/drawing/2014/main" id="{7922412D-35C0-4C95-239A-486902205F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41168" y="4808984"/>
                <a:ext cx="1735991" cy="2157204"/>
              </a:xfrm>
              <a:prstGeom prst="rect">
                <a:avLst/>
              </a:prstGeom>
            </p:spPr>
          </p:pic>
          <p:pic>
            <p:nvPicPr>
              <p:cNvPr id="70" name="Image 69">
                <a:extLst>
                  <a:ext uri="{FF2B5EF4-FFF2-40B4-BE49-F238E27FC236}">
                    <a16:creationId xmlns:a16="http://schemas.microsoft.com/office/drawing/2014/main" id="{7881B810-823C-6010-89B8-B0C4572628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4105" y="4808984"/>
                <a:ext cx="2075379" cy="2157204"/>
              </a:xfrm>
              <a:prstGeom prst="rect">
                <a:avLst/>
              </a:prstGeom>
            </p:spPr>
          </p:pic>
        </p:grpSp>
      </p:grpSp>
      <p:grpSp>
        <p:nvGrpSpPr>
          <p:cNvPr id="5" name="Groupe 4">
            <a:extLst>
              <a:ext uri="{FF2B5EF4-FFF2-40B4-BE49-F238E27FC236}">
                <a16:creationId xmlns:a16="http://schemas.microsoft.com/office/drawing/2014/main" id="{363F758C-29DF-B803-8DC7-49C2ECFB70AE}"/>
              </a:ext>
            </a:extLst>
          </p:cNvPr>
          <p:cNvGrpSpPr/>
          <p:nvPr/>
        </p:nvGrpSpPr>
        <p:grpSpPr>
          <a:xfrm>
            <a:off x="2199003" y="1714447"/>
            <a:ext cx="1620000" cy="2582038"/>
            <a:chOff x="6209039" y="1676094"/>
            <a:chExt cx="1620000" cy="2582038"/>
          </a:xfrm>
        </p:grpSpPr>
        <p:sp>
          <p:nvSpPr>
            <p:cNvPr id="88" name="Flèche : bas 87">
              <a:extLst>
                <a:ext uri="{FF2B5EF4-FFF2-40B4-BE49-F238E27FC236}">
                  <a16:creationId xmlns:a16="http://schemas.microsoft.com/office/drawing/2014/main" id="{A6FCCC64-3499-644A-EA7C-AD2EF103E131}"/>
                </a:ext>
              </a:extLst>
            </p:cNvPr>
            <p:cNvSpPr/>
            <p:nvPr/>
          </p:nvSpPr>
          <p:spPr>
            <a:xfrm>
              <a:off x="6682154" y="3237853"/>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a:extLst>
                <a:ext uri="{FF2B5EF4-FFF2-40B4-BE49-F238E27FC236}">
                  <a16:creationId xmlns:a16="http://schemas.microsoft.com/office/drawing/2014/main" id="{148129EC-26CC-17AE-6A78-C44227170311}"/>
                </a:ext>
              </a:extLst>
            </p:cNvPr>
            <p:cNvSpPr/>
            <p:nvPr/>
          </p:nvSpPr>
          <p:spPr>
            <a:xfrm>
              <a:off x="6209039" y="1676094"/>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2" name="Image 71">
              <a:extLst>
                <a:ext uri="{FF2B5EF4-FFF2-40B4-BE49-F238E27FC236}">
                  <a16:creationId xmlns:a16="http://schemas.microsoft.com/office/drawing/2014/main" id="{DD3A18E3-6991-16E0-1A6F-A2436BF234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19050" y="2067484"/>
              <a:ext cx="706063" cy="896673"/>
            </a:xfrm>
            <a:prstGeom prst="rect">
              <a:avLst/>
            </a:prstGeom>
          </p:spPr>
        </p:pic>
        <p:pic>
          <p:nvPicPr>
            <p:cNvPr id="73" name="Image 72">
              <a:extLst>
                <a:ext uri="{FF2B5EF4-FFF2-40B4-BE49-F238E27FC236}">
                  <a16:creationId xmlns:a16="http://schemas.microsoft.com/office/drawing/2014/main" id="{EE595E09-EB12-FFFF-FA69-A8036685B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5329" y="2043469"/>
              <a:ext cx="844099" cy="896673"/>
            </a:xfrm>
            <a:prstGeom prst="rect">
              <a:avLst/>
            </a:prstGeom>
          </p:spPr>
        </p:pic>
      </p:grpSp>
      <p:grpSp>
        <p:nvGrpSpPr>
          <p:cNvPr id="7" name="Groupe 6">
            <a:extLst>
              <a:ext uri="{FF2B5EF4-FFF2-40B4-BE49-F238E27FC236}">
                <a16:creationId xmlns:a16="http://schemas.microsoft.com/office/drawing/2014/main" id="{B230087E-4B30-1E2E-FC12-9E5A94614F19}"/>
              </a:ext>
            </a:extLst>
          </p:cNvPr>
          <p:cNvGrpSpPr/>
          <p:nvPr/>
        </p:nvGrpSpPr>
        <p:grpSpPr>
          <a:xfrm>
            <a:off x="2109002" y="4524520"/>
            <a:ext cx="1800000" cy="1800000"/>
            <a:chOff x="6119038" y="4486167"/>
            <a:chExt cx="1800000" cy="1800000"/>
          </a:xfrm>
        </p:grpSpPr>
        <p:sp>
          <p:nvSpPr>
            <p:cNvPr id="90" name="Ellipse 89">
              <a:extLst>
                <a:ext uri="{FF2B5EF4-FFF2-40B4-BE49-F238E27FC236}">
                  <a16:creationId xmlns:a16="http://schemas.microsoft.com/office/drawing/2014/main" id="{77AF0BE2-811D-F1F5-BA3A-B4199F3252C6}"/>
                </a:ext>
              </a:extLst>
            </p:cNvPr>
            <p:cNvSpPr/>
            <p:nvPr/>
          </p:nvSpPr>
          <p:spPr>
            <a:xfrm>
              <a:off x="6119038" y="4486167"/>
              <a:ext cx="1800000" cy="18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4" name="Groupe 73">
              <a:extLst>
                <a:ext uri="{FF2B5EF4-FFF2-40B4-BE49-F238E27FC236}">
                  <a16:creationId xmlns:a16="http://schemas.microsoft.com/office/drawing/2014/main" id="{2DF90269-EE73-0770-BD9B-6176F0381BD0}"/>
                </a:ext>
              </a:extLst>
            </p:cNvPr>
            <p:cNvGrpSpPr/>
            <p:nvPr/>
          </p:nvGrpSpPr>
          <p:grpSpPr>
            <a:xfrm>
              <a:off x="6198343" y="4952906"/>
              <a:ext cx="1706075" cy="866521"/>
              <a:chOff x="836712" y="5889032"/>
              <a:chExt cx="4330747" cy="2157276"/>
            </a:xfrm>
          </p:grpSpPr>
          <p:pic>
            <p:nvPicPr>
              <p:cNvPr id="75" name="Image 74">
                <a:extLst>
                  <a:ext uri="{FF2B5EF4-FFF2-40B4-BE49-F238E27FC236}">
                    <a16:creationId xmlns:a16="http://schemas.microsoft.com/office/drawing/2014/main" id="{1FEBAFFD-FCB0-F300-AA14-9350881FC1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12" y="5889104"/>
                <a:ext cx="2075379" cy="2157204"/>
              </a:xfrm>
              <a:prstGeom prst="rect">
                <a:avLst/>
              </a:prstGeom>
            </p:spPr>
          </p:pic>
          <p:pic>
            <p:nvPicPr>
              <p:cNvPr id="76" name="Image 75">
                <a:extLst>
                  <a:ext uri="{FF2B5EF4-FFF2-40B4-BE49-F238E27FC236}">
                    <a16:creationId xmlns:a16="http://schemas.microsoft.com/office/drawing/2014/main" id="{9B41618C-5973-E914-C45D-00C04D3FF1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92081" y="5889032"/>
                <a:ext cx="2075378" cy="2157204"/>
              </a:xfrm>
              <a:prstGeom prst="rect">
                <a:avLst/>
              </a:prstGeom>
            </p:spPr>
          </p:pic>
        </p:grpSp>
      </p:grpSp>
      <p:grpSp>
        <p:nvGrpSpPr>
          <p:cNvPr id="12" name="Groupe 11">
            <a:extLst>
              <a:ext uri="{FF2B5EF4-FFF2-40B4-BE49-F238E27FC236}">
                <a16:creationId xmlns:a16="http://schemas.microsoft.com/office/drawing/2014/main" id="{CEE3CC6C-5933-677D-1660-0D7037379515}"/>
              </a:ext>
            </a:extLst>
          </p:cNvPr>
          <p:cNvGrpSpPr/>
          <p:nvPr/>
        </p:nvGrpSpPr>
        <p:grpSpPr>
          <a:xfrm>
            <a:off x="4207171" y="1677517"/>
            <a:ext cx="1620349" cy="2582038"/>
            <a:chOff x="8212851" y="1676094"/>
            <a:chExt cx="1620349" cy="2582038"/>
          </a:xfrm>
        </p:grpSpPr>
        <p:sp>
          <p:nvSpPr>
            <p:cNvPr id="91" name="Flèche : bas 90">
              <a:extLst>
                <a:ext uri="{FF2B5EF4-FFF2-40B4-BE49-F238E27FC236}">
                  <a16:creationId xmlns:a16="http://schemas.microsoft.com/office/drawing/2014/main" id="{836E573C-15AB-E22B-B6BC-88C5DAEAEE6B}"/>
                </a:ext>
              </a:extLst>
            </p:cNvPr>
            <p:cNvSpPr/>
            <p:nvPr/>
          </p:nvSpPr>
          <p:spPr>
            <a:xfrm>
              <a:off x="8685966" y="3237853"/>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C9920323-8AD2-CEF2-0B9D-7B17C28FE5B5}"/>
                </a:ext>
              </a:extLst>
            </p:cNvPr>
            <p:cNvSpPr/>
            <p:nvPr/>
          </p:nvSpPr>
          <p:spPr>
            <a:xfrm>
              <a:off x="8212851" y="1676094"/>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080E8C2F-19D7-0D3E-BF56-B0117B9AE9DF}"/>
                </a:ext>
              </a:extLst>
            </p:cNvPr>
            <p:cNvGrpSpPr/>
            <p:nvPr/>
          </p:nvGrpSpPr>
          <p:grpSpPr>
            <a:xfrm>
              <a:off x="8287134" y="2036800"/>
              <a:ext cx="1546066" cy="840348"/>
              <a:chOff x="672008" y="6745622"/>
              <a:chExt cx="3929808" cy="2157204"/>
            </a:xfrm>
          </p:grpSpPr>
          <p:pic>
            <p:nvPicPr>
              <p:cNvPr id="98" name="Image 97">
                <a:extLst>
                  <a:ext uri="{FF2B5EF4-FFF2-40B4-BE49-F238E27FC236}">
                    <a16:creationId xmlns:a16="http://schemas.microsoft.com/office/drawing/2014/main" id="{0D40C0BE-1890-306D-88E1-C13651951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24944" y="6745622"/>
                <a:ext cx="1676872" cy="2157204"/>
              </a:xfrm>
              <a:prstGeom prst="rect">
                <a:avLst/>
              </a:prstGeom>
            </p:spPr>
          </p:pic>
          <p:pic>
            <p:nvPicPr>
              <p:cNvPr id="99" name="Image 98">
                <a:extLst>
                  <a:ext uri="{FF2B5EF4-FFF2-40B4-BE49-F238E27FC236}">
                    <a16:creationId xmlns:a16="http://schemas.microsoft.com/office/drawing/2014/main" id="{AED84157-B86B-E7DB-C337-5828EFA219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08" y="6745622"/>
                <a:ext cx="2075379" cy="2157204"/>
              </a:xfrm>
              <a:prstGeom prst="rect">
                <a:avLst/>
              </a:prstGeom>
            </p:spPr>
          </p:pic>
        </p:grpSp>
      </p:grpSp>
      <p:grpSp>
        <p:nvGrpSpPr>
          <p:cNvPr id="10" name="Groupe 9">
            <a:extLst>
              <a:ext uri="{FF2B5EF4-FFF2-40B4-BE49-F238E27FC236}">
                <a16:creationId xmlns:a16="http://schemas.microsoft.com/office/drawing/2014/main" id="{1A80DAD2-FDC7-473A-949A-6DAD425D3EA0}"/>
              </a:ext>
            </a:extLst>
          </p:cNvPr>
          <p:cNvGrpSpPr/>
          <p:nvPr/>
        </p:nvGrpSpPr>
        <p:grpSpPr>
          <a:xfrm>
            <a:off x="6202371" y="1676094"/>
            <a:ext cx="1646360" cy="2582038"/>
            <a:chOff x="4264940" y="1676094"/>
            <a:chExt cx="1646360" cy="2582038"/>
          </a:xfrm>
        </p:grpSpPr>
        <p:sp>
          <p:nvSpPr>
            <p:cNvPr id="85" name="Flèche : bas 84">
              <a:extLst>
                <a:ext uri="{FF2B5EF4-FFF2-40B4-BE49-F238E27FC236}">
                  <a16:creationId xmlns:a16="http://schemas.microsoft.com/office/drawing/2014/main" id="{10AA1969-2F3B-6DAB-9516-BA0854A706DE}"/>
                </a:ext>
              </a:extLst>
            </p:cNvPr>
            <p:cNvSpPr/>
            <p:nvPr/>
          </p:nvSpPr>
          <p:spPr>
            <a:xfrm>
              <a:off x="4764415" y="3237853"/>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a:extLst>
                <a:ext uri="{FF2B5EF4-FFF2-40B4-BE49-F238E27FC236}">
                  <a16:creationId xmlns:a16="http://schemas.microsoft.com/office/drawing/2014/main" id="{F3AA7409-6ADA-E09F-10D2-8F1F6836F97E}"/>
                </a:ext>
              </a:extLst>
            </p:cNvPr>
            <p:cNvSpPr/>
            <p:nvPr/>
          </p:nvSpPr>
          <p:spPr>
            <a:xfrm>
              <a:off x="4291300" y="1676094"/>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0" name="Image 99">
              <a:extLst>
                <a:ext uri="{FF2B5EF4-FFF2-40B4-BE49-F238E27FC236}">
                  <a16:creationId xmlns:a16="http://schemas.microsoft.com/office/drawing/2014/main" id="{0A74481E-5AF3-3368-99FE-31877F421D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4940" y="2061553"/>
              <a:ext cx="757871" cy="803206"/>
            </a:xfrm>
            <a:prstGeom prst="rect">
              <a:avLst/>
            </a:prstGeom>
          </p:spPr>
        </p:pic>
        <p:pic>
          <p:nvPicPr>
            <p:cNvPr id="101" name="Image 100">
              <a:extLst>
                <a:ext uri="{FF2B5EF4-FFF2-40B4-BE49-F238E27FC236}">
                  <a16:creationId xmlns:a16="http://schemas.microsoft.com/office/drawing/2014/main" id="{4CE6AF91-537A-6B29-6F18-8F6A7E6EAC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53430" y="2061524"/>
              <a:ext cx="757870" cy="803206"/>
            </a:xfrm>
            <a:prstGeom prst="rect">
              <a:avLst/>
            </a:prstGeom>
          </p:spPr>
        </p:pic>
      </p:grpSp>
      <p:grpSp>
        <p:nvGrpSpPr>
          <p:cNvPr id="19" name="Groupe 18">
            <a:extLst>
              <a:ext uri="{FF2B5EF4-FFF2-40B4-BE49-F238E27FC236}">
                <a16:creationId xmlns:a16="http://schemas.microsoft.com/office/drawing/2014/main" id="{66E5B919-AADF-71AD-1C42-193C8B0E3215}"/>
              </a:ext>
            </a:extLst>
          </p:cNvPr>
          <p:cNvGrpSpPr/>
          <p:nvPr/>
        </p:nvGrpSpPr>
        <p:grpSpPr>
          <a:xfrm>
            <a:off x="6138730" y="4486167"/>
            <a:ext cx="1800000" cy="1800000"/>
            <a:chOff x="4201299" y="4486167"/>
            <a:chExt cx="1800000" cy="1800000"/>
          </a:xfrm>
        </p:grpSpPr>
        <p:sp>
          <p:nvSpPr>
            <p:cNvPr id="87" name="Ellipse 86">
              <a:extLst>
                <a:ext uri="{FF2B5EF4-FFF2-40B4-BE49-F238E27FC236}">
                  <a16:creationId xmlns:a16="http://schemas.microsoft.com/office/drawing/2014/main" id="{F2E066EF-CE16-541B-B8C0-2EC191C014E5}"/>
                </a:ext>
              </a:extLst>
            </p:cNvPr>
            <p:cNvSpPr/>
            <p:nvPr/>
          </p:nvSpPr>
          <p:spPr>
            <a:xfrm>
              <a:off x="4201299" y="4486167"/>
              <a:ext cx="1800000" cy="18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2" name="Groupe 101">
              <a:extLst>
                <a:ext uri="{FF2B5EF4-FFF2-40B4-BE49-F238E27FC236}">
                  <a16:creationId xmlns:a16="http://schemas.microsoft.com/office/drawing/2014/main" id="{F16D417E-90A8-8A37-2238-50BEA7F9996A}"/>
                </a:ext>
              </a:extLst>
            </p:cNvPr>
            <p:cNvGrpSpPr/>
            <p:nvPr/>
          </p:nvGrpSpPr>
          <p:grpSpPr>
            <a:xfrm>
              <a:off x="4413622" y="4765963"/>
              <a:ext cx="1454849" cy="1406213"/>
              <a:chOff x="2320347" y="7465861"/>
              <a:chExt cx="2183242" cy="2138276"/>
            </a:xfrm>
          </p:grpSpPr>
          <p:grpSp>
            <p:nvGrpSpPr>
              <p:cNvPr id="103" name="Groupe 102">
                <a:extLst>
                  <a:ext uri="{FF2B5EF4-FFF2-40B4-BE49-F238E27FC236}">
                    <a16:creationId xmlns:a16="http://schemas.microsoft.com/office/drawing/2014/main" id="{E01D8810-77AF-985A-4C27-D36348CA44FE}"/>
                  </a:ext>
                </a:extLst>
              </p:cNvPr>
              <p:cNvGrpSpPr/>
              <p:nvPr/>
            </p:nvGrpSpPr>
            <p:grpSpPr>
              <a:xfrm>
                <a:off x="2320347" y="7465861"/>
                <a:ext cx="2183242" cy="1087539"/>
                <a:chOff x="836712" y="5889032"/>
                <a:chExt cx="4330747" cy="2157276"/>
              </a:xfrm>
            </p:grpSpPr>
            <p:pic>
              <p:nvPicPr>
                <p:cNvPr id="105" name="Image 104">
                  <a:extLst>
                    <a:ext uri="{FF2B5EF4-FFF2-40B4-BE49-F238E27FC236}">
                      <a16:creationId xmlns:a16="http://schemas.microsoft.com/office/drawing/2014/main" id="{1F679CED-520B-8D5D-1F55-EAA55EEEB7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12" y="5889104"/>
                  <a:ext cx="2075379" cy="2157204"/>
                </a:xfrm>
                <a:prstGeom prst="rect">
                  <a:avLst/>
                </a:prstGeom>
              </p:spPr>
            </p:pic>
            <p:pic>
              <p:nvPicPr>
                <p:cNvPr id="106" name="Image 105">
                  <a:extLst>
                    <a:ext uri="{FF2B5EF4-FFF2-40B4-BE49-F238E27FC236}">
                      <a16:creationId xmlns:a16="http://schemas.microsoft.com/office/drawing/2014/main" id="{51FF88AC-A40D-18F5-4E8E-81A9220D28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92081" y="5889032"/>
                  <a:ext cx="2075378" cy="2157204"/>
                </a:xfrm>
                <a:prstGeom prst="rect">
                  <a:avLst/>
                </a:prstGeom>
              </p:spPr>
            </p:pic>
          </p:grpSp>
          <p:pic>
            <p:nvPicPr>
              <p:cNvPr id="104" name="Image 103">
                <a:extLst>
                  <a:ext uri="{FF2B5EF4-FFF2-40B4-BE49-F238E27FC236}">
                    <a16:creationId xmlns:a16="http://schemas.microsoft.com/office/drawing/2014/main" id="{D87135DC-75C6-8717-FA80-D64BAFC684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6353" y="8812250"/>
                <a:ext cx="620431" cy="791887"/>
              </a:xfrm>
              <a:prstGeom prst="rect">
                <a:avLst/>
              </a:prstGeom>
            </p:spPr>
          </p:pic>
        </p:grpSp>
      </p:grpSp>
      <p:grpSp>
        <p:nvGrpSpPr>
          <p:cNvPr id="6" name="Groupe 5">
            <a:extLst>
              <a:ext uri="{FF2B5EF4-FFF2-40B4-BE49-F238E27FC236}">
                <a16:creationId xmlns:a16="http://schemas.microsoft.com/office/drawing/2014/main" id="{D13275EF-B71F-2537-1CA7-5095033BF33F}"/>
              </a:ext>
            </a:extLst>
          </p:cNvPr>
          <p:cNvGrpSpPr/>
          <p:nvPr/>
        </p:nvGrpSpPr>
        <p:grpSpPr>
          <a:xfrm>
            <a:off x="8189641" y="1676094"/>
            <a:ext cx="1620000" cy="2582038"/>
            <a:chOff x="8189641" y="1676094"/>
            <a:chExt cx="1620000" cy="2582038"/>
          </a:xfrm>
        </p:grpSpPr>
        <p:sp>
          <p:nvSpPr>
            <p:cNvPr id="39" name="Flèche : bas 38">
              <a:extLst>
                <a:ext uri="{FF2B5EF4-FFF2-40B4-BE49-F238E27FC236}">
                  <a16:creationId xmlns:a16="http://schemas.microsoft.com/office/drawing/2014/main" id="{0CB93947-2034-29BF-51B4-5BF3E8442E0A}"/>
                </a:ext>
              </a:extLst>
            </p:cNvPr>
            <p:cNvSpPr/>
            <p:nvPr/>
          </p:nvSpPr>
          <p:spPr>
            <a:xfrm>
              <a:off x="8662756" y="3237853"/>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999AFBFA-2AC8-E06F-152D-BB6C39302049}"/>
                </a:ext>
              </a:extLst>
            </p:cNvPr>
            <p:cNvSpPr/>
            <p:nvPr/>
          </p:nvSpPr>
          <p:spPr>
            <a:xfrm>
              <a:off x="8189641" y="1676094"/>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7" name="Groupe 106">
              <a:extLst>
                <a:ext uri="{FF2B5EF4-FFF2-40B4-BE49-F238E27FC236}">
                  <a16:creationId xmlns:a16="http://schemas.microsoft.com/office/drawing/2014/main" id="{C331F922-BBE6-28C5-5D21-9C43441CFF9F}"/>
                </a:ext>
              </a:extLst>
            </p:cNvPr>
            <p:cNvGrpSpPr/>
            <p:nvPr/>
          </p:nvGrpSpPr>
          <p:grpSpPr>
            <a:xfrm>
              <a:off x="8299399" y="1831640"/>
              <a:ext cx="1454849" cy="1406213"/>
              <a:chOff x="2320347" y="7465861"/>
              <a:chExt cx="2183242" cy="2138276"/>
            </a:xfrm>
          </p:grpSpPr>
          <p:grpSp>
            <p:nvGrpSpPr>
              <p:cNvPr id="108" name="Groupe 107">
                <a:extLst>
                  <a:ext uri="{FF2B5EF4-FFF2-40B4-BE49-F238E27FC236}">
                    <a16:creationId xmlns:a16="http://schemas.microsoft.com/office/drawing/2014/main" id="{97D4278A-5A2C-B7F7-1F5A-2F40362C32B4}"/>
                  </a:ext>
                </a:extLst>
              </p:cNvPr>
              <p:cNvGrpSpPr/>
              <p:nvPr/>
            </p:nvGrpSpPr>
            <p:grpSpPr>
              <a:xfrm>
                <a:off x="2320347" y="7465861"/>
                <a:ext cx="2183242" cy="1087539"/>
                <a:chOff x="836712" y="5889032"/>
                <a:chExt cx="4330747" cy="2157276"/>
              </a:xfrm>
            </p:grpSpPr>
            <p:pic>
              <p:nvPicPr>
                <p:cNvPr id="110" name="Image 109">
                  <a:extLst>
                    <a:ext uri="{FF2B5EF4-FFF2-40B4-BE49-F238E27FC236}">
                      <a16:creationId xmlns:a16="http://schemas.microsoft.com/office/drawing/2014/main" id="{9E0C56AD-4870-2691-1E1E-E833905FAE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12" y="5889104"/>
                  <a:ext cx="2075379" cy="2157204"/>
                </a:xfrm>
                <a:prstGeom prst="rect">
                  <a:avLst/>
                </a:prstGeom>
              </p:spPr>
            </p:pic>
            <p:pic>
              <p:nvPicPr>
                <p:cNvPr id="111" name="Image 110">
                  <a:extLst>
                    <a:ext uri="{FF2B5EF4-FFF2-40B4-BE49-F238E27FC236}">
                      <a16:creationId xmlns:a16="http://schemas.microsoft.com/office/drawing/2014/main" id="{458991C7-319B-E896-C711-198CB55125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92081" y="5889032"/>
                  <a:ext cx="2075378" cy="2157204"/>
                </a:xfrm>
                <a:prstGeom prst="rect">
                  <a:avLst/>
                </a:prstGeom>
              </p:spPr>
            </p:pic>
          </p:grpSp>
          <p:pic>
            <p:nvPicPr>
              <p:cNvPr id="109" name="Image 108">
                <a:extLst>
                  <a:ext uri="{FF2B5EF4-FFF2-40B4-BE49-F238E27FC236}">
                    <a16:creationId xmlns:a16="http://schemas.microsoft.com/office/drawing/2014/main" id="{8AF189C9-3682-ADC2-B5B6-8BC1D155DF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6353" y="8812250"/>
                <a:ext cx="620431" cy="791887"/>
              </a:xfrm>
              <a:prstGeom prst="rect">
                <a:avLst/>
              </a:prstGeom>
            </p:spPr>
          </p:pic>
        </p:grpSp>
      </p:grpSp>
      <p:grpSp>
        <p:nvGrpSpPr>
          <p:cNvPr id="15" name="Groupe 14">
            <a:extLst>
              <a:ext uri="{FF2B5EF4-FFF2-40B4-BE49-F238E27FC236}">
                <a16:creationId xmlns:a16="http://schemas.microsoft.com/office/drawing/2014/main" id="{65FF8B25-961A-3028-B409-0C11471302E0}"/>
              </a:ext>
            </a:extLst>
          </p:cNvPr>
          <p:cNvGrpSpPr/>
          <p:nvPr/>
        </p:nvGrpSpPr>
        <p:grpSpPr>
          <a:xfrm>
            <a:off x="8100002" y="4486167"/>
            <a:ext cx="1800000" cy="1800000"/>
            <a:chOff x="193675" y="4486167"/>
            <a:chExt cx="1800000" cy="1800000"/>
          </a:xfrm>
        </p:grpSpPr>
        <p:sp>
          <p:nvSpPr>
            <p:cNvPr id="29" name="Ellipse 28">
              <a:extLst>
                <a:ext uri="{FF2B5EF4-FFF2-40B4-BE49-F238E27FC236}">
                  <a16:creationId xmlns:a16="http://schemas.microsoft.com/office/drawing/2014/main" id="{726BBDFB-CF19-6F00-AB77-5DEA65980B2B}"/>
                </a:ext>
              </a:extLst>
            </p:cNvPr>
            <p:cNvSpPr/>
            <p:nvPr/>
          </p:nvSpPr>
          <p:spPr>
            <a:xfrm>
              <a:off x="193675" y="4486167"/>
              <a:ext cx="1800000" cy="18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2" name="Groupe 111">
              <a:extLst>
                <a:ext uri="{FF2B5EF4-FFF2-40B4-BE49-F238E27FC236}">
                  <a16:creationId xmlns:a16="http://schemas.microsoft.com/office/drawing/2014/main" id="{9BD763D2-C697-9EB7-9EE8-64F17CA28E14}"/>
                </a:ext>
              </a:extLst>
            </p:cNvPr>
            <p:cNvGrpSpPr/>
            <p:nvPr/>
          </p:nvGrpSpPr>
          <p:grpSpPr>
            <a:xfrm>
              <a:off x="367342" y="4700019"/>
              <a:ext cx="1445844" cy="1496372"/>
              <a:chOff x="4615975" y="7465897"/>
              <a:chExt cx="2183242" cy="2253571"/>
            </a:xfrm>
          </p:grpSpPr>
          <p:grpSp>
            <p:nvGrpSpPr>
              <p:cNvPr id="113" name="Groupe 112">
                <a:extLst>
                  <a:ext uri="{FF2B5EF4-FFF2-40B4-BE49-F238E27FC236}">
                    <a16:creationId xmlns:a16="http://schemas.microsoft.com/office/drawing/2014/main" id="{33784D21-99C8-A77C-7413-6981D51C69A3}"/>
                  </a:ext>
                </a:extLst>
              </p:cNvPr>
              <p:cNvGrpSpPr/>
              <p:nvPr/>
            </p:nvGrpSpPr>
            <p:grpSpPr>
              <a:xfrm>
                <a:off x="4615975" y="7465897"/>
                <a:ext cx="2183242" cy="1087539"/>
                <a:chOff x="836712" y="5889032"/>
                <a:chExt cx="4330747" cy="2157276"/>
              </a:xfrm>
            </p:grpSpPr>
            <p:pic>
              <p:nvPicPr>
                <p:cNvPr id="115" name="Image 114">
                  <a:extLst>
                    <a:ext uri="{FF2B5EF4-FFF2-40B4-BE49-F238E27FC236}">
                      <a16:creationId xmlns:a16="http://schemas.microsoft.com/office/drawing/2014/main" id="{4685C375-E7AB-EE56-043A-6B8301EEC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12" y="5889104"/>
                  <a:ext cx="2075379" cy="2157204"/>
                </a:xfrm>
                <a:prstGeom prst="rect">
                  <a:avLst/>
                </a:prstGeom>
              </p:spPr>
            </p:pic>
            <p:pic>
              <p:nvPicPr>
                <p:cNvPr id="116" name="Image 115">
                  <a:extLst>
                    <a:ext uri="{FF2B5EF4-FFF2-40B4-BE49-F238E27FC236}">
                      <a16:creationId xmlns:a16="http://schemas.microsoft.com/office/drawing/2014/main" id="{8A03EE56-FDBD-F483-5B85-8EC6006036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92081" y="5889032"/>
                  <a:ext cx="2075378" cy="2157204"/>
                </a:xfrm>
                <a:prstGeom prst="rect">
                  <a:avLst/>
                </a:prstGeom>
              </p:spPr>
            </p:pic>
          </p:grpSp>
          <p:pic>
            <p:nvPicPr>
              <p:cNvPr id="114" name="Image 113">
                <a:extLst>
                  <a:ext uri="{FF2B5EF4-FFF2-40B4-BE49-F238E27FC236}">
                    <a16:creationId xmlns:a16="http://schemas.microsoft.com/office/drawing/2014/main" id="{2D8C6DBD-C8CE-CCA9-C710-B577131468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1494" y="8640866"/>
                <a:ext cx="792203" cy="1078602"/>
              </a:xfrm>
              <a:prstGeom prst="rect">
                <a:avLst/>
              </a:prstGeom>
            </p:spPr>
          </p:pic>
        </p:grpSp>
      </p:grpSp>
      <p:grpSp>
        <p:nvGrpSpPr>
          <p:cNvPr id="14" name="Groupe 13">
            <a:extLst>
              <a:ext uri="{FF2B5EF4-FFF2-40B4-BE49-F238E27FC236}">
                <a16:creationId xmlns:a16="http://schemas.microsoft.com/office/drawing/2014/main" id="{82187B04-B73E-BDC1-DE35-32E53C23453F}"/>
              </a:ext>
            </a:extLst>
          </p:cNvPr>
          <p:cNvGrpSpPr/>
          <p:nvPr/>
        </p:nvGrpSpPr>
        <p:grpSpPr>
          <a:xfrm>
            <a:off x="10216663" y="1676094"/>
            <a:ext cx="1620000" cy="2582038"/>
            <a:chOff x="10216663" y="1676094"/>
            <a:chExt cx="1620000" cy="2582038"/>
          </a:xfrm>
        </p:grpSpPr>
        <p:sp>
          <p:nvSpPr>
            <p:cNvPr id="94" name="Flèche : bas 93">
              <a:extLst>
                <a:ext uri="{FF2B5EF4-FFF2-40B4-BE49-F238E27FC236}">
                  <a16:creationId xmlns:a16="http://schemas.microsoft.com/office/drawing/2014/main" id="{706B6D30-463A-8C60-D17C-182DE66D7E67}"/>
                </a:ext>
              </a:extLst>
            </p:cNvPr>
            <p:cNvSpPr/>
            <p:nvPr/>
          </p:nvSpPr>
          <p:spPr>
            <a:xfrm>
              <a:off x="10689778" y="3237853"/>
              <a:ext cx="673769" cy="10202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a:extLst>
                <a:ext uri="{FF2B5EF4-FFF2-40B4-BE49-F238E27FC236}">
                  <a16:creationId xmlns:a16="http://schemas.microsoft.com/office/drawing/2014/main" id="{4F89B217-B93F-2FB4-6092-0430673E7532}"/>
                </a:ext>
              </a:extLst>
            </p:cNvPr>
            <p:cNvSpPr/>
            <p:nvPr/>
          </p:nvSpPr>
          <p:spPr>
            <a:xfrm>
              <a:off x="10216663" y="1676094"/>
              <a:ext cx="1620000" cy="16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8" name="Groupe 117">
              <a:extLst>
                <a:ext uri="{FF2B5EF4-FFF2-40B4-BE49-F238E27FC236}">
                  <a16:creationId xmlns:a16="http://schemas.microsoft.com/office/drawing/2014/main" id="{C0AC9CF8-69FA-E0EB-67FD-E45D20A0A152}"/>
                </a:ext>
              </a:extLst>
            </p:cNvPr>
            <p:cNvGrpSpPr/>
            <p:nvPr/>
          </p:nvGrpSpPr>
          <p:grpSpPr>
            <a:xfrm>
              <a:off x="10398053" y="1850608"/>
              <a:ext cx="1286435" cy="1325043"/>
              <a:chOff x="4615975" y="7465897"/>
              <a:chExt cx="2183242" cy="2253571"/>
            </a:xfrm>
          </p:grpSpPr>
          <p:grpSp>
            <p:nvGrpSpPr>
              <p:cNvPr id="119" name="Groupe 118">
                <a:extLst>
                  <a:ext uri="{FF2B5EF4-FFF2-40B4-BE49-F238E27FC236}">
                    <a16:creationId xmlns:a16="http://schemas.microsoft.com/office/drawing/2014/main" id="{8CCBBEA3-40E3-E10D-EDE0-E8C6E84C327E}"/>
                  </a:ext>
                </a:extLst>
              </p:cNvPr>
              <p:cNvGrpSpPr/>
              <p:nvPr/>
            </p:nvGrpSpPr>
            <p:grpSpPr>
              <a:xfrm>
                <a:off x="4615975" y="7465897"/>
                <a:ext cx="2183242" cy="1087539"/>
                <a:chOff x="836712" y="5889032"/>
                <a:chExt cx="4330747" cy="2157276"/>
              </a:xfrm>
            </p:grpSpPr>
            <p:pic>
              <p:nvPicPr>
                <p:cNvPr id="121" name="Image 120">
                  <a:extLst>
                    <a:ext uri="{FF2B5EF4-FFF2-40B4-BE49-F238E27FC236}">
                      <a16:creationId xmlns:a16="http://schemas.microsoft.com/office/drawing/2014/main" id="{AC4CE157-9DE3-DD4C-72FA-31B34AB599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12" y="5889104"/>
                  <a:ext cx="2075379" cy="2157204"/>
                </a:xfrm>
                <a:prstGeom prst="rect">
                  <a:avLst/>
                </a:prstGeom>
              </p:spPr>
            </p:pic>
            <p:pic>
              <p:nvPicPr>
                <p:cNvPr id="122" name="Image 121">
                  <a:extLst>
                    <a:ext uri="{FF2B5EF4-FFF2-40B4-BE49-F238E27FC236}">
                      <a16:creationId xmlns:a16="http://schemas.microsoft.com/office/drawing/2014/main" id="{258E4A9B-7831-8327-8801-9BDAD73305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92081" y="5889032"/>
                  <a:ext cx="2075378" cy="2157204"/>
                </a:xfrm>
                <a:prstGeom prst="rect">
                  <a:avLst/>
                </a:prstGeom>
              </p:spPr>
            </p:pic>
          </p:grpSp>
          <p:pic>
            <p:nvPicPr>
              <p:cNvPr id="120" name="Image 119">
                <a:extLst>
                  <a:ext uri="{FF2B5EF4-FFF2-40B4-BE49-F238E27FC236}">
                    <a16:creationId xmlns:a16="http://schemas.microsoft.com/office/drawing/2014/main" id="{C211708C-FE35-2F85-F686-67030429DD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1494" y="8640866"/>
                <a:ext cx="792203" cy="1078602"/>
              </a:xfrm>
              <a:prstGeom prst="rect">
                <a:avLst/>
              </a:prstGeom>
            </p:spPr>
          </p:pic>
        </p:grpSp>
      </p:grpSp>
      <p:grpSp>
        <p:nvGrpSpPr>
          <p:cNvPr id="27" name="Groupe 26">
            <a:extLst>
              <a:ext uri="{FF2B5EF4-FFF2-40B4-BE49-F238E27FC236}">
                <a16:creationId xmlns:a16="http://schemas.microsoft.com/office/drawing/2014/main" id="{F1273894-5137-C61A-6122-2B52E509C9C6}"/>
              </a:ext>
            </a:extLst>
          </p:cNvPr>
          <p:cNvGrpSpPr/>
          <p:nvPr/>
        </p:nvGrpSpPr>
        <p:grpSpPr>
          <a:xfrm>
            <a:off x="10126662" y="4486167"/>
            <a:ext cx="1800000" cy="1800000"/>
            <a:chOff x="10126662" y="4486167"/>
            <a:chExt cx="1800000" cy="1800000"/>
          </a:xfrm>
        </p:grpSpPr>
        <p:sp>
          <p:nvSpPr>
            <p:cNvPr id="96" name="Ellipse 95">
              <a:extLst>
                <a:ext uri="{FF2B5EF4-FFF2-40B4-BE49-F238E27FC236}">
                  <a16:creationId xmlns:a16="http://schemas.microsoft.com/office/drawing/2014/main" id="{77AFBAEE-6268-C789-228B-AD0FF9612B4E}"/>
                </a:ext>
              </a:extLst>
            </p:cNvPr>
            <p:cNvSpPr/>
            <p:nvPr/>
          </p:nvSpPr>
          <p:spPr>
            <a:xfrm>
              <a:off x="10126662" y="4486167"/>
              <a:ext cx="1800000" cy="180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3" name="Groupe 122">
              <a:extLst>
                <a:ext uri="{FF2B5EF4-FFF2-40B4-BE49-F238E27FC236}">
                  <a16:creationId xmlns:a16="http://schemas.microsoft.com/office/drawing/2014/main" id="{6BD966E6-A6DD-2366-8928-A15A5EDD568D}"/>
                </a:ext>
              </a:extLst>
            </p:cNvPr>
            <p:cNvGrpSpPr/>
            <p:nvPr/>
          </p:nvGrpSpPr>
          <p:grpSpPr>
            <a:xfrm>
              <a:off x="10322633" y="4700019"/>
              <a:ext cx="1408057" cy="1449349"/>
              <a:chOff x="22503" y="56492"/>
              <a:chExt cx="2183242" cy="2304220"/>
            </a:xfrm>
          </p:grpSpPr>
          <p:grpSp>
            <p:nvGrpSpPr>
              <p:cNvPr id="124" name="Groupe 123">
                <a:extLst>
                  <a:ext uri="{FF2B5EF4-FFF2-40B4-BE49-F238E27FC236}">
                    <a16:creationId xmlns:a16="http://schemas.microsoft.com/office/drawing/2014/main" id="{8B53B3F0-6B62-9CB4-F569-AD2875D56E17}"/>
                  </a:ext>
                </a:extLst>
              </p:cNvPr>
              <p:cNvGrpSpPr/>
              <p:nvPr/>
            </p:nvGrpSpPr>
            <p:grpSpPr>
              <a:xfrm>
                <a:off x="22503" y="56492"/>
                <a:ext cx="2183242" cy="1087539"/>
                <a:chOff x="836712" y="5889032"/>
                <a:chExt cx="4330747" cy="2157276"/>
              </a:xfrm>
            </p:grpSpPr>
            <p:pic>
              <p:nvPicPr>
                <p:cNvPr id="126" name="Image 125">
                  <a:extLst>
                    <a:ext uri="{FF2B5EF4-FFF2-40B4-BE49-F238E27FC236}">
                      <a16:creationId xmlns:a16="http://schemas.microsoft.com/office/drawing/2014/main" id="{D0BE957F-CBDF-E8FF-BBF1-6C7456FFF8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12" y="5889104"/>
                  <a:ext cx="2075379" cy="2157204"/>
                </a:xfrm>
                <a:prstGeom prst="rect">
                  <a:avLst/>
                </a:prstGeom>
              </p:spPr>
            </p:pic>
            <p:pic>
              <p:nvPicPr>
                <p:cNvPr id="127" name="Image 126">
                  <a:extLst>
                    <a:ext uri="{FF2B5EF4-FFF2-40B4-BE49-F238E27FC236}">
                      <a16:creationId xmlns:a16="http://schemas.microsoft.com/office/drawing/2014/main" id="{FC9FDE4D-12EA-57A9-04AE-5A45CC5355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092081" y="5889032"/>
                  <a:ext cx="2075378" cy="2157204"/>
                </a:xfrm>
                <a:prstGeom prst="rect">
                  <a:avLst/>
                </a:prstGeom>
              </p:spPr>
            </p:pic>
          </p:grpSp>
          <p:pic>
            <p:nvPicPr>
              <p:cNvPr id="125" name="Image 124">
                <a:extLst>
                  <a:ext uri="{FF2B5EF4-FFF2-40B4-BE49-F238E27FC236}">
                    <a16:creationId xmlns:a16="http://schemas.microsoft.com/office/drawing/2014/main" id="{16B83C0E-926E-9242-C684-CCE4BD9B2D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983" y="1273101"/>
                <a:ext cx="845439" cy="1087611"/>
              </a:xfrm>
              <a:prstGeom prst="rect">
                <a:avLst/>
              </a:prstGeom>
            </p:spPr>
          </p:pic>
        </p:grpSp>
      </p:grpSp>
      <p:sp>
        <p:nvSpPr>
          <p:cNvPr id="80" name="ZoneTexte 79">
            <a:extLst>
              <a:ext uri="{FF2B5EF4-FFF2-40B4-BE49-F238E27FC236}">
                <a16:creationId xmlns:a16="http://schemas.microsoft.com/office/drawing/2014/main" id="{B7450A21-C422-41F4-B792-C2E488F9A5D7}"/>
              </a:ext>
            </a:extLst>
          </p:cNvPr>
          <p:cNvSpPr txBox="1"/>
          <p:nvPr/>
        </p:nvSpPr>
        <p:spPr>
          <a:xfrm>
            <a:off x="949356" y="999088"/>
            <a:ext cx="9879107"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trouve le nombre suivant.</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Say the </a:t>
            </a:r>
            <a:r>
              <a:rPr lang="fr-FR" b="1" dirty="0" err="1">
                <a:latin typeface="Acceseditionsscript Normal" panose="00000500000000000000" pitchFamily="50" charset="0"/>
              </a:rPr>
              <a:t>next</a:t>
            </a:r>
            <a:r>
              <a:rPr lang="fr-FR" b="1" dirty="0">
                <a:latin typeface="Acceseditionsscript Normal" panose="00000500000000000000" pitchFamily="50" charset="0"/>
              </a:rPr>
              <a:t> </a:t>
            </a:r>
            <a:r>
              <a:rPr lang="fr-FR" b="1" dirty="0" err="1">
                <a:latin typeface="Acceseditionsscript Normal" panose="00000500000000000000" pitchFamily="50" charset="0"/>
              </a:rPr>
              <a:t>number</a:t>
            </a:r>
            <a:r>
              <a:rPr lang="fr-FR" b="1" dirty="0">
                <a:latin typeface="Acceseditionsscript Normal" panose="00000500000000000000" pitchFamily="50" charset="0"/>
              </a:rPr>
              <a:t> ( ... </a:t>
            </a:r>
            <a:r>
              <a:rPr lang="fr-FR" b="1" u="sng" dirty="0" err="1">
                <a:latin typeface="Acceseditionsscript Normal" panose="00000500000000000000" pitchFamily="50" charset="0"/>
              </a:rPr>
              <a:t>then</a:t>
            </a:r>
            <a:r>
              <a:rPr lang="fr-FR" b="1" dirty="0">
                <a:latin typeface="Acceseditionsscript Normal" panose="00000500000000000000" pitchFamily="50" charset="0"/>
              </a:rPr>
              <a:t> ... ).</a:t>
            </a:r>
            <a:r>
              <a:rPr lang="en-GB" b="1" dirty="0">
                <a:latin typeface="Acceseditionsscript Normal" panose="00000500000000000000" pitchFamily="50" charset="0"/>
              </a:rPr>
              <a:t> »</a:t>
            </a:r>
          </a:p>
        </p:txBody>
      </p:sp>
      <p:grpSp>
        <p:nvGrpSpPr>
          <p:cNvPr id="81" name="Groupe 80">
            <a:extLst>
              <a:ext uri="{FF2B5EF4-FFF2-40B4-BE49-F238E27FC236}">
                <a16:creationId xmlns:a16="http://schemas.microsoft.com/office/drawing/2014/main" id="{2991E3FE-EC1C-4568-B4CF-5AB830C7B908}"/>
              </a:ext>
            </a:extLst>
          </p:cNvPr>
          <p:cNvGrpSpPr/>
          <p:nvPr/>
        </p:nvGrpSpPr>
        <p:grpSpPr>
          <a:xfrm>
            <a:off x="917544" y="2848"/>
            <a:ext cx="10325100" cy="1015663"/>
            <a:chOff x="838200" y="163680"/>
            <a:chExt cx="10325100" cy="1015663"/>
          </a:xfrm>
        </p:grpSpPr>
        <p:sp>
          <p:nvSpPr>
            <p:cNvPr id="117" name="Flèche : pentagone 116">
              <a:extLst>
                <a:ext uri="{FF2B5EF4-FFF2-40B4-BE49-F238E27FC236}">
                  <a16:creationId xmlns:a16="http://schemas.microsoft.com/office/drawing/2014/main" id="{BC0AF166-020E-48ED-8C47-CACBB57941B1}"/>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ZoneTexte 127">
              <a:extLst>
                <a:ext uri="{FF2B5EF4-FFF2-40B4-BE49-F238E27FC236}">
                  <a16:creationId xmlns:a16="http://schemas.microsoft.com/office/drawing/2014/main" id="{AAE2FBDB-6D48-4556-A317-61722953478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129" name="Groupe 128">
              <a:extLst>
                <a:ext uri="{FF2B5EF4-FFF2-40B4-BE49-F238E27FC236}">
                  <a16:creationId xmlns:a16="http://schemas.microsoft.com/office/drawing/2014/main" id="{F86F2F76-B3B1-4A9F-B565-5073A8EEBD55}"/>
                </a:ext>
              </a:extLst>
            </p:cNvPr>
            <p:cNvGrpSpPr/>
            <p:nvPr/>
          </p:nvGrpSpPr>
          <p:grpSpPr>
            <a:xfrm>
              <a:off x="9816459" y="348031"/>
              <a:ext cx="872400" cy="646959"/>
              <a:chOff x="10999694" y="163680"/>
              <a:chExt cx="872400" cy="646959"/>
            </a:xfrm>
          </p:grpSpPr>
          <p:sp>
            <p:nvSpPr>
              <p:cNvPr id="130" name="Étoile : 5 branches 129">
                <a:extLst>
                  <a:ext uri="{FF2B5EF4-FFF2-40B4-BE49-F238E27FC236}">
                    <a16:creationId xmlns:a16="http://schemas.microsoft.com/office/drawing/2014/main" id="{2EC66467-A410-4800-954E-3AC2B8E5AE16}"/>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1" name="Étoile : 5 branches 130">
                <a:extLst>
                  <a:ext uri="{FF2B5EF4-FFF2-40B4-BE49-F238E27FC236}">
                    <a16:creationId xmlns:a16="http://schemas.microsoft.com/office/drawing/2014/main" id="{4752107E-57E7-4861-8627-415F13E42533}"/>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2" name="Étoile : 5 branches 131">
                <a:extLst>
                  <a:ext uri="{FF2B5EF4-FFF2-40B4-BE49-F238E27FC236}">
                    <a16:creationId xmlns:a16="http://schemas.microsoft.com/office/drawing/2014/main" id="{3F33AD63-4C58-42D9-ABB5-6925A1E2BDFF}"/>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8003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3</a:t>
              </a:r>
            </a:p>
          </p:txBody>
        </p:sp>
      </p:grpSp>
      <p:sp>
        <p:nvSpPr>
          <p:cNvPr id="7" name="Étoile : 5 branches 6">
            <a:extLst>
              <a:ext uri="{FF2B5EF4-FFF2-40B4-BE49-F238E27FC236}">
                <a16:creationId xmlns:a16="http://schemas.microsoft.com/office/drawing/2014/main" id="{2BADC8F4-3657-45E7-9F16-CF7090154FE9}"/>
              </a:ext>
            </a:extLst>
          </p:cNvPr>
          <p:cNvSpPr/>
          <p:nvPr/>
        </p:nvSpPr>
        <p:spPr>
          <a:xfrm>
            <a:off x="1118333" y="36296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8" name="Étoile : 5 branches 7">
            <a:extLst>
              <a:ext uri="{FF2B5EF4-FFF2-40B4-BE49-F238E27FC236}">
                <a16:creationId xmlns:a16="http://schemas.microsoft.com/office/drawing/2014/main" id="{9A6649D1-8BE5-44B7-A4C2-34693C1828B7}"/>
              </a:ext>
            </a:extLst>
          </p:cNvPr>
          <p:cNvSpPr/>
          <p:nvPr/>
        </p:nvSpPr>
        <p:spPr>
          <a:xfrm>
            <a:off x="1630733" y="36705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81684AC3-B06C-4F81-8A38-E8797F5044BB}"/>
              </a:ext>
            </a:extLst>
          </p:cNvPr>
          <p:cNvSpPr/>
          <p:nvPr/>
        </p:nvSpPr>
        <p:spPr>
          <a:xfrm>
            <a:off x="9797375" y="29511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Étoile : 5 branches 9">
            <a:extLst>
              <a:ext uri="{FF2B5EF4-FFF2-40B4-BE49-F238E27FC236}">
                <a16:creationId xmlns:a16="http://schemas.microsoft.com/office/drawing/2014/main" id="{157ECEBC-6485-4F59-9ED1-CAA6F9937521}"/>
              </a:ext>
            </a:extLst>
          </p:cNvPr>
          <p:cNvSpPr/>
          <p:nvPr/>
        </p:nvSpPr>
        <p:spPr>
          <a:xfrm>
            <a:off x="10309775" y="29920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F13784EC-76A0-447A-B7AF-0D9380B0C287}"/>
              </a:ext>
            </a:extLst>
          </p:cNvPr>
          <p:cNvSpPr/>
          <p:nvPr/>
        </p:nvSpPr>
        <p:spPr>
          <a:xfrm>
            <a:off x="10053575" y="5820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69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613392"/>
            <a:ext cx="12192000" cy="3785652"/>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Look and say : What about the 5</a:t>
            </a:r>
            <a:r>
              <a:rPr lang="en-GB" sz="2000" b="1" baseline="30000" dirty="0">
                <a:latin typeface="Acceseditionsscript Normal" panose="00000500000000000000" pitchFamily="50" charset="0"/>
              </a:rPr>
              <a:t>th</a:t>
            </a:r>
            <a:r>
              <a:rPr lang="en-GB" sz="2000" b="1" dirty="0">
                <a:latin typeface="Acceseditionsscript Normal" panose="00000500000000000000" pitchFamily="50" charset="0"/>
              </a:rPr>
              <a:t> of November ? What about the 8</a:t>
            </a:r>
            <a:r>
              <a:rPr lang="en-GB" sz="2000" b="1" baseline="30000" dirty="0">
                <a:latin typeface="Acceseditionsscript Normal" panose="00000500000000000000" pitchFamily="50" charset="0"/>
              </a:rPr>
              <a:t>th</a:t>
            </a:r>
            <a:r>
              <a:rPr lang="en-GB" sz="2000" b="1" dirty="0">
                <a:latin typeface="Acceseditionsscript Normal" panose="00000500000000000000" pitchFamily="50" charset="0"/>
              </a:rPr>
              <a:t> ? What about...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Réponses attendues en français. Les élèves annoncent ce qui est prévu au programme le jour mentionné. On attend que les enfants annoncent le bon jour de la semaine pour chaque évènement (en français). Le PE peut reprendre en anglais : « Yes, on Monday, the 11th of </a:t>
            </a:r>
            <a:r>
              <a:rPr lang="fr-FR" sz="2000" i="1" dirty="0" err="1">
                <a:latin typeface="Acceseditionsscript Normal" panose="00000500000000000000" pitchFamily="50" charset="0"/>
              </a:rPr>
              <a:t>November</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we’ll</a:t>
            </a:r>
            <a:r>
              <a:rPr lang="fr-FR" sz="2000" i="1" dirty="0">
                <a:latin typeface="Acceseditionsscript Normal" panose="00000500000000000000" pitchFamily="50" charset="0"/>
              </a:rPr>
              <a:t> not </a:t>
            </a:r>
            <a:r>
              <a:rPr lang="fr-FR" sz="2000" i="1" dirty="0" err="1">
                <a:latin typeface="Acceseditionsscript Normal" panose="00000500000000000000" pitchFamily="50" charset="0"/>
              </a:rPr>
              <a:t>be</a:t>
            </a:r>
            <a:r>
              <a:rPr lang="fr-FR" sz="2000" i="1" dirty="0">
                <a:latin typeface="Acceseditionsscript Normal" panose="00000500000000000000" pitchFamily="50" charset="0"/>
              </a:rPr>
              <a:t> at </a:t>
            </a:r>
            <a:r>
              <a:rPr lang="fr-FR" sz="2000" i="1" dirty="0" err="1">
                <a:latin typeface="Acceseditionsscript Normal" panose="00000500000000000000" pitchFamily="50" charset="0"/>
              </a:rPr>
              <a:t>school</a:t>
            </a:r>
            <a:r>
              <a:rPr lang="fr-FR" sz="2000" i="1" dirty="0">
                <a:latin typeface="Acceseditionsscript Normal" panose="00000500000000000000" pitchFamily="50" charset="0"/>
              </a:rPr>
              <a:t>! ».</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pour chaque évènement, reprendre la bande de papier transparente fluorescente pour la placer à la verticale et visualiser plus facilement le jour de la semaine en question.</a:t>
            </a:r>
          </a:p>
        </p:txBody>
      </p:sp>
      <p:sp>
        <p:nvSpPr>
          <p:cNvPr id="8" name="Étoile : 5 branches 7">
            <a:extLst>
              <a:ext uri="{FF2B5EF4-FFF2-40B4-BE49-F238E27FC236}">
                <a16:creationId xmlns:a16="http://schemas.microsoft.com/office/drawing/2014/main" id="{CAAF2648-C6CE-406E-8478-E85C2B875FA3}"/>
              </a:ext>
            </a:extLst>
          </p:cNvPr>
          <p:cNvSpPr/>
          <p:nvPr/>
        </p:nvSpPr>
        <p:spPr>
          <a:xfrm>
            <a:off x="1118333" y="36296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9" name="Étoile : 5 branches 8">
            <a:extLst>
              <a:ext uri="{FF2B5EF4-FFF2-40B4-BE49-F238E27FC236}">
                <a16:creationId xmlns:a16="http://schemas.microsoft.com/office/drawing/2014/main" id="{DF57A696-117A-4B5B-B0FD-73602B9A77B0}"/>
              </a:ext>
            </a:extLst>
          </p:cNvPr>
          <p:cNvSpPr/>
          <p:nvPr/>
        </p:nvSpPr>
        <p:spPr>
          <a:xfrm>
            <a:off x="1630733" y="36705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Étoile : 5 branches 9">
            <a:extLst>
              <a:ext uri="{FF2B5EF4-FFF2-40B4-BE49-F238E27FC236}">
                <a16:creationId xmlns:a16="http://schemas.microsoft.com/office/drawing/2014/main" id="{88C9978B-D325-4EA4-9CE8-3D67A87CD7D6}"/>
              </a:ext>
            </a:extLst>
          </p:cNvPr>
          <p:cNvSpPr/>
          <p:nvPr/>
        </p:nvSpPr>
        <p:spPr>
          <a:xfrm>
            <a:off x="9797375" y="29511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BBB69D4A-2579-4258-837F-826AB8122343}"/>
              </a:ext>
            </a:extLst>
          </p:cNvPr>
          <p:cNvSpPr/>
          <p:nvPr/>
        </p:nvSpPr>
        <p:spPr>
          <a:xfrm>
            <a:off x="10309775" y="29920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AAF3305A-51BC-474F-986B-30D1B2A2F729}"/>
              </a:ext>
            </a:extLst>
          </p:cNvPr>
          <p:cNvSpPr/>
          <p:nvPr/>
        </p:nvSpPr>
        <p:spPr>
          <a:xfrm>
            <a:off x="10053575" y="5820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9325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extLst>
              <a:ext uri="{FF2B5EF4-FFF2-40B4-BE49-F238E27FC236}">
                <a16:creationId xmlns:a16="http://schemas.microsoft.com/office/drawing/2014/main" id="{B73303D9-B60E-4586-9BD0-97AF90409C98}"/>
              </a:ext>
            </a:extLst>
          </p:cNvPr>
          <p:cNvSpPr txBox="1"/>
          <p:nvPr/>
        </p:nvSpPr>
        <p:spPr>
          <a:xfrm>
            <a:off x="896954" y="1112255"/>
            <a:ext cx="9937906" cy="338554"/>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des dates et évènements du mois.</a:t>
            </a:r>
          </a:p>
        </p:txBody>
      </p:sp>
      <p:grpSp>
        <p:nvGrpSpPr>
          <p:cNvPr id="32" name="Groupe 31">
            <a:extLst>
              <a:ext uri="{FF2B5EF4-FFF2-40B4-BE49-F238E27FC236}">
                <a16:creationId xmlns:a16="http://schemas.microsoft.com/office/drawing/2014/main" id="{5833DB2F-BBEE-4E97-9CEC-2444B845D7C2}"/>
              </a:ext>
            </a:extLst>
          </p:cNvPr>
          <p:cNvGrpSpPr/>
          <p:nvPr/>
        </p:nvGrpSpPr>
        <p:grpSpPr>
          <a:xfrm>
            <a:off x="933450" y="157785"/>
            <a:ext cx="10325100" cy="1015663"/>
            <a:chOff x="933450" y="230355"/>
            <a:chExt cx="10325100" cy="1015663"/>
          </a:xfrm>
        </p:grpSpPr>
        <p:sp>
          <p:nvSpPr>
            <p:cNvPr id="33" name="Flèche : pentagone 32">
              <a:extLst>
                <a:ext uri="{FF2B5EF4-FFF2-40B4-BE49-F238E27FC236}">
                  <a16:creationId xmlns:a16="http://schemas.microsoft.com/office/drawing/2014/main" id="{E7AC893F-1A62-4559-BD64-5ABC33DF9E17}"/>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032AA346-C939-4899-A865-7EA9C5C0290F}"/>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sp>
          <p:nvSpPr>
            <p:cNvPr id="35" name="Étoile : 5 branches 34">
              <a:extLst>
                <a:ext uri="{FF2B5EF4-FFF2-40B4-BE49-F238E27FC236}">
                  <a16:creationId xmlns:a16="http://schemas.microsoft.com/office/drawing/2014/main" id="{2A1817F6-F524-49C8-B6DE-EFF1B7F9F820}"/>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6" name="Étoile : 5 branches 35">
              <a:extLst>
                <a:ext uri="{FF2B5EF4-FFF2-40B4-BE49-F238E27FC236}">
                  <a16:creationId xmlns:a16="http://schemas.microsoft.com/office/drawing/2014/main" id="{9CC9ED09-446A-4A89-A5B5-FEA30231F193}"/>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7" name="Étoile : 5 branches 36">
              <a:extLst>
                <a:ext uri="{FF2B5EF4-FFF2-40B4-BE49-F238E27FC236}">
                  <a16:creationId xmlns:a16="http://schemas.microsoft.com/office/drawing/2014/main" id="{F0EA8878-8CB8-4672-90E5-4E56762B2175}"/>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8" name="Étoile : 5 branches 37">
              <a:extLst>
                <a:ext uri="{FF2B5EF4-FFF2-40B4-BE49-F238E27FC236}">
                  <a16:creationId xmlns:a16="http://schemas.microsoft.com/office/drawing/2014/main" id="{57672F85-DC10-402A-93A0-6AC956558A11}"/>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9" name="Étoile : 5 branches 38">
              <a:extLst>
                <a:ext uri="{FF2B5EF4-FFF2-40B4-BE49-F238E27FC236}">
                  <a16:creationId xmlns:a16="http://schemas.microsoft.com/office/drawing/2014/main" id="{BE737666-37A7-401E-8513-49990775DBC6}"/>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
        <p:nvSpPr>
          <p:cNvPr id="2" name="Rectangle 1">
            <a:extLst>
              <a:ext uri="{FF2B5EF4-FFF2-40B4-BE49-F238E27FC236}">
                <a16:creationId xmlns:a16="http://schemas.microsoft.com/office/drawing/2014/main" id="{ED788162-8081-4788-97A9-EE4D7632DC35}"/>
              </a:ext>
            </a:extLst>
          </p:cNvPr>
          <p:cNvSpPr/>
          <p:nvPr/>
        </p:nvSpPr>
        <p:spPr>
          <a:xfrm>
            <a:off x="51643" y="1823331"/>
            <a:ext cx="3865933" cy="1477328"/>
          </a:xfrm>
          <a:prstGeom prst="rect">
            <a:avLst/>
          </a:prstGeom>
        </p:spPr>
        <p:txBody>
          <a:bodyPr wrap="square">
            <a:spAutoFit/>
          </a:bodyPr>
          <a:lstStyle/>
          <a:p>
            <a:pPr algn="ctr"/>
            <a:r>
              <a:rPr lang="en-GB" b="1" i="1" u="sng" dirty="0">
                <a:latin typeface="Acceseditionsscript Normal" panose="00000500000000000000" pitchFamily="50" charset="0"/>
              </a:rPr>
              <a:t>INPUT</a:t>
            </a:r>
            <a:r>
              <a:rPr lang="en-GB" b="1" dirty="0">
                <a:latin typeface="Acceseditionsscript Normal" panose="00000500000000000000" pitchFamily="50" charset="0"/>
              </a:rPr>
              <a:t> : « Look and say : </a:t>
            </a:r>
          </a:p>
          <a:p>
            <a:pPr algn="ctr"/>
            <a:endParaRPr lang="en-GB" b="1" dirty="0">
              <a:latin typeface="Acceseditionsscript Normal" panose="00000500000000000000" pitchFamily="50" charset="0"/>
            </a:endParaRPr>
          </a:p>
          <a:p>
            <a:r>
              <a:rPr lang="en-GB" b="1" dirty="0">
                <a:latin typeface="Acceseditionsscript Normal" panose="00000500000000000000" pitchFamily="50" charset="0"/>
              </a:rPr>
              <a:t>What about the 7</a:t>
            </a:r>
            <a:r>
              <a:rPr lang="en-GB" b="1" baseline="30000" dirty="0">
                <a:latin typeface="Acceseditionsscript Normal" panose="00000500000000000000" pitchFamily="50" charset="0"/>
              </a:rPr>
              <a:t>th</a:t>
            </a:r>
            <a:r>
              <a:rPr lang="en-GB" b="1" dirty="0">
                <a:latin typeface="Acceseditionsscript Normal" panose="00000500000000000000" pitchFamily="50" charset="0"/>
              </a:rPr>
              <a:t> of November? </a:t>
            </a:r>
          </a:p>
          <a:p>
            <a:r>
              <a:rPr lang="en-GB" b="1" dirty="0">
                <a:latin typeface="Acceseditionsscript Normal" panose="00000500000000000000" pitchFamily="50" charset="0"/>
              </a:rPr>
              <a:t>What about the 10</a:t>
            </a:r>
            <a:r>
              <a:rPr lang="en-GB" b="1" baseline="30000" dirty="0">
                <a:latin typeface="Acceseditionsscript Normal" panose="00000500000000000000" pitchFamily="50" charset="0"/>
              </a:rPr>
              <a:t>th</a:t>
            </a:r>
            <a:r>
              <a:rPr lang="en-GB" b="1" dirty="0">
                <a:latin typeface="Acceseditionsscript Normal" panose="00000500000000000000" pitchFamily="50" charset="0"/>
              </a:rPr>
              <a:t> ? </a:t>
            </a:r>
          </a:p>
          <a:p>
            <a:r>
              <a:rPr lang="en-GB" b="1" dirty="0">
                <a:latin typeface="Acceseditionsscript Normal" panose="00000500000000000000" pitchFamily="50" charset="0"/>
              </a:rPr>
              <a:t>What about...</a:t>
            </a:r>
            <a:endParaRPr lang="en-GB" i="1" dirty="0">
              <a:latin typeface="Acceseditionscursive Normal" panose="00000500000000000000" pitchFamily="50" charset="0"/>
            </a:endParaRPr>
          </a:p>
        </p:txBody>
      </p:sp>
      <p:grpSp>
        <p:nvGrpSpPr>
          <p:cNvPr id="24" name="Groupe 23">
            <a:extLst>
              <a:ext uri="{FF2B5EF4-FFF2-40B4-BE49-F238E27FC236}">
                <a16:creationId xmlns:a16="http://schemas.microsoft.com/office/drawing/2014/main" id="{FC4A267C-24DB-4B8B-A94D-1F2B8E5E9085}"/>
              </a:ext>
            </a:extLst>
          </p:cNvPr>
          <p:cNvGrpSpPr/>
          <p:nvPr/>
        </p:nvGrpSpPr>
        <p:grpSpPr>
          <a:xfrm>
            <a:off x="4110827" y="1362635"/>
            <a:ext cx="4011197" cy="5517384"/>
            <a:chOff x="4110827" y="1745341"/>
            <a:chExt cx="3583151" cy="5134678"/>
          </a:xfrm>
        </p:grpSpPr>
        <p:pic>
          <p:nvPicPr>
            <p:cNvPr id="25" name="Image 24">
              <a:extLst>
                <a:ext uri="{FF2B5EF4-FFF2-40B4-BE49-F238E27FC236}">
                  <a16:creationId xmlns:a16="http://schemas.microsoft.com/office/drawing/2014/main" id="{07D18936-A91D-47BF-B980-DDFE6C33B440}"/>
                </a:ext>
              </a:extLst>
            </p:cNvPr>
            <p:cNvPicPr>
              <a:picLocks noChangeAspect="1"/>
            </p:cNvPicPr>
            <p:nvPr/>
          </p:nvPicPr>
          <p:blipFill>
            <a:blip r:embed="rId2"/>
            <a:stretch>
              <a:fillRect/>
            </a:stretch>
          </p:blipFill>
          <p:spPr>
            <a:xfrm>
              <a:off x="4110827" y="1745341"/>
              <a:ext cx="3583151" cy="5134678"/>
            </a:xfrm>
            <a:prstGeom prst="rect">
              <a:avLst/>
            </a:prstGeom>
          </p:spPr>
        </p:pic>
        <p:pic>
          <p:nvPicPr>
            <p:cNvPr id="27" name="Image 26">
              <a:extLst>
                <a:ext uri="{FF2B5EF4-FFF2-40B4-BE49-F238E27FC236}">
                  <a16:creationId xmlns:a16="http://schemas.microsoft.com/office/drawing/2014/main" id="{5D414630-837B-4A57-A2DD-0C81DB09281E}"/>
                </a:ext>
              </a:extLst>
            </p:cNvPr>
            <p:cNvPicPr>
              <a:picLocks noChangeAspect="1"/>
            </p:cNvPicPr>
            <p:nvPr/>
          </p:nvPicPr>
          <p:blipFill>
            <a:blip r:embed="rId3"/>
            <a:stretch>
              <a:fillRect/>
            </a:stretch>
          </p:blipFill>
          <p:spPr>
            <a:xfrm>
              <a:off x="6221695" y="3720184"/>
              <a:ext cx="398561" cy="247677"/>
            </a:xfrm>
            <a:prstGeom prst="rect">
              <a:avLst/>
            </a:prstGeom>
          </p:spPr>
        </p:pic>
        <p:pic>
          <p:nvPicPr>
            <p:cNvPr id="28" name="Image 27">
              <a:extLst>
                <a:ext uri="{FF2B5EF4-FFF2-40B4-BE49-F238E27FC236}">
                  <a16:creationId xmlns:a16="http://schemas.microsoft.com/office/drawing/2014/main" id="{512C1EA5-3DD9-46DA-9D5A-639F789C241A}"/>
                </a:ext>
              </a:extLst>
            </p:cNvPr>
            <p:cNvPicPr>
              <a:picLocks noChangeAspect="1"/>
            </p:cNvPicPr>
            <p:nvPr/>
          </p:nvPicPr>
          <p:blipFill>
            <a:blip r:embed="rId3"/>
            <a:stretch>
              <a:fillRect/>
            </a:stretch>
          </p:blipFill>
          <p:spPr>
            <a:xfrm>
              <a:off x="6221695" y="5586936"/>
              <a:ext cx="398561" cy="247677"/>
            </a:xfrm>
            <a:prstGeom prst="rect">
              <a:avLst/>
            </a:prstGeom>
          </p:spPr>
        </p:pic>
        <p:pic>
          <p:nvPicPr>
            <p:cNvPr id="29" name="Image 28">
              <a:extLst>
                <a:ext uri="{FF2B5EF4-FFF2-40B4-BE49-F238E27FC236}">
                  <a16:creationId xmlns:a16="http://schemas.microsoft.com/office/drawing/2014/main" id="{452CB6D1-01C2-4DCD-B736-F2524F42A26D}"/>
                </a:ext>
              </a:extLst>
            </p:cNvPr>
            <p:cNvPicPr>
              <a:picLocks noChangeAspect="1"/>
            </p:cNvPicPr>
            <p:nvPr/>
          </p:nvPicPr>
          <p:blipFill>
            <a:blip r:embed="rId4"/>
            <a:stretch>
              <a:fillRect/>
            </a:stretch>
          </p:blipFill>
          <p:spPr>
            <a:xfrm>
              <a:off x="6166831" y="4747932"/>
              <a:ext cx="252257" cy="214036"/>
            </a:xfrm>
            <a:prstGeom prst="rect">
              <a:avLst/>
            </a:prstGeom>
          </p:spPr>
        </p:pic>
        <p:pic>
          <p:nvPicPr>
            <p:cNvPr id="30" name="Image 29">
              <a:extLst>
                <a:ext uri="{FF2B5EF4-FFF2-40B4-BE49-F238E27FC236}">
                  <a16:creationId xmlns:a16="http://schemas.microsoft.com/office/drawing/2014/main" id="{273FE15C-8F5A-43BD-A919-F9DA77114E4D}"/>
                </a:ext>
              </a:extLst>
            </p:cNvPr>
            <p:cNvPicPr>
              <a:picLocks noChangeAspect="1"/>
            </p:cNvPicPr>
            <p:nvPr/>
          </p:nvPicPr>
          <p:blipFill>
            <a:blip r:embed="rId4"/>
            <a:stretch>
              <a:fillRect/>
            </a:stretch>
          </p:blipFill>
          <p:spPr>
            <a:xfrm>
              <a:off x="6221694" y="6439509"/>
              <a:ext cx="352597" cy="299173"/>
            </a:xfrm>
            <a:prstGeom prst="rect">
              <a:avLst/>
            </a:prstGeom>
          </p:spPr>
        </p:pic>
        <p:grpSp>
          <p:nvGrpSpPr>
            <p:cNvPr id="31" name="Groupe 30">
              <a:extLst>
                <a:ext uri="{FF2B5EF4-FFF2-40B4-BE49-F238E27FC236}">
                  <a16:creationId xmlns:a16="http://schemas.microsoft.com/office/drawing/2014/main" id="{84EC0E28-AB15-4BB3-85D8-BB92B9FEC0A3}"/>
                </a:ext>
              </a:extLst>
            </p:cNvPr>
            <p:cNvGrpSpPr/>
            <p:nvPr/>
          </p:nvGrpSpPr>
          <p:grpSpPr>
            <a:xfrm>
              <a:off x="6383793" y="4477961"/>
              <a:ext cx="365032" cy="397467"/>
              <a:chOff x="9141440" y="3519680"/>
              <a:chExt cx="1445358" cy="1493860"/>
            </a:xfrm>
          </p:grpSpPr>
          <p:pic>
            <p:nvPicPr>
              <p:cNvPr id="50" name="Image 49">
                <a:extLst>
                  <a:ext uri="{FF2B5EF4-FFF2-40B4-BE49-F238E27FC236}">
                    <a16:creationId xmlns:a16="http://schemas.microsoft.com/office/drawing/2014/main" id="{42BB0424-845E-40EE-9877-0FF86E444A06}"/>
                  </a:ext>
                </a:extLst>
              </p:cNvPr>
              <p:cNvPicPr>
                <a:picLocks noChangeAspect="1"/>
              </p:cNvPicPr>
              <p:nvPr/>
            </p:nvPicPr>
            <p:blipFill>
              <a:blip r:embed="rId5"/>
              <a:stretch>
                <a:fillRect/>
              </a:stretch>
            </p:blipFill>
            <p:spPr>
              <a:xfrm>
                <a:off x="9634216" y="4015232"/>
                <a:ext cx="952582" cy="998308"/>
              </a:xfrm>
              <a:prstGeom prst="rect">
                <a:avLst/>
              </a:prstGeom>
            </p:spPr>
          </p:pic>
          <p:pic>
            <p:nvPicPr>
              <p:cNvPr id="51" name="Image 50">
                <a:extLst>
                  <a:ext uri="{FF2B5EF4-FFF2-40B4-BE49-F238E27FC236}">
                    <a16:creationId xmlns:a16="http://schemas.microsoft.com/office/drawing/2014/main" id="{3DF3B9A7-F05F-4905-A089-568FCFE979FE}"/>
                  </a:ext>
                </a:extLst>
              </p:cNvPr>
              <p:cNvPicPr>
                <a:picLocks noChangeAspect="1"/>
              </p:cNvPicPr>
              <p:nvPr/>
            </p:nvPicPr>
            <p:blipFill>
              <a:blip r:embed="rId6"/>
              <a:stretch>
                <a:fillRect/>
              </a:stretch>
            </p:blipFill>
            <p:spPr>
              <a:xfrm flipH="1">
                <a:off x="9141440" y="3519680"/>
                <a:ext cx="1074512" cy="998308"/>
              </a:xfrm>
              <a:prstGeom prst="rect">
                <a:avLst/>
              </a:prstGeom>
            </p:spPr>
          </p:pic>
        </p:grpSp>
        <p:pic>
          <p:nvPicPr>
            <p:cNvPr id="40" name="Picture 3" descr="Tatouage textile Note musique 2 – Textile Tattoo Shop">
              <a:extLst>
                <a:ext uri="{FF2B5EF4-FFF2-40B4-BE49-F238E27FC236}">
                  <a16:creationId xmlns:a16="http://schemas.microsoft.com/office/drawing/2014/main" id="{5DB883CF-91C9-4C1D-9598-74DF7B5F9B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818597" y="3745950"/>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 name="Picture 3" descr="Tatouage textile Note musique 2 – Textile Tattoo Shop">
              <a:extLst>
                <a:ext uri="{FF2B5EF4-FFF2-40B4-BE49-F238E27FC236}">
                  <a16:creationId xmlns:a16="http://schemas.microsoft.com/office/drawing/2014/main" id="{B7CFC0B1-4092-4CCE-BBDE-B755B66FC4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979530" y="4720773"/>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2" name="Picture 3" descr="Tatouage textile Note musique 2 – Textile Tattoo Shop">
              <a:extLst>
                <a:ext uri="{FF2B5EF4-FFF2-40B4-BE49-F238E27FC236}">
                  <a16:creationId xmlns:a16="http://schemas.microsoft.com/office/drawing/2014/main" id="{4B106CAB-BF52-4D61-8FE3-C76D9D3EB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818597" y="6588168"/>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3" name="Image 42">
              <a:extLst>
                <a:ext uri="{FF2B5EF4-FFF2-40B4-BE49-F238E27FC236}">
                  <a16:creationId xmlns:a16="http://schemas.microsoft.com/office/drawing/2014/main" id="{1AAC7960-F961-4FEA-A7D2-2C56D96102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6558" y="6381598"/>
              <a:ext cx="476402" cy="476402"/>
            </a:xfrm>
            <a:prstGeom prst="rect">
              <a:avLst/>
            </a:prstGeom>
          </p:spPr>
        </p:pic>
        <p:pic>
          <p:nvPicPr>
            <p:cNvPr id="44" name="Image 43">
              <a:extLst>
                <a:ext uri="{FF2B5EF4-FFF2-40B4-BE49-F238E27FC236}">
                  <a16:creationId xmlns:a16="http://schemas.microsoft.com/office/drawing/2014/main" id="{6D1796ED-0C89-44D1-92F7-3FDCA536A64B}"/>
                </a:ext>
              </a:extLst>
            </p:cNvPr>
            <p:cNvPicPr>
              <a:picLocks noChangeAspect="1"/>
            </p:cNvPicPr>
            <p:nvPr/>
          </p:nvPicPr>
          <p:blipFill>
            <a:blip r:embed="rId9"/>
            <a:stretch>
              <a:fillRect/>
            </a:stretch>
          </p:blipFill>
          <p:spPr>
            <a:xfrm>
              <a:off x="4622238" y="4541442"/>
              <a:ext cx="403266" cy="432000"/>
            </a:xfrm>
            <a:prstGeom prst="rect">
              <a:avLst/>
            </a:prstGeom>
          </p:spPr>
        </p:pic>
        <p:pic>
          <p:nvPicPr>
            <p:cNvPr id="45" name="Image 44">
              <a:extLst>
                <a:ext uri="{FF2B5EF4-FFF2-40B4-BE49-F238E27FC236}">
                  <a16:creationId xmlns:a16="http://schemas.microsoft.com/office/drawing/2014/main" id="{3FD2866E-32EE-4AE8-A28F-B6293525D16A}"/>
                </a:ext>
              </a:extLst>
            </p:cNvPr>
            <p:cNvPicPr>
              <a:picLocks noChangeAspect="1"/>
            </p:cNvPicPr>
            <p:nvPr/>
          </p:nvPicPr>
          <p:blipFill>
            <a:blip r:embed="rId9"/>
            <a:stretch>
              <a:fillRect/>
            </a:stretch>
          </p:blipFill>
          <p:spPr>
            <a:xfrm>
              <a:off x="5716668" y="4556409"/>
              <a:ext cx="403266" cy="432000"/>
            </a:xfrm>
            <a:prstGeom prst="rect">
              <a:avLst/>
            </a:prstGeom>
          </p:spPr>
        </p:pic>
        <p:pic>
          <p:nvPicPr>
            <p:cNvPr id="46" name="Image 45">
              <a:extLst>
                <a:ext uri="{FF2B5EF4-FFF2-40B4-BE49-F238E27FC236}">
                  <a16:creationId xmlns:a16="http://schemas.microsoft.com/office/drawing/2014/main" id="{C93A4226-C366-4E11-92B7-0B25CD98E7A0}"/>
                </a:ext>
              </a:extLst>
            </p:cNvPr>
            <p:cNvPicPr>
              <a:picLocks noChangeAspect="1"/>
            </p:cNvPicPr>
            <p:nvPr/>
          </p:nvPicPr>
          <p:blipFill>
            <a:blip r:embed="rId9"/>
            <a:stretch>
              <a:fillRect/>
            </a:stretch>
          </p:blipFill>
          <p:spPr>
            <a:xfrm>
              <a:off x="4189500" y="5482131"/>
              <a:ext cx="403266" cy="432000"/>
            </a:xfrm>
            <a:prstGeom prst="rect">
              <a:avLst/>
            </a:prstGeom>
          </p:spPr>
        </p:pic>
        <p:pic>
          <p:nvPicPr>
            <p:cNvPr id="47" name="Picture 3" descr="Tatouage textile Note musique 2 – Textile Tattoo Shop">
              <a:extLst>
                <a:ext uri="{FF2B5EF4-FFF2-40B4-BE49-F238E27FC236}">
                  <a16:creationId xmlns:a16="http://schemas.microsoft.com/office/drawing/2014/main" id="{450BE46A-A467-4AB0-912B-8E1CE5E2D5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31" t="15292" r="27927" b="13298"/>
            <a:stretch>
              <a:fillRect/>
            </a:stretch>
          </p:blipFill>
          <p:spPr bwMode="auto">
            <a:xfrm>
              <a:off x="4970372" y="5644552"/>
              <a:ext cx="159299" cy="2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8" name="Image 47">
              <a:extLst>
                <a:ext uri="{FF2B5EF4-FFF2-40B4-BE49-F238E27FC236}">
                  <a16:creationId xmlns:a16="http://schemas.microsoft.com/office/drawing/2014/main" id="{6396836C-7CAC-4736-B36D-877D76A8B89F}"/>
                </a:ext>
              </a:extLst>
            </p:cNvPr>
            <p:cNvPicPr>
              <a:picLocks noChangeAspect="1"/>
            </p:cNvPicPr>
            <p:nvPr/>
          </p:nvPicPr>
          <p:blipFill>
            <a:blip r:embed="rId9"/>
            <a:stretch>
              <a:fillRect/>
            </a:stretch>
          </p:blipFill>
          <p:spPr>
            <a:xfrm>
              <a:off x="4613080" y="5465221"/>
              <a:ext cx="403266" cy="432000"/>
            </a:xfrm>
            <a:prstGeom prst="rect">
              <a:avLst/>
            </a:prstGeom>
          </p:spPr>
        </p:pic>
        <p:pic>
          <p:nvPicPr>
            <p:cNvPr id="49" name="Image 48">
              <a:extLst>
                <a:ext uri="{FF2B5EF4-FFF2-40B4-BE49-F238E27FC236}">
                  <a16:creationId xmlns:a16="http://schemas.microsoft.com/office/drawing/2014/main" id="{BF9083B7-1B74-46A8-8E16-23AB6873738D}"/>
                </a:ext>
              </a:extLst>
            </p:cNvPr>
            <p:cNvPicPr>
              <a:picLocks noChangeAspect="1"/>
            </p:cNvPicPr>
            <p:nvPr/>
          </p:nvPicPr>
          <p:blipFill>
            <a:blip r:embed="rId10"/>
            <a:stretch>
              <a:fillRect/>
            </a:stretch>
          </p:blipFill>
          <p:spPr>
            <a:xfrm>
              <a:off x="5741741" y="6448652"/>
              <a:ext cx="370876" cy="299173"/>
            </a:xfrm>
            <a:prstGeom prst="rect">
              <a:avLst/>
            </a:prstGeom>
          </p:spPr>
        </p:pic>
      </p:grpSp>
      <p:sp>
        <p:nvSpPr>
          <p:cNvPr id="10" name="Rectangle 9">
            <a:extLst>
              <a:ext uri="{FF2B5EF4-FFF2-40B4-BE49-F238E27FC236}">
                <a16:creationId xmlns:a16="http://schemas.microsoft.com/office/drawing/2014/main" id="{384D876F-3D85-01D3-C9F4-449BC7561A9D}"/>
              </a:ext>
            </a:extLst>
          </p:cNvPr>
          <p:cNvSpPr/>
          <p:nvPr/>
        </p:nvSpPr>
        <p:spPr>
          <a:xfrm>
            <a:off x="4748448" y="3386754"/>
            <a:ext cx="513187" cy="44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8D84C22D-3381-4304-9005-E0405EEE76E9}"/>
              </a:ext>
            </a:extLst>
          </p:cNvPr>
          <p:cNvSpPr/>
          <p:nvPr/>
        </p:nvSpPr>
        <p:spPr>
          <a:xfrm>
            <a:off x="6419982" y="3375887"/>
            <a:ext cx="513187" cy="44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5054DBD-380E-41E7-8324-BB4B6F031C34}"/>
              </a:ext>
            </a:extLst>
          </p:cNvPr>
          <p:cNvSpPr/>
          <p:nvPr/>
        </p:nvSpPr>
        <p:spPr>
          <a:xfrm>
            <a:off x="4183136" y="4360777"/>
            <a:ext cx="513187" cy="44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EF3BC52-D9CA-4520-AFFD-AD85A5D42B74}"/>
              </a:ext>
            </a:extLst>
          </p:cNvPr>
          <p:cNvSpPr/>
          <p:nvPr/>
        </p:nvSpPr>
        <p:spPr>
          <a:xfrm>
            <a:off x="5872597" y="4379385"/>
            <a:ext cx="513187" cy="44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F2580A26-F14D-490E-BF24-88467EB79C13}"/>
              </a:ext>
            </a:extLst>
          </p:cNvPr>
          <p:cNvSpPr/>
          <p:nvPr/>
        </p:nvSpPr>
        <p:spPr>
          <a:xfrm>
            <a:off x="6579689" y="4298927"/>
            <a:ext cx="513187" cy="44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6D0694C5-72E0-4E81-AE5B-9C78BA61E094}"/>
              </a:ext>
            </a:extLst>
          </p:cNvPr>
          <p:cNvSpPr/>
          <p:nvPr/>
        </p:nvSpPr>
        <p:spPr>
          <a:xfrm>
            <a:off x="4169939" y="6365202"/>
            <a:ext cx="513187" cy="44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BBEFFE41-4D92-4AB3-BD01-3FE78A1FD3CB}"/>
              </a:ext>
            </a:extLst>
          </p:cNvPr>
          <p:cNvSpPr/>
          <p:nvPr/>
        </p:nvSpPr>
        <p:spPr>
          <a:xfrm>
            <a:off x="5860116" y="6353941"/>
            <a:ext cx="513187" cy="44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AF5C7B8C-58B0-4D44-9F7A-0275CD5B858C}"/>
              </a:ext>
            </a:extLst>
          </p:cNvPr>
          <p:cNvSpPr/>
          <p:nvPr/>
        </p:nvSpPr>
        <p:spPr>
          <a:xfrm>
            <a:off x="6418965" y="6354298"/>
            <a:ext cx="513187" cy="44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159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4</a:t>
              </a:r>
            </a:p>
          </p:txBody>
        </p:sp>
      </p:grpSp>
      <p:sp>
        <p:nvSpPr>
          <p:cNvPr id="7" name="Étoile : 5 branches 6">
            <a:extLst>
              <a:ext uri="{FF2B5EF4-FFF2-40B4-BE49-F238E27FC236}">
                <a16:creationId xmlns:a16="http://schemas.microsoft.com/office/drawing/2014/main" id="{5319C3D0-D2E5-4E93-A0E6-4A67351A170B}"/>
              </a:ext>
            </a:extLst>
          </p:cNvPr>
          <p:cNvSpPr/>
          <p:nvPr/>
        </p:nvSpPr>
        <p:spPr>
          <a:xfrm>
            <a:off x="1118333" y="36296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8" name="Étoile : 5 branches 7">
            <a:extLst>
              <a:ext uri="{FF2B5EF4-FFF2-40B4-BE49-F238E27FC236}">
                <a16:creationId xmlns:a16="http://schemas.microsoft.com/office/drawing/2014/main" id="{22301F1A-F318-4C1B-8952-A74342E3E18A}"/>
              </a:ext>
            </a:extLst>
          </p:cNvPr>
          <p:cNvSpPr/>
          <p:nvPr/>
        </p:nvSpPr>
        <p:spPr>
          <a:xfrm>
            <a:off x="1630733" y="36705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F21B0146-65A8-4E42-8A28-330FF0079AC2}"/>
              </a:ext>
            </a:extLst>
          </p:cNvPr>
          <p:cNvSpPr/>
          <p:nvPr/>
        </p:nvSpPr>
        <p:spPr>
          <a:xfrm>
            <a:off x="9797375" y="29511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Étoile : 5 branches 9">
            <a:extLst>
              <a:ext uri="{FF2B5EF4-FFF2-40B4-BE49-F238E27FC236}">
                <a16:creationId xmlns:a16="http://schemas.microsoft.com/office/drawing/2014/main" id="{0C5B995B-4F66-4BE4-952E-7A1C522E855E}"/>
              </a:ext>
            </a:extLst>
          </p:cNvPr>
          <p:cNvSpPr/>
          <p:nvPr/>
        </p:nvSpPr>
        <p:spPr>
          <a:xfrm>
            <a:off x="10309775" y="29920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6677CCE6-3346-4DD3-A28F-20CB7629DC2F}"/>
              </a:ext>
            </a:extLst>
          </p:cNvPr>
          <p:cNvSpPr/>
          <p:nvPr/>
        </p:nvSpPr>
        <p:spPr>
          <a:xfrm>
            <a:off x="10053575" y="5820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482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3072348"/>
            <a:ext cx="12192000" cy="3785652"/>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fr-FR" sz="2000" b="1" dirty="0">
                <a:latin typeface="Acceseditionsscript Normal" panose="00000500000000000000" pitchFamily="50" charset="0"/>
              </a:rPr>
              <a:t>Look and do : </a:t>
            </a:r>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and </a:t>
            </a:r>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t>
            </a:r>
            <a:r>
              <a:rPr lang="fr-FR" sz="2000" b="1" dirty="0" err="1">
                <a:latin typeface="Acceseditionsscript Normal" panose="00000500000000000000" pitchFamily="50" charset="0"/>
              </a:rPr>
              <a:t>make</a:t>
            </a:r>
            <a:r>
              <a:rPr lang="fr-FR" sz="2000" b="1" dirty="0">
                <a:latin typeface="Acceseditionsscript Normal" panose="00000500000000000000" pitchFamily="50" charset="0"/>
              </a:rPr>
              <a:t> </a:t>
            </a:r>
            <a:r>
              <a:rPr lang="fr-FR" sz="2000" b="1" dirty="0">
                <a:highlight>
                  <a:srgbClr val="00FFFF"/>
                </a:highlight>
                <a:latin typeface="Acceseditionsscript Normal" panose="00000500000000000000" pitchFamily="50" charset="0"/>
              </a:rPr>
              <a:t>..............</a:t>
            </a:r>
            <a:r>
              <a:rPr lang="fr-FR" sz="2000" b="1" dirty="0">
                <a:latin typeface="Acceseditionsscript Normal" panose="00000500000000000000" pitchFamily="50" charset="0"/>
              </a:rPr>
              <a:t> ; </a:t>
            </a:r>
          </a:p>
          <a:p>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and </a:t>
            </a:r>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are ALSO </a:t>
            </a:r>
            <a:r>
              <a:rPr lang="fr-FR" sz="2000" b="1" dirty="0">
                <a:highlight>
                  <a:srgbClr val="FFFF00"/>
                </a:highlight>
                <a:latin typeface="Acceseditionsscript Normal" panose="00000500000000000000" pitchFamily="50" charset="0"/>
              </a:rPr>
              <a:t>.............................</a:t>
            </a:r>
            <a:r>
              <a:rPr lang="fr-FR" sz="2000" b="1" dirty="0">
                <a:latin typeface="Acceseditionsscript Normal" panose="00000500000000000000" pitchFamily="50" charset="0"/>
              </a:rPr>
              <a:t> ; </a:t>
            </a:r>
          </a:p>
          <a:p>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and </a:t>
            </a:r>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are ALSO ............................. </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a:t>
            </a:r>
            <a:r>
              <a:rPr lang="fr-FR" sz="2000" i="1" dirty="0" err="1">
                <a:highlight>
                  <a:srgbClr val="00FFFF"/>
                </a:highlight>
                <a:latin typeface="Acceseditionsscript Normal" panose="00000500000000000000" pitchFamily="50" charset="0"/>
              </a:rPr>
              <a:t>Two</a:t>
            </a:r>
            <a:r>
              <a:rPr lang="fr-FR" sz="2000" i="1" dirty="0">
                <a:highlight>
                  <a:srgbClr val="00FFFF"/>
                </a:highlight>
                <a:latin typeface="Acceseditionsscript Normal" panose="00000500000000000000" pitchFamily="50" charset="0"/>
              </a:rPr>
              <a:t> </a:t>
            </a:r>
            <a:r>
              <a:rPr lang="fr-FR" sz="2000" i="1" dirty="0" err="1">
                <a:highlight>
                  <a:srgbClr val="00FFFF"/>
                </a:highlight>
                <a:latin typeface="Acceseditionsscript Normal" panose="00000500000000000000" pitchFamily="50" charset="0"/>
              </a:rPr>
              <a:t>fingers</a:t>
            </a:r>
            <a:r>
              <a:rPr lang="fr-FR" sz="2000" i="1" dirty="0">
                <a:latin typeface="Acceseditionsscript Normal" panose="00000500000000000000" pitchFamily="50" charset="0"/>
              </a:rPr>
              <a:t> » ; « </a:t>
            </a:r>
            <a:r>
              <a:rPr lang="fr-FR" sz="2000" i="1" dirty="0" err="1">
                <a:highlight>
                  <a:srgbClr val="FFFF00"/>
                </a:highlight>
                <a:latin typeface="Acceseditionsscript Normal" panose="00000500000000000000" pitchFamily="50" charset="0"/>
              </a:rPr>
              <a:t>Two</a:t>
            </a:r>
            <a:r>
              <a:rPr lang="fr-FR" sz="2000" i="1" dirty="0">
                <a:highlight>
                  <a:srgbClr val="FFFF00"/>
                </a:highlight>
                <a:latin typeface="Acceseditionsscript Normal" panose="00000500000000000000" pitchFamily="50" charset="0"/>
              </a:rPr>
              <a:t> </a:t>
            </a:r>
            <a:r>
              <a:rPr lang="fr-FR" sz="2000" i="1" dirty="0" err="1">
                <a:highlight>
                  <a:srgbClr val="FFFF00"/>
                </a:highlight>
                <a:latin typeface="Acceseditionsscript Normal" panose="00000500000000000000" pitchFamily="50" charset="0"/>
              </a:rPr>
              <a:t>fingers</a:t>
            </a:r>
            <a:r>
              <a:rPr lang="fr-FR" sz="2000" i="1" dirty="0">
                <a:latin typeface="Acceseditionsscript Normal" panose="00000500000000000000" pitchFamily="50" charset="0"/>
              </a:rPr>
              <a:t> » ; ... (les élèves ne font que compléter la fin de la phrase du PE).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les élèves reproduisent l’image avec leurs doigts et font se rapprocher leurs mains en annonçant « </a:t>
            </a:r>
            <a:r>
              <a:rPr lang="fr-FR" sz="2000" i="1" dirty="0" err="1">
                <a:solidFill>
                  <a:schemeClr val="bg1">
                    <a:lumMod val="50000"/>
                  </a:schemeClr>
                </a:solidFill>
                <a:latin typeface="Acceseditionsscript Normal" panose="00000500000000000000" pitchFamily="50" charset="0"/>
              </a:rPr>
              <a:t>make</a:t>
            </a:r>
            <a:r>
              <a:rPr lang="fr-FR" sz="2000" i="1" dirty="0">
                <a:solidFill>
                  <a:schemeClr val="bg1">
                    <a:lumMod val="50000"/>
                  </a:schemeClr>
                </a:solidFill>
                <a:latin typeface="Acceseditionsscript Normal" panose="00000500000000000000" pitchFamily="50" charset="0"/>
              </a:rPr>
              <a:t> / are  ... »</a:t>
            </a:r>
          </a:p>
        </p:txBody>
      </p:sp>
      <p:sp>
        <p:nvSpPr>
          <p:cNvPr id="8" name="Étoile : 5 branches 7">
            <a:extLst>
              <a:ext uri="{FF2B5EF4-FFF2-40B4-BE49-F238E27FC236}">
                <a16:creationId xmlns:a16="http://schemas.microsoft.com/office/drawing/2014/main" id="{CAAF2648-C6CE-406E-8478-E85C2B875FA3}"/>
              </a:ext>
            </a:extLst>
          </p:cNvPr>
          <p:cNvSpPr/>
          <p:nvPr/>
        </p:nvSpPr>
        <p:spPr>
          <a:xfrm>
            <a:off x="1118333" y="36296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9" name="Étoile : 5 branches 8">
            <a:extLst>
              <a:ext uri="{FF2B5EF4-FFF2-40B4-BE49-F238E27FC236}">
                <a16:creationId xmlns:a16="http://schemas.microsoft.com/office/drawing/2014/main" id="{DF57A696-117A-4B5B-B0FD-73602B9A77B0}"/>
              </a:ext>
            </a:extLst>
          </p:cNvPr>
          <p:cNvSpPr/>
          <p:nvPr/>
        </p:nvSpPr>
        <p:spPr>
          <a:xfrm>
            <a:off x="1630733" y="36705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Étoile : 5 branches 9">
            <a:extLst>
              <a:ext uri="{FF2B5EF4-FFF2-40B4-BE49-F238E27FC236}">
                <a16:creationId xmlns:a16="http://schemas.microsoft.com/office/drawing/2014/main" id="{88C9978B-D325-4EA4-9CE8-3D67A87CD7D6}"/>
              </a:ext>
            </a:extLst>
          </p:cNvPr>
          <p:cNvSpPr/>
          <p:nvPr/>
        </p:nvSpPr>
        <p:spPr>
          <a:xfrm>
            <a:off x="9797375" y="29511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BBB69D4A-2579-4258-837F-826AB8122343}"/>
              </a:ext>
            </a:extLst>
          </p:cNvPr>
          <p:cNvSpPr/>
          <p:nvPr/>
        </p:nvSpPr>
        <p:spPr>
          <a:xfrm>
            <a:off x="10309775" y="29920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AAF3305A-51BC-474F-986B-30D1B2A2F729}"/>
              </a:ext>
            </a:extLst>
          </p:cNvPr>
          <p:cNvSpPr/>
          <p:nvPr/>
        </p:nvSpPr>
        <p:spPr>
          <a:xfrm>
            <a:off x="10053575" y="5820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409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rot="16200000">
            <a:off x="10487202" y="502599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04" name="Groupe 103">
            <a:extLst>
              <a:ext uri="{FF2B5EF4-FFF2-40B4-BE49-F238E27FC236}">
                <a16:creationId xmlns:a16="http://schemas.microsoft.com/office/drawing/2014/main" id="{2F0276E8-05FE-B75F-5E9B-944C1030CC41}"/>
              </a:ext>
            </a:extLst>
          </p:cNvPr>
          <p:cNvGrpSpPr/>
          <p:nvPr/>
        </p:nvGrpSpPr>
        <p:grpSpPr>
          <a:xfrm>
            <a:off x="279158" y="1671966"/>
            <a:ext cx="1223437" cy="1162473"/>
            <a:chOff x="3035984" y="4607715"/>
            <a:chExt cx="1483803" cy="1440000"/>
          </a:xfrm>
        </p:grpSpPr>
        <p:sp>
          <p:nvSpPr>
            <p:cNvPr id="105" name="Rectangle : coins arrondis 104">
              <a:extLst>
                <a:ext uri="{FF2B5EF4-FFF2-40B4-BE49-F238E27FC236}">
                  <a16:creationId xmlns:a16="http://schemas.microsoft.com/office/drawing/2014/main" id="{9C231C7E-2D8C-3470-C708-04456E594F67}"/>
                </a:ext>
              </a:extLst>
            </p:cNvPr>
            <p:cNvSpPr/>
            <p:nvPr/>
          </p:nvSpPr>
          <p:spPr>
            <a:xfrm>
              <a:off x="3035984" y="4607715"/>
              <a:ext cx="1483803"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a:extLst>
                <a:ext uri="{FF2B5EF4-FFF2-40B4-BE49-F238E27FC236}">
                  <a16:creationId xmlns:a16="http://schemas.microsoft.com/office/drawing/2014/main" id="{F4054595-9F72-B15D-03D3-26B98ED7BB8F}"/>
                </a:ext>
              </a:extLst>
            </p:cNvPr>
            <p:cNvSpPr txBox="1"/>
            <p:nvPr/>
          </p:nvSpPr>
          <p:spPr>
            <a:xfrm>
              <a:off x="3100767" y="4727550"/>
              <a:ext cx="1304925" cy="1200329"/>
            </a:xfrm>
            <a:prstGeom prst="rect">
              <a:avLst/>
            </a:prstGeom>
            <a:noFill/>
          </p:spPr>
          <p:txBody>
            <a:bodyPr wrap="square" rtlCol="0">
              <a:spAutoFit/>
            </a:bodyPr>
            <a:lstStyle/>
            <a:p>
              <a:pPr algn="ctr"/>
              <a:r>
                <a:rPr lang="fr-FR" sz="7200" b="1" dirty="0">
                  <a:latin typeface="Acceseditionsscript Normal" panose="00000500000000000000" pitchFamily="50" charset="0"/>
                </a:rPr>
                <a:t>2</a:t>
              </a:r>
            </a:p>
          </p:txBody>
        </p:sp>
      </p:grpSp>
      <p:grpSp>
        <p:nvGrpSpPr>
          <p:cNvPr id="107" name="Groupe 106">
            <a:extLst>
              <a:ext uri="{FF2B5EF4-FFF2-40B4-BE49-F238E27FC236}">
                <a16:creationId xmlns:a16="http://schemas.microsoft.com/office/drawing/2014/main" id="{CF75339C-31EF-D252-C66A-89F54E1A59DD}"/>
              </a:ext>
            </a:extLst>
          </p:cNvPr>
          <p:cNvGrpSpPr/>
          <p:nvPr/>
        </p:nvGrpSpPr>
        <p:grpSpPr>
          <a:xfrm>
            <a:off x="279158" y="2981085"/>
            <a:ext cx="1223437" cy="1162473"/>
            <a:chOff x="7795702" y="2160120"/>
            <a:chExt cx="1483803" cy="1440000"/>
          </a:xfrm>
        </p:grpSpPr>
        <p:sp>
          <p:nvSpPr>
            <p:cNvPr id="108" name="Rectangle : coins arrondis 107">
              <a:extLst>
                <a:ext uri="{FF2B5EF4-FFF2-40B4-BE49-F238E27FC236}">
                  <a16:creationId xmlns:a16="http://schemas.microsoft.com/office/drawing/2014/main" id="{6E30323A-E2EC-71CC-8493-9E9EEFA2F1B8}"/>
                </a:ext>
              </a:extLst>
            </p:cNvPr>
            <p:cNvSpPr/>
            <p:nvPr/>
          </p:nvSpPr>
          <p:spPr>
            <a:xfrm>
              <a:off x="7795702" y="2160120"/>
              <a:ext cx="1483803"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ZoneTexte 108">
              <a:extLst>
                <a:ext uri="{FF2B5EF4-FFF2-40B4-BE49-F238E27FC236}">
                  <a16:creationId xmlns:a16="http://schemas.microsoft.com/office/drawing/2014/main" id="{45911644-D45A-050E-1E16-8C691F31D5ED}"/>
                </a:ext>
              </a:extLst>
            </p:cNvPr>
            <p:cNvSpPr txBox="1"/>
            <p:nvPr/>
          </p:nvSpPr>
          <p:spPr>
            <a:xfrm>
              <a:off x="7883072" y="2261282"/>
              <a:ext cx="1304925" cy="1200329"/>
            </a:xfrm>
            <a:prstGeom prst="rect">
              <a:avLst/>
            </a:prstGeom>
            <a:noFill/>
          </p:spPr>
          <p:txBody>
            <a:bodyPr wrap="square" rtlCol="0">
              <a:spAutoFit/>
            </a:bodyPr>
            <a:lstStyle/>
            <a:p>
              <a:pPr algn="ctr"/>
              <a:r>
                <a:rPr lang="fr-FR" sz="7200" b="1" dirty="0">
                  <a:latin typeface="Acceseditionsscript Normal" panose="00000500000000000000" pitchFamily="50" charset="0"/>
                </a:rPr>
                <a:t>3</a:t>
              </a:r>
            </a:p>
          </p:txBody>
        </p:sp>
      </p:grpSp>
      <p:sp>
        <p:nvSpPr>
          <p:cNvPr id="4" name="Flèche : droite 3">
            <a:extLst>
              <a:ext uri="{FF2B5EF4-FFF2-40B4-BE49-F238E27FC236}">
                <a16:creationId xmlns:a16="http://schemas.microsoft.com/office/drawing/2014/main" id="{D070EB11-07B9-F02C-FF27-26ED05BFE96E}"/>
              </a:ext>
            </a:extLst>
          </p:cNvPr>
          <p:cNvSpPr/>
          <p:nvPr/>
        </p:nvSpPr>
        <p:spPr>
          <a:xfrm>
            <a:off x="1799176" y="2124898"/>
            <a:ext cx="753138" cy="453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Flèche : droite 119">
            <a:extLst>
              <a:ext uri="{FF2B5EF4-FFF2-40B4-BE49-F238E27FC236}">
                <a16:creationId xmlns:a16="http://schemas.microsoft.com/office/drawing/2014/main" id="{1625BC5F-6CE0-D61F-F596-1B21C7D73F06}"/>
              </a:ext>
            </a:extLst>
          </p:cNvPr>
          <p:cNvSpPr/>
          <p:nvPr/>
        </p:nvSpPr>
        <p:spPr>
          <a:xfrm>
            <a:off x="1769823" y="3523878"/>
            <a:ext cx="753138" cy="453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B6708A88-21B1-2F1B-1A96-98B11989E586}"/>
              </a:ext>
            </a:extLst>
          </p:cNvPr>
          <p:cNvGrpSpPr/>
          <p:nvPr/>
        </p:nvGrpSpPr>
        <p:grpSpPr>
          <a:xfrm>
            <a:off x="2649879" y="1665150"/>
            <a:ext cx="1852319" cy="1162473"/>
            <a:chOff x="2654641" y="2045047"/>
            <a:chExt cx="2246521" cy="1440000"/>
          </a:xfrm>
        </p:grpSpPr>
        <p:sp>
          <p:nvSpPr>
            <p:cNvPr id="110" name="Rectangle : coins arrondis 109">
              <a:extLst>
                <a:ext uri="{FF2B5EF4-FFF2-40B4-BE49-F238E27FC236}">
                  <a16:creationId xmlns:a16="http://schemas.microsoft.com/office/drawing/2014/main" id="{67825BFA-A313-ED9E-46F3-F6BA09BFF344}"/>
                </a:ext>
              </a:extLst>
            </p:cNvPr>
            <p:cNvSpPr/>
            <p:nvPr/>
          </p:nvSpPr>
          <p:spPr>
            <a:xfrm>
              <a:off x="2717354" y="2045047"/>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4" name="Image 123">
              <a:extLst>
                <a:ext uri="{FF2B5EF4-FFF2-40B4-BE49-F238E27FC236}">
                  <a16:creationId xmlns:a16="http://schemas.microsoft.com/office/drawing/2014/main" id="{134632FF-1C7F-A1FA-72EC-456BD41E7B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2654641" y="2212244"/>
              <a:ext cx="1190625" cy="1171924"/>
            </a:xfrm>
            <a:prstGeom prst="rect">
              <a:avLst/>
            </a:prstGeom>
          </p:spPr>
        </p:pic>
        <p:pic>
          <p:nvPicPr>
            <p:cNvPr id="125" name="Image 124">
              <a:extLst>
                <a:ext uri="{FF2B5EF4-FFF2-40B4-BE49-F238E27FC236}">
                  <a16:creationId xmlns:a16="http://schemas.microsoft.com/office/drawing/2014/main" id="{89CF2179-D95F-06D0-ACF4-0332E8904E8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flipH="1">
              <a:off x="3710537" y="2212244"/>
              <a:ext cx="1190625" cy="1171924"/>
            </a:xfrm>
            <a:prstGeom prst="rect">
              <a:avLst/>
            </a:prstGeom>
          </p:spPr>
        </p:pic>
      </p:grpSp>
      <p:grpSp>
        <p:nvGrpSpPr>
          <p:cNvPr id="7" name="Groupe 6">
            <a:extLst>
              <a:ext uri="{FF2B5EF4-FFF2-40B4-BE49-F238E27FC236}">
                <a16:creationId xmlns:a16="http://schemas.microsoft.com/office/drawing/2014/main" id="{D140B3EC-5EA3-8D08-CE21-E2C33610AEF6}"/>
              </a:ext>
            </a:extLst>
          </p:cNvPr>
          <p:cNvGrpSpPr/>
          <p:nvPr/>
        </p:nvGrpSpPr>
        <p:grpSpPr>
          <a:xfrm>
            <a:off x="5061972" y="1698309"/>
            <a:ext cx="1777983" cy="1162473"/>
            <a:chOff x="5066734" y="2078206"/>
            <a:chExt cx="2156365" cy="1440000"/>
          </a:xfrm>
        </p:grpSpPr>
        <p:sp>
          <p:nvSpPr>
            <p:cNvPr id="112" name="Rectangle : coins arrondis 111">
              <a:extLst>
                <a:ext uri="{FF2B5EF4-FFF2-40B4-BE49-F238E27FC236}">
                  <a16:creationId xmlns:a16="http://schemas.microsoft.com/office/drawing/2014/main" id="{056F2C24-E7DD-E2ED-C698-8DC32245BF6E}"/>
                </a:ext>
              </a:extLst>
            </p:cNvPr>
            <p:cNvSpPr/>
            <p:nvPr/>
          </p:nvSpPr>
          <p:spPr>
            <a:xfrm>
              <a:off x="5066734" y="2078206"/>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3" name="Image 122">
              <a:extLst>
                <a:ext uri="{FF2B5EF4-FFF2-40B4-BE49-F238E27FC236}">
                  <a16:creationId xmlns:a16="http://schemas.microsoft.com/office/drawing/2014/main" id="{4C04D088-B032-E498-A830-81F1CDF3B98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11" b="92737" l="9494" r="89241">
                          <a14:foregroundMark x1="44304" y1="3911" x2="44304" y2="3911"/>
                          <a14:foregroundMark x1="48734" y1="92737" x2="48734" y2="92737"/>
                        </a14:backgroundRemoval>
                      </a14:imgEffect>
                    </a14:imgLayer>
                  </a14:imgProps>
                </a:ext>
              </a:extLst>
            </a:blip>
            <a:stretch>
              <a:fillRect/>
            </a:stretch>
          </p:blipFill>
          <p:spPr>
            <a:xfrm>
              <a:off x="5094977" y="2162948"/>
              <a:ext cx="1062923" cy="1204198"/>
            </a:xfrm>
            <a:prstGeom prst="rect">
              <a:avLst/>
            </a:prstGeom>
          </p:spPr>
        </p:pic>
        <p:pic>
          <p:nvPicPr>
            <p:cNvPr id="126" name="Image 125">
              <a:extLst>
                <a:ext uri="{FF2B5EF4-FFF2-40B4-BE49-F238E27FC236}">
                  <a16:creationId xmlns:a16="http://schemas.microsoft.com/office/drawing/2014/main" id="{076BDF4E-F0A5-265C-57FF-831249277B2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flipH="1">
              <a:off x="6032474" y="2292489"/>
              <a:ext cx="1190625" cy="1171924"/>
            </a:xfrm>
            <a:prstGeom prst="rect">
              <a:avLst/>
            </a:prstGeom>
          </p:spPr>
        </p:pic>
      </p:grpSp>
      <p:grpSp>
        <p:nvGrpSpPr>
          <p:cNvPr id="6" name="Groupe 5">
            <a:extLst>
              <a:ext uri="{FF2B5EF4-FFF2-40B4-BE49-F238E27FC236}">
                <a16:creationId xmlns:a16="http://schemas.microsoft.com/office/drawing/2014/main" id="{516F7B64-1062-5C90-B4C0-B9125A2208E6}"/>
              </a:ext>
            </a:extLst>
          </p:cNvPr>
          <p:cNvGrpSpPr/>
          <p:nvPr/>
        </p:nvGrpSpPr>
        <p:grpSpPr>
          <a:xfrm>
            <a:off x="7411352" y="1671966"/>
            <a:ext cx="1777983" cy="1162473"/>
            <a:chOff x="7416114" y="2051863"/>
            <a:chExt cx="2156365" cy="1440000"/>
          </a:xfrm>
        </p:grpSpPr>
        <p:sp>
          <p:nvSpPr>
            <p:cNvPr id="114" name="Rectangle : coins arrondis 113">
              <a:extLst>
                <a:ext uri="{FF2B5EF4-FFF2-40B4-BE49-F238E27FC236}">
                  <a16:creationId xmlns:a16="http://schemas.microsoft.com/office/drawing/2014/main" id="{C617B24B-504E-363E-24B9-11EBF36FEB8E}"/>
                </a:ext>
              </a:extLst>
            </p:cNvPr>
            <p:cNvSpPr/>
            <p:nvPr/>
          </p:nvSpPr>
          <p:spPr>
            <a:xfrm>
              <a:off x="7416114" y="2051863"/>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7" name="Image 126">
              <a:extLst>
                <a:ext uri="{FF2B5EF4-FFF2-40B4-BE49-F238E27FC236}">
                  <a16:creationId xmlns:a16="http://schemas.microsoft.com/office/drawing/2014/main" id="{C1477D81-3985-A623-9637-3B453013B5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11" b="92737" l="9494" r="89241">
                          <a14:foregroundMark x1="44304" y1="3911" x2="44304" y2="3911"/>
                          <a14:foregroundMark x1="48734" y1="92737" x2="48734" y2="92737"/>
                        </a14:backgroundRemoval>
                      </a14:imgEffect>
                    </a14:imgLayer>
                  </a14:imgProps>
                </a:ext>
              </a:extLst>
            </a:blip>
            <a:stretch>
              <a:fillRect/>
            </a:stretch>
          </p:blipFill>
          <p:spPr>
            <a:xfrm>
              <a:off x="7417079" y="2162948"/>
              <a:ext cx="1062923" cy="1204198"/>
            </a:xfrm>
            <a:prstGeom prst="rect">
              <a:avLst/>
            </a:prstGeom>
          </p:spPr>
        </p:pic>
        <p:pic>
          <p:nvPicPr>
            <p:cNvPr id="128" name="Image 127">
              <a:extLst>
                <a:ext uri="{FF2B5EF4-FFF2-40B4-BE49-F238E27FC236}">
                  <a16:creationId xmlns:a16="http://schemas.microsoft.com/office/drawing/2014/main" id="{9C712B70-0C13-DC61-798C-3A3C9AD5819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a:off x="8494295" y="2328107"/>
              <a:ext cx="834418" cy="1038520"/>
            </a:xfrm>
            <a:prstGeom prst="rect">
              <a:avLst/>
            </a:prstGeom>
          </p:spPr>
        </p:pic>
      </p:grpSp>
      <p:grpSp>
        <p:nvGrpSpPr>
          <p:cNvPr id="5" name="Groupe 4">
            <a:extLst>
              <a:ext uri="{FF2B5EF4-FFF2-40B4-BE49-F238E27FC236}">
                <a16:creationId xmlns:a16="http://schemas.microsoft.com/office/drawing/2014/main" id="{D3654021-F551-D1A8-37DA-4C7F520F58B2}"/>
              </a:ext>
            </a:extLst>
          </p:cNvPr>
          <p:cNvGrpSpPr/>
          <p:nvPr/>
        </p:nvGrpSpPr>
        <p:grpSpPr>
          <a:xfrm>
            <a:off x="9702039" y="1644516"/>
            <a:ext cx="1826378" cy="1162473"/>
            <a:chOff x="9706800" y="2024413"/>
            <a:chExt cx="2215059" cy="1440000"/>
          </a:xfrm>
        </p:grpSpPr>
        <p:sp>
          <p:nvSpPr>
            <p:cNvPr id="116" name="Rectangle : coins arrondis 115">
              <a:extLst>
                <a:ext uri="{FF2B5EF4-FFF2-40B4-BE49-F238E27FC236}">
                  <a16:creationId xmlns:a16="http://schemas.microsoft.com/office/drawing/2014/main" id="{0C3EE896-0C8C-DCBE-1B12-F08A4A698A3B}"/>
                </a:ext>
              </a:extLst>
            </p:cNvPr>
            <p:cNvSpPr/>
            <p:nvPr/>
          </p:nvSpPr>
          <p:spPr>
            <a:xfrm>
              <a:off x="9765494" y="2024413"/>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9" name="Image 128">
              <a:extLst>
                <a:ext uri="{FF2B5EF4-FFF2-40B4-BE49-F238E27FC236}">
                  <a16:creationId xmlns:a16="http://schemas.microsoft.com/office/drawing/2014/main" id="{CD24395A-3A06-08EA-7BF9-C7A9117E948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9706800" y="2240073"/>
              <a:ext cx="1190625" cy="1171924"/>
            </a:xfrm>
            <a:prstGeom prst="rect">
              <a:avLst/>
            </a:prstGeom>
          </p:spPr>
        </p:pic>
        <p:pic>
          <p:nvPicPr>
            <p:cNvPr id="130" name="Image 129">
              <a:extLst>
                <a:ext uri="{FF2B5EF4-FFF2-40B4-BE49-F238E27FC236}">
                  <a16:creationId xmlns:a16="http://schemas.microsoft.com/office/drawing/2014/main" id="{9EED8D5F-2B6D-8CC7-4120-DB234CC568D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flipH="1">
              <a:off x="10897425" y="2278946"/>
              <a:ext cx="834418" cy="1038520"/>
            </a:xfrm>
            <a:prstGeom prst="rect">
              <a:avLst/>
            </a:prstGeom>
          </p:spPr>
        </p:pic>
      </p:grpSp>
      <p:grpSp>
        <p:nvGrpSpPr>
          <p:cNvPr id="9" name="Groupe 8">
            <a:extLst>
              <a:ext uri="{FF2B5EF4-FFF2-40B4-BE49-F238E27FC236}">
                <a16:creationId xmlns:a16="http://schemas.microsoft.com/office/drawing/2014/main" id="{0735E7A7-1F30-2481-A96D-3038A9A4C1E7}"/>
              </a:ext>
            </a:extLst>
          </p:cNvPr>
          <p:cNvGrpSpPr/>
          <p:nvPr/>
        </p:nvGrpSpPr>
        <p:grpSpPr>
          <a:xfrm>
            <a:off x="2686324" y="2978923"/>
            <a:ext cx="1814734" cy="1162473"/>
            <a:chOff x="2744797" y="4336302"/>
            <a:chExt cx="2200937" cy="1440000"/>
          </a:xfrm>
        </p:grpSpPr>
        <p:sp>
          <p:nvSpPr>
            <p:cNvPr id="111" name="Rectangle : coins arrondis 110">
              <a:extLst>
                <a:ext uri="{FF2B5EF4-FFF2-40B4-BE49-F238E27FC236}">
                  <a16:creationId xmlns:a16="http://schemas.microsoft.com/office/drawing/2014/main" id="{6526512A-1410-DA5A-C9F1-E2E4D244BF29}"/>
                </a:ext>
              </a:extLst>
            </p:cNvPr>
            <p:cNvSpPr/>
            <p:nvPr/>
          </p:nvSpPr>
          <p:spPr>
            <a:xfrm>
              <a:off x="2744797"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1" name="Image 130">
              <a:extLst>
                <a:ext uri="{FF2B5EF4-FFF2-40B4-BE49-F238E27FC236}">
                  <a16:creationId xmlns:a16="http://schemas.microsoft.com/office/drawing/2014/main" id="{3DFDA59F-4D40-E3A0-EA85-9F9BB8DEEA2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290" b="93443" l="9434" r="89308">
                          <a14:foregroundMark x1="84906" y1="9290" x2="84906" y2="9290"/>
                          <a14:foregroundMark x1="32704" y1="93443" x2="32704" y2="93443"/>
                        </a14:backgroundRemoval>
                      </a14:imgEffect>
                    </a14:imgLayer>
                  </a14:imgProps>
                </a:ext>
              </a:extLst>
            </a:blip>
            <a:stretch>
              <a:fillRect/>
            </a:stretch>
          </p:blipFill>
          <p:spPr>
            <a:xfrm>
              <a:off x="2774236" y="4511037"/>
              <a:ext cx="951434" cy="1095047"/>
            </a:xfrm>
            <a:prstGeom prst="rect">
              <a:avLst/>
            </a:prstGeom>
          </p:spPr>
        </p:pic>
        <p:pic>
          <p:nvPicPr>
            <p:cNvPr id="132" name="Image 131">
              <a:extLst>
                <a:ext uri="{FF2B5EF4-FFF2-40B4-BE49-F238E27FC236}">
                  <a16:creationId xmlns:a16="http://schemas.microsoft.com/office/drawing/2014/main" id="{F6C7F141-27FB-67B0-813A-E3D39D2A2E6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flipH="1">
              <a:off x="3755109" y="4544766"/>
              <a:ext cx="1190625" cy="1171924"/>
            </a:xfrm>
            <a:prstGeom prst="rect">
              <a:avLst/>
            </a:prstGeom>
          </p:spPr>
        </p:pic>
      </p:grpSp>
      <p:grpSp>
        <p:nvGrpSpPr>
          <p:cNvPr id="12" name="Groupe 11">
            <a:extLst>
              <a:ext uri="{FF2B5EF4-FFF2-40B4-BE49-F238E27FC236}">
                <a16:creationId xmlns:a16="http://schemas.microsoft.com/office/drawing/2014/main" id="{55F2328A-8BC0-4466-3023-A34C32E62184}"/>
              </a:ext>
            </a:extLst>
          </p:cNvPr>
          <p:cNvGrpSpPr/>
          <p:nvPr/>
        </p:nvGrpSpPr>
        <p:grpSpPr>
          <a:xfrm>
            <a:off x="9725162" y="2997912"/>
            <a:ext cx="1826378" cy="1162473"/>
            <a:chOff x="9706800" y="4321404"/>
            <a:chExt cx="2215059" cy="1440000"/>
          </a:xfrm>
        </p:grpSpPr>
        <p:sp>
          <p:nvSpPr>
            <p:cNvPr id="117" name="Rectangle : coins arrondis 116">
              <a:extLst>
                <a:ext uri="{FF2B5EF4-FFF2-40B4-BE49-F238E27FC236}">
                  <a16:creationId xmlns:a16="http://schemas.microsoft.com/office/drawing/2014/main" id="{F052810D-4DCF-B22F-7760-1CB14342A3B8}"/>
                </a:ext>
              </a:extLst>
            </p:cNvPr>
            <p:cNvSpPr/>
            <p:nvPr/>
          </p:nvSpPr>
          <p:spPr>
            <a:xfrm>
              <a:off x="9765494" y="4321404"/>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3" name="Image 132">
              <a:extLst>
                <a:ext uri="{FF2B5EF4-FFF2-40B4-BE49-F238E27FC236}">
                  <a16:creationId xmlns:a16="http://schemas.microsoft.com/office/drawing/2014/main" id="{DC20E674-D0E8-3BF8-4835-905E9E46D9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11" b="92737" l="9494" r="89241">
                          <a14:foregroundMark x1="44304" y1="3911" x2="44304" y2="3911"/>
                          <a14:foregroundMark x1="48734" y1="92737" x2="48734" y2="92737"/>
                        </a14:backgroundRemoval>
                      </a14:imgEffect>
                    </a14:imgLayer>
                  </a14:imgProps>
                </a:ext>
              </a:extLst>
            </a:blip>
            <a:stretch>
              <a:fillRect/>
            </a:stretch>
          </p:blipFill>
          <p:spPr>
            <a:xfrm>
              <a:off x="9706800" y="4499545"/>
              <a:ext cx="1062923" cy="1204198"/>
            </a:xfrm>
            <a:prstGeom prst="rect">
              <a:avLst/>
            </a:prstGeom>
          </p:spPr>
        </p:pic>
        <p:pic>
          <p:nvPicPr>
            <p:cNvPr id="134" name="Image 133">
              <a:extLst>
                <a:ext uri="{FF2B5EF4-FFF2-40B4-BE49-F238E27FC236}">
                  <a16:creationId xmlns:a16="http://schemas.microsoft.com/office/drawing/2014/main" id="{A1FEB1AC-BAF8-9964-5D9C-B070D7A91F8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598" b="90230" l="9353" r="89209">
                          <a14:foregroundMark x1="53957" y1="6897" x2="53957" y2="6897"/>
                          <a14:foregroundMark x1="51799" y1="4598" x2="51799" y2="4598"/>
                          <a14:foregroundMark x1="83453" y1="5747" x2="83453" y2="5747"/>
                          <a14:foregroundMark x1="40288" y1="90230" x2="40288" y2="90230"/>
                        </a14:backgroundRemoval>
                      </a14:imgEffect>
                    </a14:imgLayer>
                  </a14:imgProps>
                </a:ext>
              </a:extLst>
            </a:blip>
            <a:stretch>
              <a:fillRect/>
            </a:stretch>
          </p:blipFill>
          <p:spPr>
            <a:xfrm flipH="1">
              <a:off x="10828417" y="4435703"/>
              <a:ext cx="948053" cy="1186772"/>
            </a:xfrm>
            <a:prstGeom prst="rect">
              <a:avLst/>
            </a:prstGeom>
          </p:spPr>
        </p:pic>
      </p:grpSp>
      <p:grpSp>
        <p:nvGrpSpPr>
          <p:cNvPr id="11" name="Groupe 10">
            <a:extLst>
              <a:ext uri="{FF2B5EF4-FFF2-40B4-BE49-F238E27FC236}">
                <a16:creationId xmlns:a16="http://schemas.microsoft.com/office/drawing/2014/main" id="{C9004D04-228D-3575-9D1C-429F1809508F}"/>
              </a:ext>
            </a:extLst>
          </p:cNvPr>
          <p:cNvGrpSpPr/>
          <p:nvPr/>
        </p:nvGrpSpPr>
        <p:grpSpPr>
          <a:xfrm>
            <a:off x="7298781" y="2978921"/>
            <a:ext cx="1913432" cy="1162473"/>
            <a:chOff x="7310532" y="4336302"/>
            <a:chExt cx="2320640" cy="1440000"/>
          </a:xfrm>
        </p:grpSpPr>
        <p:sp>
          <p:nvSpPr>
            <p:cNvPr id="115" name="Rectangle : coins arrondis 114">
              <a:extLst>
                <a:ext uri="{FF2B5EF4-FFF2-40B4-BE49-F238E27FC236}">
                  <a16:creationId xmlns:a16="http://schemas.microsoft.com/office/drawing/2014/main" id="{10A22087-131B-2DB8-5531-64E0AA5B7DBB}"/>
                </a:ext>
              </a:extLst>
            </p:cNvPr>
            <p:cNvSpPr/>
            <p:nvPr/>
          </p:nvSpPr>
          <p:spPr>
            <a:xfrm>
              <a:off x="7416113"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5" name="Image 134">
              <a:extLst>
                <a:ext uri="{FF2B5EF4-FFF2-40B4-BE49-F238E27FC236}">
                  <a16:creationId xmlns:a16="http://schemas.microsoft.com/office/drawing/2014/main" id="{5DF6B943-3839-4470-8322-37F7C6A16A1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7310532" y="4499545"/>
              <a:ext cx="1190625" cy="1171924"/>
            </a:xfrm>
            <a:prstGeom prst="rect">
              <a:avLst/>
            </a:prstGeom>
          </p:spPr>
        </p:pic>
        <p:pic>
          <p:nvPicPr>
            <p:cNvPr id="136" name="Image 135">
              <a:extLst>
                <a:ext uri="{FF2B5EF4-FFF2-40B4-BE49-F238E27FC236}">
                  <a16:creationId xmlns:a16="http://schemas.microsoft.com/office/drawing/2014/main" id="{040589D2-8B41-7977-0669-1A246C0F2B5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934" b="92053" l="9140" r="93011">
                          <a14:foregroundMark x1="40860" y1="92715" x2="40860" y2="92715"/>
                          <a14:foregroundMark x1="20430" y1="10596" x2="20430" y2="10596"/>
                          <a14:foregroundMark x1="93011" y1="19868" x2="93011" y2="19868"/>
                        </a14:backgroundRemoval>
                      </a14:imgEffect>
                    </a14:imgLayer>
                  </a14:imgProps>
                </a:ext>
              </a:extLst>
            </a:blip>
            <a:stretch>
              <a:fillRect/>
            </a:stretch>
          </p:blipFill>
          <p:spPr>
            <a:xfrm flipH="1">
              <a:off x="8323853" y="4511037"/>
              <a:ext cx="1307319" cy="1061318"/>
            </a:xfrm>
            <a:prstGeom prst="rect">
              <a:avLst/>
            </a:prstGeom>
          </p:spPr>
        </p:pic>
      </p:grpSp>
      <p:grpSp>
        <p:nvGrpSpPr>
          <p:cNvPr id="10" name="Groupe 9">
            <a:extLst>
              <a:ext uri="{FF2B5EF4-FFF2-40B4-BE49-F238E27FC236}">
                <a16:creationId xmlns:a16="http://schemas.microsoft.com/office/drawing/2014/main" id="{17BC3BCA-D73F-FFD1-FDBC-8A2F961F982D}"/>
              </a:ext>
            </a:extLst>
          </p:cNvPr>
          <p:cNvGrpSpPr/>
          <p:nvPr/>
        </p:nvGrpSpPr>
        <p:grpSpPr>
          <a:xfrm>
            <a:off x="5046508" y="2978922"/>
            <a:ext cx="1777983" cy="1162473"/>
            <a:chOff x="5080455" y="4336302"/>
            <a:chExt cx="2156365" cy="1440000"/>
          </a:xfrm>
        </p:grpSpPr>
        <p:sp>
          <p:nvSpPr>
            <p:cNvPr id="113" name="Rectangle : coins arrondis 112">
              <a:extLst>
                <a:ext uri="{FF2B5EF4-FFF2-40B4-BE49-F238E27FC236}">
                  <a16:creationId xmlns:a16="http://schemas.microsoft.com/office/drawing/2014/main" id="{D107B5AA-EEF7-A84B-8505-4833BB95FCFB}"/>
                </a:ext>
              </a:extLst>
            </p:cNvPr>
            <p:cNvSpPr/>
            <p:nvPr/>
          </p:nvSpPr>
          <p:spPr>
            <a:xfrm>
              <a:off x="5080455"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7" name="Image 136">
              <a:extLst>
                <a:ext uri="{FF2B5EF4-FFF2-40B4-BE49-F238E27FC236}">
                  <a16:creationId xmlns:a16="http://schemas.microsoft.com/office/drawing/2014/main" id="{7BC36B95-C474-E64E-B9E0-BF2E3B9D8A2F}"/>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163" b="91860" l="9091" r="90210">
                          <a14:foregroundMark x1="53147" y1="6977" x2="53147" y2="6977"/>
                          <a14:foregroundMark x1="91608" y1="29651" x2="91608" y2="29651"/>
                          <a14:foregroundMark x1="55944" y1="1744" x2="55944" y2="1744"/>
                          <a14:foregroundMark x1="51049" y1="91860" x2="51049" y2="91860"/>
                        </a14:backgroundRemoval>
                      </a14:imgEffect>
                    </a14:imgLayer>
                  </a14:imgProps>
                </a:ext>
              </a:extLst>
            </a:blip>
            <a:stretch>
              <a:fillRect/>
            </a:stretch>
          </p:blipFill>
          <p:spPr>
            <a:xfrm>
              <a:off x="5138750" y="4472049"/>
              <a:ext cx="929655" cy="1118186"/>
            </a:xfrm>
            <a:prstGeom prst="rect">
              <a:avLst/>
            </a:prstGeom>
          </p:spPr>
        </p:pic>
        <p:pic>
          <p:nvPicPr>
            <p:cNvPr id="138" name="Image 137">
              <a:extLst>
                <a:ext uri="{FF2B5EF4-FFF2-40B4-BE49-F238E27FC236}">
                  <a16:creationId xmlns:a16="http://schemas.microsoft.com/office/drawing/2014/main" id="{7624C6D6-F0E7-7C1C-AF82-7100DDAB8DB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flipH="1">
              <a:off x="6202376" y="4509829"/>
              <a:ext cx="834418" cy="1038520"/>
            </a:xfrm>
            <a:prstGeom prst="rect">
              <a:avLst/>
            </a:prstGeom>
          </p:spPr>
        </p:pic>
      </p:grpSp>
      <p:grpSp>
        <p:nvGrpSpPr>
          <p:cNvPr id="13" name="Groupe 12">
            <a:extLst>
              <a:ext uri="{FF2B5EF4-FFF2-40B4-BE49-F238E27FC236}">
                <a16:creationId xmlns:a16="http://schemas.microsoft.com/office/drawing/2014/main" id="{1F97EACA-36FC-F51E-6B6F-054BD29DD289}"/>
              </a:ext>
            </a:extLst>
          </p:cNvPr>
          <p:cNvGrpSpPr/>
          <p:nvPr/>
        </p:nvGrpSpPr>
        <p:grpSpPr>
          <a:xfrm>
            <a:off x="308382" y="4295135"/>
            <a:ext cx="1223437" cy="1162473"/>
            <a:chOff x="7795702" y="2160120"/>
            <a:chExt cx="1483803" cy="1440000"/>
          </a:xfrm>
        </p:grpSpPr>
        <p:sp>
          <p:nvSpPr>
            <p:cNvPr id="14" name="Rectangle : coins arrondis 13">
              <a:extLst>
                <a:ext uri="{FF2B5EF4-FFF2-40B4-BE49-F238E27FC236}">
                  <a16:creationId xmlns:a16="http://schemas.microsoft.com/office/drawing/2014/main" id="{754EDE2B-5EB1-72E2-28E1-F0B95A76B1F4}"/>
                </a:ext>
              </a:extLst>
            </p:cNvPr>
            <p:cNvSpPr/>
            <p:nvPr/>
          </p:nvSpPr>
          <p:spPr>
            <a:xfrm>
              <a:off x="7795702" y="2160120"/>
              <a:ext cx="1483803"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D076D4B-0D4C-F0FE-261C-5347279C760F}"/>
                </a:ext>
              </a:extLst>
            </p:cNvPr>
            <p:cNvSpPr txBox="1"/>
            <p:nvPr/>
          </p:nvSpPr>
          <p:spPr>
            <a:xfrm>
              <a:off x="7885544" y="2253613"/>
              <a:ext cx="1304925" cy="1200329"/>
            </a:xfrm>
            <a:prstGeom prst="rect">
              <a:avLst/>
            </a:prstGeom>
            <a:noFill/>
          </p:spPr>
          <p:txBody>
            <a:bodyPr wrap="square" rtlCol="0">
              <a:spAutoFit/>
            </a:bodyPr>
            <a:lstStyle/>
            <a:p>
              <a:pPr algn="ctr"/>
              <a:r>
                <a:rPr lang="fr-FR" sz="7200" b="1" dirty="0">
                  <a:latin typeface="Acceseditionsscript Normal" panose="00000500000000000000" pitchFamily="50" charset="0"/>
                </a:rPr>
                <a:t>4</a:t>
              </a:r>
            </a:p>
          </p:txBody>
        </p:sp>
      </p:grpSp>
      <p:sp>
        <p:nvSpPr>
          <p:cNvPr id="16" name="Flèche : droite 15">
            <a:extLst>
              <a:ext uri="{FF2B5EF4-FFF2-40B4-BE49-F238E27FC236}">
                <a16:creationId xmlns:a16="http://schemas.microsoft.com/office/drawing/2014/main" id="{E13DD638-D330-1B2A-BF95-9DDEB5E13EF8}"/>
              </a:ext>
            </a:extLst>
          </p:cNvPr>
          <p:cNvSpPr/>
          <p:nvPr/>
        </p:nvSpPr>
        <p:spPr>
          <a:xfrm>
            <a:off x="1805908" y="4815249"/>
            <a:ext cx="753138" cy="453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5" name="Groupe 34">
            <a:extLst>
              <a:ext uri="{FF2B5EF4-FFF2-40B4-BE49-F238E27FC236}">
                <a16:creationId xmlns:a16="http://schemas.microsoft.com/office/drawing/2014/main" id="{760F072D-0CDB-2FC0-0D2F-9B077978E319}"/>
              </a:ext>
            </a:extLst>
          </p:cNvPr>
          <p:cNvGrpSpPr/>
          <p:nvPr/>
        </p:nvGrpSpPr>
        <p:grpSpPr>
          <a:xfrm>
            <a:off x="2733046" y="4295135"/>
            <a:ext cx="1777983" cy="1162473"/>
            <a:chOff x="2777235" y="4941940"/>
            <a:chExt cx="2156365" cy="1440000"/>
          </a:xfrm>
        </p:grpSpPr>
        <p:grpSp>
          <p:nvGrpSpPr>
            <p:cNvPr id="18" name="Groupe 17">
              <a:extLst>
                <a:ext uri="{FF2B5EF4-FFF2-40B4-BE49-F238E27FC236}">
                  <a16:creationId xmlns:a16="http://schemas.microsoft.com/office/drawing/2014/main" id="{50772379-1F13-2AF5-D864-3CD27CBCDCBE}"/>
                </a:ext>
              </a:extLst>
            </p:cNvPr>
            <p:cNvGrpSpPr/>
            <p:nvPr/>
          </p:nvGrpSpPr>
          <p:grpSpPr>
            <a:xfrm>
              <a:off x="2777235" y="4941940"/>
              <a:ext cx="2156365" cy="1440000"/>
              <a:chOff x="2744797" y="4336302"/>
              <a:chExt cx="2156365" cy="1440000"/>
            </a:xfrm>
          </p:grpSpPr>
          <p:sp>
            <p:nvSpPr>
              <p:cNvPr id="19" name="Rectangle : coins arrondis 18">
                <a:extLst>
                  <a:ext uri="{FF2B5EF4-FFF2-40B4-BE49-F238E27FC236}">
                    <a16:creationId xmlns:a16="http://schemas.microsoft.com/office/drawing/2014/main" id="{AE23B563-7764-C3CD-79AE-E4BB2D5DFE58}"/>
                  </a:ext>
                </a:extLst>
              </p:cNvPr>
              <p:cNvSpPr/>
              <p:nvPr/>
            </p:nvSpPr>
            <p:spPr>
              <a:xfrm>
                <a:off x="2744797"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2D984527-30EE-9243-FDD5-E83916DDC54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290" b="93443" l="9434" r="89308">
                            <a14:foregroundMark x1="84906" y1="9290" x2="84906" y2="9290"/>
                            <a14:foregroundMark x1="32704" y1="93443" x2="32704" y2="93443"/>
                          </a14:backgroundRemoval>
                        </a14:imgEffect>
                      </a14:imgLayer>
                    </a14:imgProps>
                  </a:ext>
                </a:extLst>
              </a:blip>
              <a:stretch>
                <a:fillRect/>
              </a:stretch>
            </p:blipFill>
            <p:spPr>
              <a:xfrm>
                <a:off x="2774236" y="4511037"/>
                <a:ext cx="951434" cy="1095047"/>
              </a:xfrm>
              <a:prstGeom prst="rect">
                <a:avLst/>
              </a:prstGeom>
            </p:spPr>
          </p:pic>
        </p:grpSp>
        <p:pic>
          <p:nvPicPr>
            <p:cNvPr id="34" name="Image 33">
              <a:extLst>
                <a:ext uri="{FF2B5EF4-FFF2-40B4-BE49-F238E27FC236}">
                  <a16:creationId xmlns:a16="http://schemas.microsoft.com/office/drawing/2014/main" id="{3CE91836-E1E5-9ED4-19BE-9698CC78125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290" b="93443" l="9434" r="89308">
                          <a14:foregroundMark x1="84906" y1="9290" x2="84906" y2="9290"/>
                          <a14:foregroundMark x1="32704" y1="93443" x2="32704" y2="93443"/>
                        </a14:backgroundRemoval>
                      </a14:imgEffect>
                    </a14:imgLayer>
                  </a14:imgProps>
                </a:ext>
              </a:extLst>
            </a:blip>
            <a:stretch>
              <a:fillRect/>
            </a:stretch>
          </p:blipFill>
          <p:spPr>
            <a:xfrm flipH="1">
              <a:off x="3870137" y="5143621"/>
              <a:ext cx="951434" cy="1095047"/>
            </a:xfrm>
            <a:prstGeom prst="rect">
              <a:avLst/>
            </a:prstGeom>
          </p:spPr>
        </p:pic>
      </p:grpSp>
      <p:grpSp>
        <p:nvGrpSpPr>
          <p:cNvPr id="40" name="Groupe 39">
            <a:extLst>
              <a:ext uri="{FF2B5EF4-FFF2-40B4-BE49-F238E27FC236}">
                <a16:creationId xmlns:a16="http://schemas.microsoft.com/office/drawing/2014/main" id="{ACE281EB-4D08-6B29-7630-42DE75B1BDB0}"/>
              </a:ext>
            </a:extLst>
          </p:cNvPr>
          <p:cNvGrpSpPr/>
          <p:nvPr/>
        </p:nvGrpSpPr>
        <p:grpSpPr>
          <a:xfrm>
            <a:off x="5068704" y="4295135"/>
            <a:ext cx="1777983" cy="1162473"/>
            <a:chOff x="5112893" y="4941940"/>
            <a:chExt cx="2156365" cy="1440000"/>
          </a:xfrm>
        </p:grpSpPr>
        <p:grpSp>
          <p:nvGrpSpPr>
            <p:cNvPr id="30" name="Groupe 29">
              <a:extLst>
                <a:ext uri="{FF2B5EF4-FFF2-40B4-BE49-F238E27FC236}">
                  <a16:creationId xmlns:a16="http://schemas.microsoft.com/office/drawing/2014/main" id="{BF49D147-5BF7-9C88-2803-CB260D01601C}"/>
                </a:ext>
              </a:extLst>
            </p:cNvPr>
            <p:cNvGrpSpPr/>
            <p:nvPr/>
          </p:nvGrpSpPr>
          <p:grpSpPr>
            <a:xfrm>
              <a:off x="5112893" y="4941940"/>
              <a:ext cx="2156365" cy="1440000"/>
              <a:chOff x="5080455" y="4336302"/>
              <a:chExt cx="2156365" cy="1440000"/>
            </a:xfrm>
          </p:grpSpPr>
          <p:sp>
            <p:nvSpPr>
              <p:cNvPr id="31" name="Rectangle : coins arrondis 30">
                <a:extLst>
                  <a:ext uri="{FF2B5EF4-FFF2-40B4-BE49-F238E27FC236}">
                    <a16:creationId xmlns:a16="http://schemas.microsoft.com/office/drawing/2014/main" id="{4ECCA6B5-2EF9-956B-1DFE-55ABB19B6867}"/>
                  </a:ext>
                </a:extLst>
              </p:cNvPr>
              <p:cNvSpPr/>
              <p:nvPr/>
            </p:nvSpPr>
            <p:spPr>
              <a:xfrm>
                <a:off x="5080455"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a:extLst>
                  <a:ext uri="{FF2B5EF4-FFF2-40B4-BE49-F238E27FC236}">
                    <a16:creationId xmlns:a16="http://schemas.microsoft.com/office/drawing/2014/main" id="{C323FCBF-FE45-2894-7A43-3BAA00B95B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flipH="1">
                <a:off x="6202376" y="4509829"/>
                <a:ext cx="834418" cy="1038520"/>
              </a:xfrm>
              <a:prstGeom prst="rect">
                <a:avLst/>
              </a:prstGeom>
            </p:spPr>
          </p:pic>
        </p:grpSp>
        <p:pic>
          <p:nvPicPr>
            <p:cNvPr id="1026" name="Picture 2">
              <a:extLst>
                <a:ext uri="{FF2B5EF4-FFF2-40B4-BE49-F238E27FC236}">
                  <a16:creationId xmlns:a16="http://schemas.microsoft.com/office/drawing/2014/main" id="{2F9F40A6-A6EA-ED87-41A8-62336424A9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1457" y="5058667"/>
              <a:ext cx="989645" cy="11129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9" name="Groupe 38">
            <a:extLst>
              <a:ext uri="{FF2B5EF4-FFF2-40B4-BE49-F238E27FC236}">
                <a16:creationId xmlns:a16="http://schemas.microsoft.com/office/drawing/2014/main" id="{276620B8-DCAB-9544-DAD5-08493DFEF0F9}"/>
              </a:ext>
            </a:extLst>
          </p:cNvPr>
          <p:cNvGrpSpPr/>
          <p:nvPr/>
        </p:nvGrpSpPr>
        <p:grpSpPr>
          <a:xfrm>
            <a:off x="7298781" y="4295135"/>
            <a:ext cx="1865037" cy="1162473"/>
            <a:chOff x="7342970" y="4941940"/>
            <a:chExt cx="2261946" cy="1440000"/>
          </a:xfrm>
        </p:grpSpPr>
        <p:grpSp>
          <p:nvGrpSpPr>
            <p:cNvPr id="26" name="Groupe 25">
              <a:extLst>
                <a:ext uri="{FF2B5EF4-FFF2-40B4-BE49-F238E27FC236}">
                  <a16:creationId xmlns:a16="http://schemas.microsoft.com/office/drawing/2014/main" id="{2D9AF926-684E-0574-2A46-E95649A34849}"/>
                </a:ext>
              </a:extLst>
            </p:cNvPr>
            <p:cNvGrpSpPr/>
            <p:nvPr/>
          </p:nvGrpSpPr>
          <p:grpSpPr>
            <a:xfrm>
              <a:off x="7342970" y="4941940"/>
              <a:ext cx="2261946" cy="1440000"/>
              <a:chOff x="7310532" y="4336302"/>
              <a:chExt cx="2261946" cy="1440000"/>
            </a:xfrm>
          </p:grpSpPr>
          <p:sp>
            <p:nvSpPr>
              <p:cNvPr id="27" name="Rectangle : coins arrondis 26">
                <a:extLst>
                  <a:ext uri="{FF2B5EF4-FFF2-40B4-BE49-F238E27FC236}">
                    <a16:creationId xmlns:a16="http://schemas.microsoft.com/office/drawing/2014/main" id="{CEF2EFBE-02C0-307D-A38F-2C3F4035F85A}"/>
                  </a:ext>
                </a:extLst>
              </p:cNvPr>
              <p:cNvSpPr/>
              <p:nvPr/>
            </p:nvSpPr>
            <p:spPr>
              <a:xfrm>
                <a:off x="7416113"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619543FB-37E2-6A3B-9207-3CD2F802EFA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7310532" y="4499545"/>
                <a:ext cx="1190625" cy="1171924"/>
              </a:xfrm>
              <a:prstGeom prst="rect">
                <a:avLst/>
              </a:prstGeom>
            </p:spPr>
          </p:pic>
        </p:grpSp>
        <p:pic>
          <p:nvPicPr>
            <p:cNvPr id="36" name="Picture 2">
              <a:extLst>
                <a:ext uri="{FF2B5EF4-FFF2-40B4-BE49-F238E27FC236}">
                  <a16:creationId xmlns:a16="http://schemas.microsoft.com/office/drawing/2014/main" id="{5E0CAC30-8959-6231-405E-600CF75D87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8509982" y="5115467"/>
              <a:ext cx="989645" cy="11129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8" name="Groupe 37">
            <a:extLst>
              <a:ext uri="{FF2B5EF4-FFF2-40B4-BE49-F238E27FC236}">
                <a16:creationId xmlns:a16="http://schemas.microsoft.com/office/drawing/2014/main" id="{4257B8D5-F88C-73BF-4EA0-227489D64EAC}"/>
              </a:ext>
            </a:extLst>
          </p:cNvPr>
          <p:cNvGrpSpPr/>
          <p:nvPr/>
        </p:nvGrpSpPr>
        <p:grpSpPr>
          <a:xfrm>
            <a:off x="9753743" y="4280237"/>
            <a:ext cx="1777983" cy="1162473"/>
            <a:chOff x="9797932" y="4927042"/>
            <a:chExt cx="2156365" cy="1440000"/>
          </a:xfrm>
        </p:grpSpPr>
        <p:grpSp>
          <p:nvGrpSpPr>
            <p:cNvPr id="22" name="Groupe 21">
              <a:extLst>
                <a:ext uri="{FF2B5EF4-FFF2-40B4-BE49-F238E27FC236}">
                  <a16:creationId xmlns:a16="http://schemas.microsoft.com/office/drawing/2014/main" id="{77979F31-D49D-AA38-21E2-BD2FAD0319FB}"/>
                </a:ext>
              </a:extLst>
            </p:cNvPr>
            <p:cNvGrpSpPr/>
            <p:nvPr/>
          </p:nvGrpSpPr>
          <p:grpSpPr>
            <a:xfrm>
              <a:off x="9797932" y="4927042"/>
              <a:ext cx="2156365" cy="1440000"/>
              <a:chOff x="9765494" y="4321404"/>
              <a:chExt cx="2156365" cy="1440000"/>
            </a:xfrm>
          </p:grpSpPr>
          <p:sp>
            <p:nvSpPr>
              <p:cNvPr id="23" name="Rectangle : coins arrondis 22">
                <a:extLst>
                  <a:ext uri="{FF2B5EF4-FFF2-40B4-BE49-F238E27FC236}">
                    <a16:creationId xmlns:a16="http://schemas.microsoft.com/office/drawing/2014/main" id="{6FD400FC-5AB2-DD05-B754-58A421D410B7}"/>
                  </a:ext>
                </a:extLst>
              </p:cNvPr>
              <p:cNvSpPr/>
              <p:nvPr/>
            </p:nvSpPr>
            <p:spPr>
              <a:xfrm>
                <a:off x="9765494" y="4321404"/>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BF258153-DE1A-197F-590F-345169CF259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598" b="90230" l="9353" r="89209">
                            <a14:foregroundMark x1="53957" y1="6897" x2="53957" y2="6897"/>
                            <a14:foregroundMark x1="51799" y1="4598" x2="51799" y2="4598"/>
                            <a14:foregroundMark x1="83453" y1="5747" x2="83453" y2="5747"/>
                            <a14:foregroundMark x1="40288" y1="90230" x2="40288" y2="90230"/>
                          </a14:backgroundRemoval>
                        </a14:imgEffect>
                      </a14:imgLayer>
                    </a14:imgProps>
                  </a:ext>
                </a:extLst>
              </a:blip>
              <a:stretch>
                <a:fillRect/>
              </a:stretch>
            </p:blipFill>
            <p:spPr>
              <a:xfrm flipH="1">
                <a:off x="10828417" y="4435703"/>
                <a:ext cx="948053" cy="1186772"/>
              </a:xfrm>
              <a:prstGeom prst="rect">
                <a:avLst/>
              </a:prstGeom>
            </p:spPr>
          </p:pic>
        </p:grpSp>
        <p:pic>
          <p:nvPicPr>
            <p:cNvPr id="37" name="Image 36">
              <a:extLst>
                <a:ext uri="{FF2B5EF4-FFF2-40B4-BE49-F238E27FC236}">
                  <a16:creationId xmlns:a16="http://schemas.microsoft.com/office/drawing/2014/main" id="{71D69C1D-2A76-D80B-2051-E1ED2294091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163" b="91860" l="9091" r="90210">
                          <a14:foregroundMark x1="53147" y1="6977" x2="53147" y2="6977"/>
                          <a14:foregroundMark x1="91608" y1="29651" x2="91608" y2="29651"/>
                          <a14:foregroundMark x1="55944" y1="1744" x2="55944" y2="1744"/>
                          <a14:foregroundMark x1="51049" y1="91860" x2="51049" y2="91860"/>
                        </a14:backgroundRemoval>
                      </a14:imgEffect>
                    </a14:imgLayer>
                  </a14:imgProps>
                </a:ext>
              </a:extLst>
            </a:blip>
            <a:stretch>
              <a:fillRect/>
            </a:stretch>
          </p:blipFill>
          <p:spPr>
            <a:xfrm>
              <a:off x="9963008" y="5075634"/>
              <a:ext cx="929655" cy="1118186"/>
            </a:xfrm>
            <a:prstGeom prst="rect">
              <a:avLst/>
            </a:prstGeom>
          </p:spPr>
        </p:pic>
      </p:grpSp>
      <p:grpSp>
        <p:nvGrpSpPr>
          <p:cNvPr id="32" name="Groupe 31">
            <a:extLst>
              <a:ext uri="{FF2B5EF4-FFF2-40B4-BE49-F238E27FC236}">
                <a16:creationId xmlns:a16="http://schemas.microsoft.com/office/drawing/2014/main" id="{182FF310-7A9F-6471-D1BF-07D917472A21}"/>
              </a:ext>
            </a:extLst>
          </p:cNvPr>
          <p:cNvGrpSpPr/>
          <p:nvPr/>
        </p:nvGrpSpPr>
        <p:grpSpPr>
          <a:xfrm>
            <a:off x="308382" y="5577563"/>
            <a:ext cx="1223437" cy="1275804"/>
            <a:chOff x="7795702" y="2160120"/>
            <a:chExt cx="1483803" cy="1580387"/>
          </a:xfrm>
        </p:grpSpPr>
        <p:sp>
          <p:nvSpPr>
            <p:cNvPr id="41" name="Rectangle : coins arrondis 40">
              <a:extLst>
                <a:ext uri="{FF2B5EF4-FFF2-40B4-BE49-F238E27FC236}">
                  <a16:creationId xmlns:a16="http://schemas.microsoft.com/office/drawing/2014/main" id="{4B3FCED0-D84B-FA4D-680A-648AFECB149A}"/>
                </a:ext>
              </a:extLst>
            </p:cNvPr>
            <p:cNvSpPr/>
            <p:nvPr/>
          </p:nvSpPr>
          <p:spPr>
            <a:xfrm>
              <a:off x="7795702" y="2160120"/>
              <a:ext cx="1483803"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8FDF12FE-C347-8C3C-FEE8-E36F3E90C138}"/>
                </a:ext>
              </a:extLst>
            </p:cNvPr>
            <p:cNvSpPr txBox="1"/>
            <p:nvPr/>
          </p:nvSpPr>
          <p:spPr>
            <a:xfrm>
              <a:off x="7885544" y="2253613"/>
              <a:ext cx="1304925" cy="1486894"/>
            </a:xfrm>
            <a:prstGeom prst="rect">
              <a:avLst/>
            </a:prstGeom>
            <a:noFill/>
          </p:spPr>
          <p:txBody>
            <a:bodyPr wrap="square" rtlCol="0">
              <a:spAutoFit/>
            </a:bodyPr>
            <a:lstStyle/>
            <a:p>
              <a:pPr algn="ctr"/>
              <a:r>
                <a:rPr lang="fr-FR" sz="7200" b="1" dirty="0">
                  <a:latin typeface="Acceseditionsscript Normal" panose="00000500000000000000" pitchFamily="50" charset="0"/>
                </a:rPr>
                <a:t>5</a:t>
              </a:r>
            </a:p>
          </p:txBody>
        </p:sp>
      </p:grpSp>
      <p:sp>
        <p:nvSpPr>
          <p:cNvPr id="43" name="Flèche : droite 42">
            <a:extLst>
              <a:ext uri="{FF2B5EF4-FFF2-40B4-BE49-F238E27FC236}">
                <a16:creationId xmlns:a16="http://schemas.microsoft.com/office/drawing/2014/main" id="{8D9B183D-40CD-96BD-1DE1-FF3BD20DD98D}"/>
              </a:ext>
            </a:extLst>
          </p:cNvPr>
          <p:cNvSpPr/>
          <p:nvPr/>
        </p:nvSpPr>
        <p:spPr>
          <a:xfrm>
            <a:off x="1805908" y="6097676"/>
            <a:ext cx="753138" cy="453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5" name="Groupe 64">
            <a:extLst>
              <a:ext uri="{FF2B5EF4-FFF2-40B4-BE49-F238E27FC236}">
                <a16:creationId xmlns:a16="http://schemas.microsoft.com/office/drawing/2014/main" id="{69CBCB14-1102-F874-6F25-6933504D8A48}"/>
              </a:ext>
            </a:extLst>
          </p:cNvPr>
          <p:cNvGrpSpPr/>
          <p:nvPr/>
        </p:nvGrpSpPr>
        <p:grpSpPr>
          <a:xfrm>
            <a:off x="2733046" y="5577562"/>
            <a:ext cx="1777983" cy="1162473"/>
            <a:chOff x="2733046" y="5577562"/>
            <a:chExt cx="1777983" cy="1162473"/>
          </a:xfrm>
        </p:grpSpPr>
        <p:grpSp>
          <p:nvGrpSpPr>
            <p:cNvPr id="45" name="Groupe 44">
              <a:extLst>
                <a:ext uri="{FF2B5EF4-FFF2-40B4-BE49-F238E27FC236}">
                  <a16:creationId xmlns:a16="http://schemas.microsoft.com/office/drawing/2014/main" id="{FB52139D-B056-E6B3-2E54-0A1D94F1DA6F}"/>
                </a:ext>
              </a:extLst>
            </p:cNvPr>
            <p:cNvGrpSpPr/>
            <p:nvPr/>
          </p:nvGrpSpPr>
          <p:grpSpPr>
            <a:xfrm>
              <a:off x="2733046" y="5577562"/>
              <a:ext cx="1777983" cy="1162473"/>
              <a:chOff x="2744797" y="4336302"/>
              <a:chExt cx="2156365" cy="1440000"/>
            </a:xfrm>
          </p:grpSpPr>
          <p:sp>
            <p:nvSpPr>
              <p:cNvPr id="47" name="Rectangle : coins arrondis 46">
                <a:extLst>
                  <a:ext uri="{FF2B5EF4-FFF2-40B4-BE49-F238E27FC236}">
                    <a16:creationId xmlns:a16="http://schemas.microsoft.com/office/drawing/2014/main" id="{9CC77340-377D-A363-1CE0-84A1A6F459A2}"/>
                  </a:ext>
                </a:extLst>
              </p:cNvPr>
              <p:cNvSpPr/>
              <p:nvPr/>
            </p:nvSpPr>
            <p:spPr>
              <a:xfrm>
                <a:off x="2744797"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Image 47">
                <a:extLst>
                  <a:ext uri="{FF2B5EF4-FFF2-40B4-BE49-F238E27FC236}">
                    <a16:creationId xmlns:a16="http://schemas.microsoft.com/office/drawing/2014/main" id="{CE8C8AB4-FAC6-4C4C-897F-6C1BC02E45E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290" b="93443" l="9434" r="89308">
                            <a14:foregroundMark x1="84906" y1="9290" x2="84906" y2="9290"/>
                            <a14:foregroundMark x1="32704" y1="93443" x2="32704" y2="93443"/>
                          </a14:backgroundRemoval>
                        </a14:imgEffect>
                      </a14:imgLayer>
                    </a14:imgProps>
                  </a:ext>
                </a:extLst>
              </a:blip>
              <a:stretch>
                <a:fillRect/>
              </a:stretch>
            </p:blipFill>
            <p:spPr>
              <a:xfrm>
                <a:off x="2774236" y="4511037"/>
                <a:ext cx="951434" cy="1095047"/>
              </a:xfrm>
              <a:prstGeom prst="rect">
                <a:avLst/>
              </a:prstGeom>
            </p:spPr>
          </p:pic>
        </p:grpSp>
        <p:pic>
          <p:nvPicPr>
            <p:cNvPr id="64" name="Picture 2">
              <a:extLst>
                <a:ext uri="{FF2B5EF4-FFF2-40B4-BE49-F238E27FC236}">
                  <a16:creationId xmlns:a16="http://schemas.microsoft.com/office/drawing/2014/main" id="{62BF2DFD-A1C4-B0DA-A048-B663B7F8F60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3636215" y="5756939"/>
              <a:ext cx="815990" cy="8984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68" name="Groupe 67">
            <a:extLst>
              <a:ext uri="{FF2B5EF4-FFF2-40B4-BE49-F238E27FC236}">
                <a16:creationId xmlns:a16="http://schemas.microsoft.com/office/drawing/2014/main" id="{4DDBE665-F2ED-2159-85BB-A32CD0637975}"/>
              </a:ext>
            </a:extLst>
          </p:cNvPr>
          <p:cNvGrpSpPr/>
          <p:nvPr/>
        </p:nvGrpSpPr>
        <p:grpSpPr>
          <a:xfrm>
            <a:off x="5068704" y="5577562"/>
            <a:ext cx="1777983" cy="1162473"/>
            <a:chOff x="5068704" y="5577562"/>
            <a:chExt cx="1777983" cy="1162473"/>
          </a:xfrm>
        </p:grpSpPr>
        <p:grpSp>
          <p:nvGrpSpPr>
            <p:cNvPr id="50" name="Groupe 49">
              <a:extLst>
                <a:ext uri="{FF2B5EF4-FFF2-40B4-BE49-F238E27FC236}">
                  <a16:creationId xmlns:a16="http://schemas.microsoft.com/office/drawing/2014/main" id="{10368347-354D-8D72-C5E4-D9E707728B5F}"/>
                </a:ext>
              </a:extLst>
            </p:cNvPr>
            <p:cNvGrpSpPr/>
            <p:nvPr/>
          </p:nvGrpSpPr>
          <p:grpSpPr>
            <a:xfrm>
              <a:off x="5068704" y="5577562"/>
              <a:ext cx="1777983" cy="1162473"/>
              <a:chOff x="5080455" y="4336302"/>
              <a:chExt cx="2156365" cy="1440000"/>
            </a:xfrm>
          </p:grpSpPr>
          <p:sp>
            <p:nvSpPr>
              <p:cNvPr id="52" name="Rectangle : coins arrondis 51">
                <a:extLst>
                  <a:ext uri="{FF2B5EF4-FFF2-40B4-BE49-F238E27FC236}">
                    <a16:creationId xmlns:a16="http://schemas.microsoft.com/office/drawing/2014/main" id="{DDF3CADD-BB3A-0636-B7D1-A8D1B91EEE83}"/>
                  </a:ext>
                </a:extLst>
              </p:cNvPr>
              <p:cNvSpPr/>
              <p:nvPr/>
            </p:nvSpPr>
            <p:spPr>
              <a:xfrm>
                <a:off x="5080455"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3" name="Image 52">
                <a:extLst>
                  <a:ext uri="{FF2B5EF4-FFF2-40B4-BE49-F238E27FC236}">
                    <a16:creationId xmlns:a16="http://schemas.microsoft.com/office/drawing/2014/main" id="{1C78428B-E075-5E82-5B16-33289D5F737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flipH="1">
                <a:off x="6202376" y="4509829"/>
                <a:ext cx="834418" cy="1038520"/>
              </a:xfrm>
              <a:prstGeom prst="rect">
                <a:avLst/>
              </a:prstGeom>
            </p:spPr>
          </p:pic>
        </p:grpSp>
        <p:pic>
          <p:nvPicPr>
            <p:cNvPr id="67" name="Image 66">
              <a:extLst>
                <a:ext uri="{FF2B5EF4-FFF2-40B4-BE49-F238E27FC236}">
                  <a16:creationId xmlns:a16="http://schemas.microsoft.com/office/drawing/2014/main" id="{5F352171-DEC1-3661-7583-9EDBFDFE2D19}"/>
                </a:ext>
              </a:extLst>
            </p:cNvPr>
            <p:cNvPicPr>
              <a:picLocks noChangeAspect="1"/>
            </p:cNvPicPr>
            <p:nvPr/>
          </p:nvPicPr>
          <p:blipFill>
            <a:blip r:embed="rId17"/>
            <a:stretch>
              <a:fillRect/>
            </a:stretch>
          </p:blipFill>
          <p:spPr>
            <a:xfrm>
              <a:off x="5296706" y="5704150"/>
              <a:ext cx="628998" cy="832758"/>
            </a:xfrm>
            <a:prstGeom prst="rect">
              <a:avLst/>
            </a:prstGeom>
          </p:spPr>
        </p:pic>
      </p:grpSp>
      <p:grpSp>
        <p:nvGrpSpPr>
          <p:cNvPr id="75" name="Groupe 74">
            <a:extLst>
              <a:ext uri="{FF2B5EF4-FFF2-40B4-BE49-F238E27FC236}">
                <a16:creationId xmlns:a16="http://schemas.microsoft.com/office/drawing/2014/main" id="{889962C2-08B6-F82A-C39E-D492CF8EA582}"/>
              </a:ext>
            </a:extLst>
          </p:cNvPr>
          <p:cNvGrpSpPr/>
          <p:nvPr/>
        </p:nvGrpSpPr>
        <p:grpSpPr>
          <a:xfrm>
            <a:off x="7385833" y="5577562"/>
            <a:ext cx="1777983" cy="1162473"/>
            <a:chOff x="7385833" y="5577562"/>
            <a:chExt cx="1777983" cy="1162473"/>
          </a:xfrm>
        </p:grpSpPr>
        <p:sp>
          <p:nvSpPr>
            <p:cNvPr id="57" name="Rectangle : coins arrondis 56">
              <a:extLst>
                <a:ext uri="{FF2B5EF4-FFF2-40B4-BE49-F238E27FC236}">
                  <a16:creationId xmlns:a16="http://schemas.microsoft.com/office/drawing/2014/main" id="{14545812-7E5D-1CC6-FA4B-C84B93108D3B}"/>
                </a:ext>
              </a:extLst>
            </p:cNvPr>
            <p:cNvSpPr/>
            <p:nvPr/>
          </p:nvSpPr>
          <p:spPr>
            <a:xfrm>
              <a:off x="7385833" y="5577562"/>
              <a:ext cx="1777983" cy="116247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a:extLst>
                <a:ext uri="{FF2B5EF4-FFF2-40B4-BE49-F238E27FC236}">
                  <a16:creationId xmlns:a16="http://schemas.microsoft.com/office/drawing/2014/main" id="{13A9B45D-1169-16F6-0BAF-ACEFA90CAEF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86193" y="5717646"/>
              <a:ext cx="892029" cy="8984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9" name="Image 68">
              <a:extLst>
                <a:ext uri="{FF2B5EF4-FFF2-40B4-BE49-F238E27FC236}">
                  <a16:creationId xmlns:a16="http://schemas.microsoft.com/office/drawing/2014/main" id="{EEC2E336-BBAC-05D1-70CE-F70CA9C9982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598" b="90230" l="9353" r="89209">
                          <a14:foregroundMark x1="53957" y1="6897" x2="53957" y2="6897"/>
                          <a14:foregroundMark x1="51799" y1="4598" x2="51799" y2="4598"/>
                          <a14:foregroundMark x1="83453" y1="5747" x2="83453" y2="5747"/>
                          <a14:foregroundMark x1="40288" y1="90230" x2="40288" y2="90230"/>
                        </a14:backgroundRemoval>
                      </a14:imgEffect>
                    </a14:imgLayer>
                  </a14:imgProps>
                </a:ext>
              </a:extLst>
            </a:blip>
            <a:stretch>
              <a:fillRect/>
            </a:stretch>
          </p:blipFill>
          <p:spPr>
            <a:xfrm flipH="1">
              <a:off x="8354890" y="5704150"/>
              <a:ext cx="781696" cy="958049"/>
            </a:xfrm>
            <a:prstGeom prst="rect">
              <a:avLst/>
            </a:prstGeom>
          </p:spPr>
        </p:pic>
      </p:grpSp>
      <p:grpSp>
        <p:nvGrpSpPr>
          <p:cNvPr id="74" name="Groupe 73">
            <a:extLst>
              <a:ext uri="{FF2B5EF4-FFF2-40B4-BE49-F238E27FC236}">
                <a16:creationId xmlns:a16="http://schemas.microsoft.com/office/drawing/2014/main" id="{8627839C-53E6-6483-004C-EFDA9E110ACC}"/>
              </a:ext>
            </a:extLst>
          </p:cNvPr>
          <p:cNvGrpSpPr/>
          <p:nvPr/>
        </p:nvGrpSpPr>
        <p:grpSpPr>
          <a:xfrm>
            <a:off x="9753743" y="5562664"/>
            <a:ext cx="1777983" cy="1162473"/>
            <a:chOff x="9753743" y="5562664"/>
            <a:chExt cx="1777983" cy="1162473"/>
          </a:xfrm>
        </p:grpSpPr>
        <p:sp>
          <p:nvSpPr>
            <p:cNvPr id="62" name="Rectangle : coins arrondis 61">
              <a:extLst>
                <a:ext uri="{FF2B5EF4-FFF2-40B4-BE49-F238E27FC236}">
                  <a16:creationId xmlns:a16="http://schemas.microsoft.com/office/drawing/2014/main" id="{F1529AFC-22A6-FDD1-4AA5-1A0F8B927F70}"/>
                </a:ext>
              </a:extLst>
            </p:cNvPr>
            <p:cNvSpPr/>
            <p:nvPr/>
          </p:nvSpPr>
          <p:spPr>
            <a:xfrm>
              <a:off x="9753743" y="5562664"/>
              <a:ext cx="1777983" cy="116247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0" name="Image 69">
              <a:extLst>
                <a:ext uri="{FF2B5EF4-FFF2-40B4-BE49-F238E27FC236}">
                  <a16:creationId xmlns:a16="http://schemas.microsoft.com/office/drawing/2014/main" id="{6BA902B3-E353-344E-DA69-C8C458D4BE8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9766296" y="5730990"/>
              <a:ext cx="981703" cy="946063"/>
            </a:xfrm>
            <a:prstGeom prst="rect">
              <a:avLst/>
            </a:prstGeom>
          </p:spPr>
        </p:pic>
        <p:pic>
          <p:nvPicPr>
            <p:cNvPr id="73" name="Image 72">
              <a:extLst>
                <a:ext uri="{FF2B5EF4-FFF2-40B4-BE49-F238E27FC236}">
                  <a16:creationId xmlns:a16="http://schemas.microsoft.com/office/drawing/2014/main" id="{EF4A05D8-68B9-C9FA-C564-684512CF21D1}"/>
                </a:ext>
              </a:extLst>
            </p:cNvPr>
            <p:cNvPicPr>
              <a:picLocks noChangeAspect="1"/>
            </p:cNvPicPr>
            <p:nvPr/>
          </p:nvPicPr>
          <p:blipFill>
            <a:blip r:embed="rId19"/>
            <a:stretch>
              <a:fillRect/>
            </a:stretch>
          </p:blipFill>
          <p:spPr>
            <a:xfrm flipH="1">
              <a:off x="10733433" y="5717646"/>
              <a:ext cx="781083" cy="865779"/>
            </a:xfrm>
            <a:prstGeom prst="rect">
              <a:avLst/>
            </a:prstGeom>
          </p:spPr>
        </p:pic>
      </p:grpSp>
      <p:sp>
        <p:nvSpPr>
          <p:cNvPr id="92" name="ZoneTexte 91">
            <a:extLst>
              <a:ext uri="{FF2B5EF4-FFF2-40B4-BE49-F238E27FC236}">
                <a16:creationId xmlns:a16="http://schemas.microsoft.com/office/drawing/2014/main" id="{4370655D-B26E-4E01-86EE-BBB8D72FC090}"/>
              </a:ext>
            </a:extLst>
          </p:cNvPr>
          <p:cNvSpPr txBox="1"/>
          <p:nvPr/>
        </p:nvSpPr>
        <p:spPr>
          <a:xfrm>
            <a:off x="279158" y="886153"/>
            <a:ext cx="11753184" cy="830997"/>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J’identifie la décomposition des nombres.</a:t>
            </a:r>
          </a:p>
          <a:p>
            <a:pPr algn="ctr"/>
            <a:r>
              <a:rPr lang="fr-FR" sz="1600" b="1" i="1" u="sng" dirty="0">
                <a:latin typeface="Acceseditionsscript Normal" panose="00000500000000000000" pitchFamily="50" charset="0"/>
              </a:rPr>
              <a:t>INPUT</a:t>
            </a:r>
            <a:r>
              <a:rPr lang="fr-FR" sz="1600" b="1" dirty="0">
                <a:latin typeface="Acceseditionsscript Normal" panose="00000500000000000000" pitchFamily="50" charset="0"/>
              </a:rPr>
              <a:t> : « Look and do :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finger and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finger </a:t>
            </a:r>
            <a:r>
              <a:rPr lang="fr-FR" sz="1600" b="1" dirty="0" err="1">
                <a:latin typeface="Acceseditionsscript Normal" panose="00000500000000000000" pitchFamily="50" charset="0"/>
              </a:rPr>
              <a:t>make</a:t>
            </a:r>
            <a:r>
              <a:rPr lang="fr-FR" sz="1600" b="1" dirty="0">
                <a:latin typeface="Acceseditionsscript Normal" panose="00000500000000000000" pitchFamily="50" charset="0"/>
              </a:rPr>
              <a:t> </a:t>
            </a:r>
            <a:r>
              <a:rPr lang="fr-FR" sz="1600" b="1" dirty="0" err="1">
                <a:latin typeface="Acceseditionsscript Normal" panose="00000500000000000000" pitchFamily="50" charset="0"/>
              </a:rPr>
              <a:t>two</a:t>
            </a:r>
            <a:r>
              <a:rPr lang="fr-FR" sz="1600" b="1" dirty="0">
                <a:latin typeface="Acceseditionsscript Normal" panose="00000500000000000000" pitchFamily="50" charset="0"/>
              </a:rPr>
              <a:t> </a:t>
            </a:r>
            <a:r>
              <a:rPr lang="fr-FR" sz="1600" b="1" dirty="0" err="1">
                <a:latin typeface="Acceseditionsscript Normal" panose="00000500000000000000" pitchFamily="50" charset="0"/>
              </a:rPr>
              <a:t>fingers</a:t>
            </a:r>
            <a:r>
              <a:rPr lang="fr-FR" sz="1600" b="1" dirty="0">
                <a:latin typeface="Acceseditionsscript Normal" panose="00000500000000000000" pitchFamily="50" charset="0"/>
              </a:rPr>
              <a:t> ;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finger and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finger are ALSO </a:t>
            </a:r>
            <a:r>
              <a:rPr lang="fr-FR" sz="1600" b="1" dirty="0" err="1">
                <a:latin typeface="Acceseditionsscript Normal" panose="00000500000000000000" pitchFamily="50" charset="0"/>
              </a:rPr>
              <a:t>two</a:t>
            </a:r>
            <a:r>
              <a:rPr lang="fr-FR" sz="1600" b="1" dirty="0">
                <a:latin typeface="Acceseditionsscript Normal" panose="00000500000000000000" pitchFamily="50" charset="0"/>
              </a:rPr>
              <a:t> </a:t>
            </a:r>
            <a:r>
              <a:rPr lang="fr-FR" sz="1600" b="1" dirty="0" err="1">
                <a:latin typeface="Acceseditionsscript Normal" panose="00000500000000000000" pitchFamily="50" charset="0"/>
              </a:rPr>
              <a:t>fingers</a:t>
            </a:r>
            <a:r>
              <a:rPr lang="fr-FR" sz="1600" b="1" dirty="0">
                <a:latin typeface="Acceseditionsscript Normal" panose="00000500000000000000" pitchFamily="50" charset="0"/>
              </a:rPr>
              <a:t> ;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a:t>
            </a:r>
            <a:r>
              <a:rPr lang="en-GB" sz="1600" b="1" dirty="0">
                <a:latin typeface="Acceseditionsscript Normal" panose="00000500000000000000" pitchFamily="50" charset="0"/>
              </a:rPr>
              <a:t> »</a:t>
            </a:r>
          </a:p>
        </p:txBody>
      </p:sp>
      <p:sp>
        <p:nvSpPr>
          <p:cNvPr id="100" name="Étoile : 5 branches 99">
            <a:extLst>
              <a:ext uri="{FF2B5EF4-FFF2-40B4-BE49-F238E27FC236}">
                <a16:creationId xmlns:a16="http://schemas.microsoft.com/office/drawing/2014/main" id="{E07DDE91-7DDA-4079-9FB9-162A45EF64F3}"/>
              </a:ext>
            </a:extLst>
          </p:cNvPr>
          <p:cNvSpPr/>
          <p:nvPr/>
        </p:nvSpPr>
        <p:spPr>
          <a:xfrm>
            <a:off x="535853" y="1701938"/>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1" name="Étoile : 5 branches 100">
            <a:extLst>
              <a:ext uri="{FF2B5EF4-FFF2-40B4-BE49-F238E27FC236}">
                <a16:creationId xmlns:a16="http://schemas.microsoft.com/office/drawing/2014/main" id="{5A179562-6D83-4150-9E6A-235985BA0EF2}"/>
              </a:ext>
            </a:extLst>
          </p:cNvPr>
          <p:cNvSpPr/>
          <p:nvPr/>
        </p:nvSpPr>
        <p:spPr>
          <a:xfrm>
            <a:off x="1048253" y="1706028"/>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2" name="Étoile : 5 branches 101">
            <a:extLst>
              <a:ext uri="{FF2B5EF4-FFF2-40B4-BE49-F238E27FC236}">
                <a16:creationId xmlns:a16="http://schemas.microsoft.com/office/drawing/2014/main" id="{EB0F8F95-5079-49EE-82DD-5F7AA672FF2F}"/>
              </a:ext>
            </a:extLst>
          </p:cNvPr>
          <p:cNvSpPr/>
          <p:nvPr/>
        </p:nvSpPr>
        <p:spPr>
          <a:xfrm>
            <a:off x="503360" y="3039953"/>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3" name="Étoile : 5 branches 102">
            <a:extLst>
              <a:ext uri="{FF2B5EF4-FFF2-40B4-BE49-F238E27FC236}">
                <a16:creationId xmlns:a16="http://schemas.microsoft.com/office/drawing/2014/main" id="{1C2EC377-05BA-42E9-81A5-2CEA13AA6059}"/>
              </a:ext>
            </a:extLst>
          </p:cNvPr>
          <p:cNvSpPr/>
          <p:nvPr/>
        </p:nvSpPr>
        <p:spPr>
          <a:xfrm>
            <a:off x="1015760" y="3044043"/>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8" name="Étoile : 5 branches 117">
            <a:extLst>
              <a:ext uri="{FF2B5EF4-FFF2-40B4-BE49-F238E27FC236}">
                <a16:creationId xmlns:a16="http://schemas.microsoft.com/office/drawing/2014/main" id="{43C7B1B3-48F4-4950-9119-EA282139DEC7}"/>
              </a:ext>
            </a:extLst>
          </p:cNvPr>
          <p:cNvSpPr/>
          <p:nvPr/>
        </p:nvSpPr>
        <p:spPr>
          <a:xfrm>
            <a:off x="536879" y="4327857"/>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9" name="Étoile : 5 branches 118">
            <a:extLst>
              <a:ext uri="{FF2B5EF4-FFF2-40B4-BE49-F238E27FC236}">
                <a16:creationId xmlns:a16="http://schemas.microsoft.com/office/drawing/2014/main" id="{B1337D4B-053E-4258-AE5A-64F0BA34C317}"/>
              </a:ext>
            </a:extLst>
          </p:cNvPr>
          <p:cNvSpPr/>
          <p:nvPr/>
        </p:nvSpPr>
        <p:spPr>
          <a:xfrm>
            <a:off x="1049279" y="4331947"/>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1" name="Étoile : 5 branches 120">
            <a:extLst>
              <a:ext uri="{FF2B5EF4-FFF2-40B4-BE49-F238E27FC236}">
                <a16:creationId xmlns:a16="http://schemas.microsoft.com/office/drawing/2014/main" id="{6B987049-544A-4ED6-8AEF-2DE2171CCADD}"/>
              </a:ext>
            </a:extLst>
          </p:cNvPr>
          <p:cNvSpPr/>
          <p:nvPr/>
        </p:nvSpPr>
        <p:spPr>
          <a:xfrm>
            <a:off x="536437" y="5603497"/>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2" name="Étoile : 5 branches 121">
            <a:extLst>
              <a:ext uri="{FF2B5EF4-FFF2-40B4-BE49-F238E27FC236}">
                <a16:creationId xmlns:a16="http://schemas.microsoft.com/office/drawing/2014/main" id="{FCDA6E61-2CF2-4825-941B-A305F0B0E77A}"/>
              </a:ext>
            </a:extLst>
          </p:cNvPr>
          <p:cNvSpPr/>
          <p:nvPr/>
        </p:nvSpPr>
        <p:spPr>
          <a:xfrm>
            <a:off x="1048837" y="5607587"/>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1" name="Étoile : 5 branches 140">
            <a:extLst>
              <a:ext uri="{FF2B5EF4-FFF2-40B4-BE49-F238E27FC236}">
                <a16:creationId xmlns:a16="http://schemas.microsoft.com/office/drawing/2014/main" id="{808DF86B-5E0B-40E6-B3AA-A9C41A6A8B73}"/>
              </a:ext>
            </a:extLst>
          </p:cNvPr>
          <p:cNvSpPr/>
          <p:nvPr/>
        </p:nvSpPr>
        <p:spPr>
          <a:xfrm>
            <a:off x="789619" y="5704150"/>
            <a:ext cx="252000" cy="25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nvGrpSpPr>
          <p:cNvPr id="142" name="Groupe 141">
            <a:extLst>
              <a:ext uri="{FF2B5EF4-FFF2-40B4-BE49-F238E27FC236}">
                <a16:creationId xmlns:a16="http://schemas.microsoft.com/office/drawing/2014/main" id="{9130ADB5-8005-491C-9AAE-6D9C27B44B4E}"/>
              </a:ext>
            </a:extLst>
          </p:cNvPr>
          <p:cNvGrpSpPr/>
          <p:nvPr/>
        </p:nvGrpSpPr>
        <p:grpSpPr>
          <a:xfrm>
            <a:off x="933450" y="-59925"/>
            <a:ext cx="10325100" cy="1015663"/>
            <a:chOff x="933450" y="230355"/>
            <a:chExt cx="10325100" cy="1015663"/>
          </a:xfrm>
        </p:grpSpPr>
        <p:sp>
          <p:nvSpPr>
            <p:cNvPr id="143" name="Flèche : pentagone 142">
              <a:extLst>
                <a:ext uri="{FF2B5EF4-FFF2-40B4-BE49-F238E27FC236}">
                  <a16:creationId xmlns:a16="http://schemas.microsoft.com/office/drawing/2014/main" id="{1B021B91-5917-436B-A5DC-DA8F204459EF}"/>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ZoneTexte 143">
              <a:extLst>
                <a:ext uri="{FF2B5EF4-FFF2-40B4-BE49-F238E27FC236}">
                  <a16:creationId xmlns:a16="http://schemas.microsoft.com/office/drawing/2014/main" id="{8FE063DB-AB17-4103-9E57-860FB24A620D}"/>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sp>
          <p:nvSpPr>
            <p:cNvPr id="145" name="Étoile : 5 branches 144">
              <a:extLst>
                <a:ext uri="{FF2B5EF4-FFF2-40B4-BE49-F238E27FC236}">
                  <a16:creationId xmlns:a16="http://schemas.microsoft.com/office/drawing/2014/main" id="{02DA636C-8316-48B6-8D21-A40ED67A3699}"/>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6" name="Étoile : 5 branches 145">
              <a:extLst>
                <a:ext uri="{FF2B5EF4-FFF2-40B4-BE49-F238E27FC236}">
                  <a16:creationId xmlns:a16="http://schemas.microsoft.com/office/drawing/2014/main" id="{D50659EF-7040-4B18-BAFE-EAF03C592E48}"/>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7" name="Étoile : 5 branches 146">
              <a:extLst>
                <a:ext uri="{FF2B5EF4-FFF2-40B4-BE49-F238E27FC236}">
                  <a16:creationId xmlns:a16="http://schemas.microsoft.com/office/drawing/2014/main" id="{B808C062-943C-4EF3-B70C-6EF2125DD09C}"/>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8" name="Étoile : 5 branches 147">
              <a:extLst>
                <a:ext uri="{FF2B5EF4-FFF2-40B4-BE49-F238E27FC236}">
                  <a16:creationId xmlns:a16="http://schemas.microsoft.com/office/drawing/2014/main" id="{C22BAC0C-C783-483C-B151-0A51903BB38A}"/>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9" name="Étoile : 5 branches 148">
              <a:extLst>
                <a:ext uri="{FF2B5EF4-FFF2-40B4-BE49-F238E27FC236}">
                  <a16:creationId xmlns:a16="http://schemas.microsoft.com/office/drawing/2014/main" id="{2AC35FE5-6174-4C29-B205-AD91B8EF5B06}"/>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5720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1</a:t>
              </a:r>
            </a:p>
          </p:txBody>
        </p:sp>
      </p:grpSp>
      <p:sp>
        <p:nvSpPr>
          <p:cNvPr id="7" name="Étoile : 5 branches 6">
            <a:extLst>
              <a:ext uri="{FF2B5EF4-FFF2-40B4-BE49-F238E27FC236}">
                <a16:creationId xmlns:a16="http://schemas.microsoft.com/office/drawing/2014/main" id="{4DDB2751-601C-48D0-A9B9-7522AA0E83CE}"/>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4DC68CC2-DDAB-471A-9898-8F861A8401A6}"/>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1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456795"/>
            <a:ext cx="12192000" cy="4401205"/>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en-GB" sz="2000" b="1" dirty="0">
                <a:latin typeface="Acceseditionsscript Normal" panose="00000500000000000000" pitchFamily="50" charset="0"/>
              </a:rPr>
              <a:t>	</a:t>
            </a:r>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count. (JEU 1)</a:t>
            </a:r>
          </a:p>
          <a:p>
            <a:r>
              <a:rPr lang="fr-FR" sz="2000" b="1" dirty="0">
                <a:latin typeface="Acceseditionsscript Normal" panose="00000500000000000000" pitchFamily="50" charset="0"/>
              </a:rPr>
              <a:t>	Count down </a:t>
            </a:r>
            <a:r>
              <a:rPr lang="fr-FR" sz="2000" b="1" dirty="0" err="1">
                <a:latin typeface="Acceseditionsscript Normal" panose="00000500000000000000" pitchFamily="50" charset="0"/>
              </a:rPr>
              <a:t>from</a:t>
            </a:r>
            <a:r>
              <a:rPr lang="fr-FR" sz="2000" b="1" dirty="0">
                <a:latin typeface="Acceseditionsscript Normal" panose="00000500000000000000" pitchFamily="50" charset="0"/>
              </a:rPr>
              <a:t> 5. (JEU 2)</a:t>
            </a:r>
            <a:r>
              <a:rPr lang="en-GB" sz="2000" b="1" dirty="0">
                <a:latin typeface="Acceseditionsscript Normal" panose="00000500000000000000" pitchFamily="50" charset="0"/>
              </a:rPr>
              <a:t> </a:t>
            </a:r>
          </a:p>
          <a:p>
            <a:r>
              <a:rPr lang="en-GB" sz="2000" b="1" dirty="0">
                <a:latin typeface="Acceseditionsscript Normal" panose="00000500000000000000" pitchFamily="50" charset="0"/>
              </a:rPr>
              <a:t>	</a:t>
            </a:r>
            <a:r>
              <a:rPr lang="fr-FR" sz="2000" b="1" dirty="0" err="1">
                <a:latin typeface="Acceseditionsscript Normal" panose="00000500000000000000" pitchFamily="50" charset="0"/>
              </a:rPr>
              <a:t>Listen</a:t>
            </a:r>
            <a:r>
              <a:rPr lang="fr-FR" sz="2000" b="1" dirty="0">
                <a:latin typeface="Acceseditionsscript Normal" panose="00000500000000000000" pitchFamily="50" charset="0"/>
              </a:rPr>
              <a:t> and </a:t>
            </a:r>
            <a:r>
              <a:rPr lang="fr-FR" sz="2000" b="1" dirty="0" err="1">
                <a:latin typeface="Acceseditionsscript Normal" panose="00000500000000000000" pitchFamily="50" charset="0"/>
              </a:rPr>
              <a:t>guess</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shape</a:t>
            </a:r>
            <a:r>
              <a:rPr lang="fr-FR" sz="2000" b="1" dirty="0">
                <a:latin typeface="Acceseditionsscript Normal" panose="00000500000000000000" pitchFamily="50" charset="0"/>
              </a:rPr>
              <a:t>. (JEU 3) </a:t>
            </a:r>
            <a:r>
              <a:rPr lang="en-GB" sz="2000" b="1" dirty="0">
                <a:latin typeface="Acceseditionsscript Normal" panose="00000500000000000000" pitchFamily="50" charset="0"/>
              </a:rPr>
              <a:t>»</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One,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 ; « Five, four,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one, </a:t>
            </a:r>
            <a:r>
              <a:rPr lang="fr-FR" sz="2000" i="1" dirty="0" err="1">
                <a:latin typeface="Acceseditionsscript Normal" panose="00000500000000000000" pitchFamily="50" charset="0"/>
              </a:rPr>
              <a:t>zero</a:t>
            </a:r>
            <a:r>
              <a:rPr lang="fr-FR" sz="2000" i="1" dirty="0">
                <a:latin typeface="Acceseditionsscript Normal" panose="00000500000000000000" pitchFamily="50" charset="0"/>
              </a:rPr>
              <a:t> » ; « A </a:t>
            </a:r>
            <a:r>
              <a:rPr lang="fr-FR" sz="2000" i="1" dirty="0" err="1">
                <a:latin typeface="Acceseditionsscript Normal" panose="00000500000000000000" pitchFamily="50" charset="0"/>
              </a:rPr>
              <a:t>circle</a:t>
            </a:r>
            <a:r>
              <a:rPr lang="fr-FR" sz="2000" i="1" dirty="0">
                <a:latin typeface="Acceseditionsscript Normal" panose="00000500000000000000" pitchFamily="50" charset="0"/>
              </a:rPr>
              <a:t>, a rectangle, a square ».</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Conseils : </a:t>
            </a:r>
          </a:p>
          <a:p>
            <a:r>
              <a:rPr lang="fr-FR" sz="2000" i="1" dirty="0">
                <a:solidFill>
                  <a:schemeClr val="bg1">
                    <a:lumMod val="50000"/>
                  </a:schemeClr>
                </a:solidFill>
                <a:latin typeface="Acceseditionsscript Normal" panose="00000500000000000000" pitchFamily="50" charset="0"/>
              </a:rPr>
              <a:t>Faire s’asseoir ou se lever les élèves à chaque nouveau nombre donné par un élève (JEU 1).</a:t>
            </a:r>
          </a:p>
          <a:p>
            <a:r>
              <a:rPr lang="fr-FR" sz="2000" i="1" dirty="0">
                <a:solidFill>
                  <a:schemeClr val="bg1">
                    <a:lumMod val="50000"/>
                  </a:schemeClr>
                </a:solidFill>
                <a:latin typeface="Acceseditionsscript Normal" panose="00000500000000000000" pitchFamily="50" charset="0"/>
              </a:rPr>
              <a:t>Distribuer des flashcards de 1 à 5 pour faire manipuler les élèves (JEU 2).</a:t>
            </a:r>
          </a:p>
          <a:p>
            <a:r>
              <a:rPr lang="fr-FR" sz="2000" i="1" dirty="0">
                <a:solidFill>
                  <a:schemeClr val="bg1">
                    <a:lumMod val="50000"/>
                  </a:schemeClr>
                </a:solidFill>
                <a:latin typeface="Acceseditionsscript Normal" panose="00000500000000000000" pitchFamily="50" charset="0"/>
              </a:rPr>
              <a:t>Parler lentement, et mimer les verbes ou mots important (not, straight, corners...) (JEU 3)</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7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a:extLst>
              <a:ext uri="{FF2B5EF4-FFF2-40B4-BE49-F238E27FC236}">
                <a16:creationId xmlns:a16="http://schemas.microsoft.com/office/drawing/2014/main" id="{4F57A03F-EEEF-55C4-9B76-59C87A04F283}"/>
              </a:ext>
            </a:extLst>
          </p:cNvPr>
          <p:cNvSpPr/>
          <p:nvPr/>
        </p:nvSpPr>
        <p:spPr>
          <a:xfrm>
            <a:off x="210536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CC57CE3-3853-4CB2-396E-2DF1193C4B09}"/>
              </a:ext>
            </a:extLst>
          </p:cNvPr>
          <p:cNvSpPr/>
          <p:nvPr/>
        </p:nvSpPr>
        <p:spPr>
          <a:xfrm>
            <a:off x="311332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6E0110-48AB-6CD3-1677-536E35098546}"/>
              </a:ext>
            </a:extLst>
          </p:cNvPr>
          <p:cNvSpPr/>
          <p:nvPr/>
        </p:nvSpPr>
        <p:spPr>
          <a:xfrm>
            <a:off x="412129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59CD8A1-E17D-5A44-3941-4A9E2CFFE699}"/>
              </a:ext>
            </a:extLst>
          </p:cNvPr>
          <p:cNvSpPr/>
          <p:nvPr/>
        </p:nvSpPr>
        <p:spPr>
          <a:xfrm>
            <a:off x="5129258"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5E3ED92-FD2C-7CAD-CB16-39D3DCFFD152}"/>
              </a:ext>
            </a:extLst>
          </p:cNvPr>
          <p:cNvSpPr/>
          <p:nvPr/>
        </p:nvSpPr>
        <p:spPr>
          <a:xfrm>
            <a:off x="6137224"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9E13C23-1DA3-A5F7-46FF-A8C43EAF654B}"/>
              </a:ext>
            </a:extLst>
          </p:cNvPr>
          <p:cNvSpPr/>
          <p:nvPr/>
        </p:nvSpPr>
        <p:spPr>
          <a:xfrm>
            <a:off x="714519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8C792FB-20DD-BAEB-C6CD-EDF80802EC58}"/>
              </a:ext>
            </a:extLst>
          </p:cNvPr>
          <p:cNvSpPr/>
          <p:nvPr/>
        </p:nvSpPr>
        <p:spPr>
          <a:xfrm>
            <a:off x="815315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5C9725B-D990-ED80-CD9C-DE2CCA2D796D}"/>
              </a:ext>
            </a:extLst>
          </p:cNvPr>
          <p:cNvSpPr/>
          <p:nvPr/>
        </p:nvSpPr>
        <p:spPr>
          <a:xfrm>
            <a:off x="916112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2FEBC-9505-DC77-0820-381079B2B133}"/>
              </a:ext>
            </a:extLst>
          </p:cNvPr>
          <p:cNvSpPr/>
          <p:nvPr/>
        </p:nvSpPr>
        <p:spPr>
          <a:xfrm>
            <a:off x="1017567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4D25FF6E-52CB-CAFD-E4D3-8C55D3B8BB23}"/>
              </a:ext>
            </a:extLst>
          </p:cNvPr>
          <p:cNvSpPr/>
          <p:nvPr/>
        </p:nvSpPr>
        <p:spPr>
          <a:xfrm>
            <a:off x="109081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5E3F72E4-8A2C-A017-7F4F-38213F98C5CB}"/>
              </a:ext>
            </a:extLst>
          </p:cNvPr>
          <p:cNvSpPr/>
          <p:nvPr/>
        </p:nvSpPr>
        <p:spPr>
          <a:xfrm>
            <a:off x="210536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DC5EC544-E710-C421-B817-B048F4CF3533}"/>
              </a:ext>
            </a:extLst>
          </p:cNvPr>
          <p:cNvSpPr/>
          <p:nvPr/>
        </p:nvSpPr>
        <p:spPr>
          <a:xfrm>
            <a:off x="311332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831AB94-0D05-93FF-287D-25DA3DAE10FB}"/>
              </a:ext>
            </a:extLst>
          </p:cNvPr>
          <p:cNvSpPr/>
          <p:nvPr/>
        </p:nvSpPr>
        <p:spPr>
          <a:xfrm>
            <a:off x="412129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D3C92EA2-70E2-0945-2615-299D4EFC194E}"/>
              </a:ext>
            </a:extLst>
          </p:cNvPr>
          <p:cNvSpPr/>
          <p:nvPr/>
        </p:nvSpPr>
        <p:spPr>
          <a:xfrm>
            <a:off x="5129258"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A6A2BF96-74EC-BBD4-999B-1F5814D3549A}"/>
              </a:ext>
            </a:extLst>
          </p:cNvPr>
          <p:cNvSpPr/>
          <p:nvPr/>
        </p:nvSpPr>
        <p:spPr>
          <a:xfrm>
            <a:off x="6137224"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FC612E2F-6DDF-4D94-81CA-AA65BF396B0F}"/>
              </a:ext>
            </a:extLst>
          </p:cNvPr>
          <p:cNvSpPr/>
          <p:nvPr/>
        </p:nvSpPr>
        <p:spPr>
          <a:xfrm>
            <a:off x="714519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186EC90-BAE1-E2B8-3CB2-EA7DFDD164BB}"/>
              </a:ext>
            </a:extLst>
          </p:cNvPr>
          <p:cNvSpPr/>
          <p:nvPr/>
        </p:nvSpPr>
        <p:spPr>
          <a:xfrm>
            <a:off x="815315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B3301DAF-07C2-6AAB-EB48-56320CE74F33}"/>
              </a:ext>
            </a:extLst>
          </p:cNvPr>
          <p:cNvSpPr/>
          <p:nvPr/>
        </p:nvSpPr>
        <p:spPr>
          <a:xfrm>
            <a:off x="916112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DC2F82C-4F1D-E087-9DB8-69115F2E5EBB}"/>
              </a:ext>
            </a:extLst>
          </p:cNvPr>
          <p:cNvSpPr/>
          <p:nvPr/>
        </p:nvSpPr>
        <p:spPr>
          <a:xfrm>
            <a:off x="1017567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F560836-6252-B3D8-F3D3-F9B3E381B0AF}"/>
              </a:ext>
            </a:extLst>
          </p:cNvPr>
          <p:cNvSpPr/>
          <p:nvPr/>
        </p:nvSpPr>
        <p:spPr>
          <a:xfrm>
            <a:off x="109081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C853547-5273-F426-0EF1-8ABB324A0CEE}"/>
              </a:ext>
            </a:extLst>
          </p:cNvPr>
          <p:cNvSpPr/>
          <p:nvPr/>
        </p:nvSpPr>
        <p:spPr>
          <a:xfrm>
            <a:off x="210536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EE074530-CFEB-1103-FF8B-D03D8896BB5B}"/>
              </a:ext>
            </a:extLst>
          </p:cNvPr>
          <p:cNvSpPr/>
          <p:nvPr/>
        </p:nvSpPr>
        <p:spPr>
          <a:xfrm>
            <a:off x="311332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572400CC-0E38-1A2E-38D2-427EC8AE7793}"/>
              </a:ext>
            </a:extLst>
          </p:cNvPr>
          <p:cNvSpPr/>
          <p:nvPr/>
        </p:nvSpPr>
        <p:spPr>
          <a:xfrm>
            <a:off x="412129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94A1D477-94AA-5737-BF98-449DC6C03DD4}"/>
              </a:ext>
            </a:extLst>
          </p:cNvPr>
          <p:cNvSpPr/>
          <p:nvPr/>
        </p:nvSpPr>
        <p:spPr>
          <a:xfrm>
            <a:off x="5129258"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F4F3D129-6808-2CC8-EE04-408B8BD56A80}"/>
              </a:ext>
            </a:extLst>
          </p:cNvPr>
          <p:cNvSpPr/>
          <p:nvPr/>
        </p:nvSpPr>
        <p:spPr>
          <a:xfrm>
            <a:off x="6137224"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2774CAF-9F62-7847-177E-8C528288EB1B}"/>
              </a:ext>
            </a:extLst>
          </p:cNvPr>
          <p:cNvSpPr/>
          <p:nvPr/>
        </p:nvSpPr>
        <p:spPr>
          <a:xfrm>
            <a:off x="714519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F478744-5CC1-9D54-F4BD-E32A271C1EE4}"/>
              </a:ext>
            </a:extLst>
          </p:cNvPr>
          <p:cNvSpPr/>
          <p:nvPr/>
        </p:nvSpPr>
        <p:spPr>
          <a:xfrm>
            <a:off x="815315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2EA2AF77-2910-F3EB-0DE9-B461D81E0CE5}"/>
              </a:ext>
            </a:extLst>
          </p:cNvPr>
          <p:cNvSpPr/>
          <p:nvPr/>
        </p:nvSpPr>
        <p:spPr>
          <a:xfrm>
            <a:off x="916112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F3A04A-99ED-215E-8CAD-D5599267BE17}"/>
              </a:ext>
            </a:extLst>
          </p:cNvPr>
          <p:cNvSpPr/>
          <p:nvPr/>
        </p:nvSpPr>
        <p:spPr>
          <a:xfrm>
            <a:off x="1017567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0058F41E-7BBE-FF68-93D2-C848475B3193}"/>
              </a:ext>
            </a:extLst>
          </p:cNvPr>
          <p:cNvSpPr/>
          <p:nvPr/>
        </p:nvSpPr>
        <p:spPr>
          <a:xfrm>
            <a:off x="1090812" y="5359510"/>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412AB1E7-6F7B-9A66-B6B2-AE8EA65F4C7E}"/>
              </a:ext>
            </a:extLst>
          </p:cNvPr>
          <p:cNvSpPr txBox="1"/>
          <p:nvPr/>
        </p:nvSpPr>
        <p:spPr>
          <a:xfrm>
            <a:off x="2216628" y="2278352"/>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1</a:t>
            </a:r>
          </a:p>
        </p:txBody>
      </p:sp>
      <p:sp>
        <p:nvSpPr>
          <p:cNvPr id="74" name="ZoneTexte 73">
            <a:extLst>
              <a:ext uri="{FF2B5EF4-FFF2-40B4-BE49-F238E27FC236}">
                <a16:creationId xmlns:a16="http://schemas.microsoft.com/office/drawing/2014/main" id="{E3FB6EAA-10CE-896B-CE55-7321D8454B54}"/>
              </a:ext>
            </a:extLst>
          </p:cNvPr>
          <p:cNvSpPr txBox="1"/>
          <p:nvPr/>
        </p:nvSpPr>
        <p:spPr>
          <a:xfrm>
            <a:off x="3224594" y="2277208"/>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2</a:t>
            </a:r>
          </a:p>
        </p:txBody>
      </p:sp>
      <p:sp>
        <p:nvSpPr>
          <p:cNvPr id="75" name="ZoneTexte 74">
            <a:extLst>
              <a:ext uri="{FF2B5EF4-FFF2-40B4-BE49-F238E27FC236}">
                <a16:creationId xmlns:a16="http://schemas.microsoft.com/office/drawing/2014/main" id="{9E3C4A23-A076-9F20-AB9F-BD72989EC019}"/>
              </a:ext>
            </a:extLst>
          </p:cNvPr>
          <p:cNvSpPr txBox="1"/>
          <p:nvPr/>
        </p:nvSpPr>
        <p:spPr>
          <a:xfrm>
            <a:off x="4232560"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3</a:t>
            </a:r>
          </a:p>
        </p:txBody>
      </p:sp>
      <p:sp>
        <p:nvSpPr>
          <p:cNvPr id="76" name="ZoneTexte 75">
            <a:extLst>
              <a:ext uri="{FF2B5EF4-FFF2-40B4-BE49-F238E27FC236}">
                <a16:creationId xmlns:a16="http://schemas.microsoft.com/office/drawing/2014/main" id="{9C263C2F-2767-930A-AA0F-E9B276FD3AA2}"/>
              </a:ext>
            </a:extLst>
          </p:cNvPr>
          <p:cNvSpPr txBox="1"/>
          <p:nvPr/>
        </p:nvSpPr>
        <p:spPr>
          <a:xfrm>
            <a:off x="5240526"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4</a:t>
            </a:r>
          </a:p>
        </p:txBody>
      </p:sp>
      <p:sp>
        <p:nvSpPr>
          <p:cNvPr id="77" name="ZoneTexte 76">
            <a:extLst>
              <a:ext uri="{FF2B5EF4-FFF2-40B4-BE49-F238E27FC236}">
                <a16:creationId xmlns:a16="http://schemas.microsoft.com/office/drawing/2014/main" id="{BE7E0E9B-B2FB-21D5-A470-6A0D83D01D49}"/>
              </a:ext>
            </a:extLst>
          </p:cNvPr>
          <p:cNvSpPr txBox="1"/>
          <p:nvPr/>
        </p:nvSpPr>
        <p:spPr>
          <a:xfrm>
            <a:off x="6248492"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5</a:t>
            </a:r>
          </a:p>
        </p:txBody>
      </p:sp>
      <p:sp>
        <p:nvSpPr>
          <p:cNvPr id="78" name="ZoneTexte 77">
            <a:extLst>
              <a:ext uri="{FF2B5EF4-FFF2-40B4-BE49-F238E27FC236}">
                <a16:creationId xmlns:a16="http://schemas.microsoft.com/office/drawing/2014/main" id="{A8E5B637-CCF5-3682-E15B-013BE1C31FCB}"/>
              </a:ext>
            </a:extLst>
          </p:cNvPr>
          <p:cNvSpPr txBox="1"/>
          <p:nvPr/>
        </p:nvSpPr>
        <p:spPr>
          <a:xfrm>
            <a:off x="7256458"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6</a:t>
            </a:r>
          </a:p>
        </p:txBody>
      </p:sp>
      <p:sp>
        <p:nvSpPr>
          <p:cNvPr id="79" name="ZoneTexte 78">
            <a:extLst>
              <a:ext uri="{FF2B5EF4-FFF2-40B4-BE49-F238E27FC236}">
                <a16:creationId xmlns:a16="http://schemas.microsoft.com/office/drawing/2014/main" id="{CA3DCBE8-E09A-D3C6-CD81-260792BE9682}"/>
              </a:ext>
            </a:extLst>
          </p:cNvPr>
          <p:cNvSpPr txBox="1"/>
          <p:nvPr/>
        </p:nvSpPr>
        <p:spPr>
          <a:xfrm>
            <a:off x="8264424"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7</a:t>
            </a:r>
          </a:p>
        </p:txBody>
      </p:sp>
      <p:sp>
        <p:nvSpPr>
          <p:cNvPr id="80" name="ZoneTexte 79">
            <a:extLst>
              <a:ext uri="{FF2B5EF4-FFF2-40B4-BE49-F238E27FC236}">
                <a16:creationId xmlns:a16="http://schemas.microsoft.com/office/drawing/2014/main" id="{9335A1A3-09F7-2801-77F0-790E0EE5866A}"/>
              </a:ext>
            </a:extLst>
          </p:cNvPr>
          <p:cNvSpPr txBox="1"/>
          <p:nvPr/>
        </p:nvSpPr>
        <p:spPr>
          <a:xfrm>
            <a:off x="9272390"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8</a:t>
            </a:r>
          </a:p>
        </p:txBody>
      </p:sp>
      <p:sp>
        <p:nvSpPr>
          <p:cNvPr id="81" name="ZoneTexte 80">
            <a:extLst>
              <a:ext uri="{FF2B5EF4-FFF2-40B4-BE49-F238E27FC236}">
                <a16:creationId xmlns:a16="http://schemas.microsoft.com/office/drawing/2014/main" id="{176C0FE5-7156-A6B1-4CEA-6840A4633863}"/>
              </a:ext>
            </a:extLst>
          </p:cNvPr>
          <p:cNvSpPr txBox="1"/>
          <p:nvPr/>
        </p:nvSpPr>
        <p:spPr>
          <a:xfrm>
            <a:off x="10286938"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9</a:t>
            </a:r>
          </a:p>
        </p:txBody>
      </p:sp>
      <p:sp>
        <p:nvSpPr>
          <p:cNvPr id="82" name="ZoneTexte 81">
            <a:extLst>
              <a:ext uri="{FF2B5EF4-FFF2-40B4-BE49-F238E27FC236}">
                <a16:creationId xmlns:a16="http://schemas.microsoft.com/office/drawing/2014/main" id="{65ABD7D7-FF6D-114A-BEA1-F3D85ACBD0F7}"/>
              </a:ext>
            </a:extLst>
          </p:cNvPr>
          <p:cNvSpPr txBox="1"/>
          <p:nvPr/>
        </p:nvSpPr>
        <p:spPr>
          <a:xfrm>
            <a:off x="1090812" y="3342525"/>
            <a:ext cx="896698"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0</a:t>
            </a:r>
          </a:p>
        </p:txBody>
      </p:sp>
      <p:sp>
        <p:nvSpPr>
          <p:cNvPr id="83" name="ZoneTexte 82">
            <a:extLst>
              <a:ext uri="{FF2B5EF4-FFF2-40B4-BE49-F238E27FC236}">
                <a16:creationId xmlns:a16="http://schemas.microsoft.com/office/drawing/2014/main" id="{03DB7DAC-C8D4-1C4F-29C4-DBBF2F626F28}"/>
              </a:ext>
            </a:extLst>
          </p:cNvPr>
          <p:cNvSpPr txBox="1"/>
          <p:nvPr/>
        </p:nvSpPr>
        <p:spPr>
          <a:xfrm>
            <a:off x="2210046"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1</a:t>
            </a:r>
          </a:p>
        </p:txBody>
      </p:sp>
      <p:sp>
        <p:nvSpPr>
          <p:cNvPr id="84" name="ZoneTexte 83">
            <a:extLst>
              <a:ext uri="{FF2B5EF4-FFF2-40B4-BE49-F238E27FC236}">
                <a16:creationId xmlns:a16="http://schemas.microsoft.com/office/drawing/2014/main" id="{4BC90BAA-F5CD-7C2F-0C52-502C04182F83}"/>
              </a:ext>
            </a:extLst>
          </p:cNvPr>
          <p:cNvSpPr txBox="1"/>
          <p:nvPr/>
        </p:nvSpPr>
        <p:spPr>
          <a:xfrm>
            <a:off x="3172250" y="336977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2</a:t>
            </a:r>
          </a:p>
        </p:txBody>
      </p:sp>
      <p:sp>
        <p:nvSpPr>
          <p:cNvPr id="85" name="ZoneTexte 84">
            <a:extLst>
              <a:ext uri="{FF2B5EF4-FFF2-40B4-BE49-F238E27FC236}">
                <a16:creationId xmlns:a16="http://schemas.microsoft.com/office/drawing/2014/main" id="{8FD776E5-0E28-1D80-BF49-87E69116FE3F}"/>
              </a:ext>
            </a:extLst>
          </p:cNvPr>
          <p:cNvSpPr txBox="1"/>
          <p:nvPr/>
        </p:nvSpPr>
        <p:spPr>
          <a:xfrm>
            <a:off x="4180216" y="3342525"/>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3</a:t>
            </a:r>
          </a:p>
        </p:txBody>
      </p:sp>
      <p:sp>
        <p:nvSpPr>
          <p:cNvPr id="86" name="ZoneTexte 85">
            <a:extLst>
              <a:ext uri="{FF2B5EF4-FFF2-40B4-BE49-F238E27FC236}">
                <a16:creationId xmlns:a16="http://schemas.microsoft.com/office/drawing/2014/main" id="{04D853E3-E52B-CA0E-DFD2-25B83164F597}"/>
              </a:ext>
            </a:extLst>
          </p:cNvPr>
          <p:cNvSpPr txBox="1"/>
          <p:nvPr/>
        </p:nvSpPr>
        <p:spPr>
          <a:xfrm>
            <a:off x="5188182" y="336814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4</a:t>
            </a:r>
          </a:p>
        </p:txBody>
      </p:sp>
      <p:sp>
        <p:nvSpPr>
          <p:cNvPr id="87" name="ZoneTexte 86">
            <a:extLst>
              <a:ext uri="{FF2B5EF4-FFF2-40B4-BE49-F238E27FC236}">
                <a16:creationId xmlns:a16="http://schemas.microsoft.com/office/drawing/2014/main" id="{2CCCFE94-C465-541A-2275-C7146B7DCA1B}"/>
              </a:ext>
            </a:extLst>
          </p:cNvPr>
          <p:cNvSpPr txBox="1"/>
          <p:nvPr/>
        </p:nvSpPr>
        <p:spPr>
          <a:xfrm>
            <a:off x="6192857"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5</a:t>
            </a:r>
          </a:p>
        </p:txBody>
      </p:sp>
      <p:sp>
        <p:nvSpPr>
          <p:cNvPr id="88" name="ZoneTexte 87">
            <a:extLst>
              <a:ext uri="{FF2B5EF4-FFF2-40B4-BE49-F238E27FC236}">
                <a16:creationId xmlns:a16="http://schemas.microsoft.com/office/drawing/2014/main" id="{5B0F3FCE-4E7A-1CBB-0534-AFA79943426E}"/>
              </a:ext>
            </a:extLst>
          </p:cNvPr>
          <p:cNvSpPr txBox="1"/>
          <p:nvPr/>
        </p:nvSpPr>
        <p:spPr>
          <a:xfrm>
            <a:off x="7204114" y="333680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6</a:t>
            </a:r>
          </a:p>
        </p:txBody>
      </p:sp>
      <p:sp>
        <p:nvSpPr>
          <p:cNvPr id="89" name="ZoneTexte 88">
            <a:extLst>
              <a:ext uri="{FF2B5EF4-FFF2-40B4-BE49-F238E27FC236}">
                <a16:creationId xmlns:a16="http://schemas.microsoft.com/office/drawing/2014/main" id="{9D85CC96-C494-99B7-7DCD-F24D4B365DB9}"/>
              </a:ext>
            </a:extLst>
          </p:cNvPr>
          <p:cNvSpPr txBox="1"/>
          <p:nvPr/>
        </p:nvSpPr>
        <p:spPr>
          <a:xfrm>
            <a:off x="8214329" y="3354423"/>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7</a:t>
            </a:r>
          </a:p>
        </p:txBody>
      </p:sp>
      <p:sp>
        <p:nvSpPr>
          <p:cNvPr id="90" name="ZoneTexte 89">
            <a:extLst>
              <a:ext uri="{FF2B5EF4-FFF2-40B4-BE49-F238E27FC236}">
                <a16:creationId xmlns:a16="http://schemas.microsoft.com/office/drawing/2014/main" id="{D5F2C4C3-82B4-7902-F43F-0B041F7D6704}"/>
              </a:ext>
            </a:extLst>
          </p:cNvPr>
          <p:cNvSpPr txBox="1"/>
          <p:nvPr/>
        </p:nvSpPr>
        <p:spPr>
          <a:xfrm>
            <a:off x="9167704" y="3354423"/>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8</a:t>
            </a:r>
          </a:p>
        </p:txBody>
      </p:sp>
      <p:sp>
        <p:nvSpPr>
          <p:cNvPr id="91" name="ZoneTexte 90">
            <a:extLst>
              <a:ext uri="{FF2B5EF4-FFF2-40B4-BE49-F238E27FC236}">
                <a16:creationId xmlns:a16="http://schemas.microsoft.com/office/drawing/2014/main" id="{9AF2B52D-CFBD-9D1B-53C7-6DE09E7FCC6C}"/>
              </a:ext>
            </a:extLst>
          </p:cNvPr>
          <p:cNvSpPr txBox="1"/>
          <p:nvPr/>
        </p:nvSpPr>
        <p:spPr>
          <a:xfrm>
            <a:off x="10231303" y="3368142"/>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9</a:t>
            </a:r>
          </a:p>
        </p:txBody>
      </p:sp>
      <p:sp>
        <p:nvSpPr>
          <p:cNvPr id="92" name="ZoneTexte 91">
            <a:extLst>
              <a:ext uri="{FF2B5EF4-FFF2-40B4-BE49-F238E27FC236}">
                <a16:creationId xmlns:a16="http://schemas.microsoft.com/office/drawing/2014/main" id="{A03B0993-817B-BEDD-3760-A49E311103C8}"/>
              </a:ext>
            </a:extLst>
          </p:cNvPr>
          <p:cNvSpPr txBox="1"/>
          <p:nvPr/>
        </p:nvSpPr>
        <p:spPr>
          <a:xfrm>
            <a:off x="1156823" y="4430153"/>
            <a:ext cx="792011"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0</a:t>
            </a:r>
          </a:p>
        </p:txBody>
      </p:sp>
      <p:sp>
        <p:nvSpPr>
          <p:cNvPr id="93" name="ZoneTexte 92">
            <a:extLst>
              <a:ext uri="{FF2B5EF4-FFF2-40B4-BE49-F238E27FC236}">
                <a16:creationId xmlns:a16="http://schemas.microsoft.com/office/drawing/2014/main" id="{56CFB6D2-9167-4641-457E-5B2B4AE800CF}"/>
              </a:ext>
            </a:extLst>
          </p:cNvPr>
          <p:cNvSpPr txBox="1"/>
          <p:nvPr/>
        </p:nvSpPr>
        <p:spPr>
          <a:xfrm>
            <a:off x="2171618"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1</a:t>
            </a:r>
          </a:p>
        </p:txBody>
      </p:sp>
      <p:sp>
        <p:nvSpPr>
          <p:cNvPr id="94" name="ZoneTexte 93">
            <a:extLst>
              <a:ext uri="{FF2B5EF4-FFF2-40B4-BE49-F238E27FC236}">
                <a16:creationId xmlns:a16="http://schemas.microsoft.com/office/drawing/2014/main" id="{8B71ACF6-8AA8-325A-4D5B-DF1F4D73378F}"/>
              </a:ext>
            </a:extLst>
          </p:cNvPr>
          <p:cNvSpPr txBox="1"/>
          <p:nvPr/>
        </p:nvSpPr>
        <p:spPr>
          <a:xfrm>
            <a:off x="3172250"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2</a:t>
            </a:r>
          </a:p>
        </p:txBody>
      </p:sp>
      <p:sp>
        <p:nvSpPr>
          <p:cNvPr id="95" name="ZoneTexte 94">
            <a:extLst>
              <a:ext uri="{FF2B5EF4-FFF2-40B4-BE49-F238E27FC236}">
                <a16:creationId xmlns:a16="http://schemas.microsoft.com/office/drawing/2014/main" id="{41EAE557-E855-B4C8-8E54-3CFD434DFD6B}"/>
              </a:ext>
            </a:extLst>
          </p:cNvPr>
          <p:cNvSpPr txBox="1"/>
          <p:nvPr/>
        </p:nvSpPr>
        <p:spPr>
          <a:xfrm>
            <a:off x="4180216"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3</a:t>
            </a:r>
          </a:p>
        </p:txBody>
      </p:sp>
      <p:sp>
        <p:nvSpPr>
          <p:cNvPr id="96" name="ZoneTexte 95">
            <a:extLst>
              <a:ext uri="{FF2B5EF4-FFF2-40B4-BE49-F238E27FC236}">
                <a16:creationId xmlns:a16="http://schemas.microsoft.com/office/drawing/2014/main" id="{32F21E3A-2139-B3F9-0B19-8DC34A6BCEA0}"/>
              </a:ext>
            </a:extLst>
          </p:cNvPr>
          <p:cNvSpPr txBox="1"/>
          <p:nvPr/>
        </p:nvSpPr>
        <p:spPr>
          <a:xfrm>
            <a:off x="5106326" y="4399046"/>
            <a:ext cx="893418"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4</a:t>
            </a:r>
          </a:p>
        </p:txBody>
      </p:sp>
      <p:sp>
        <p:nvSpPr>
          <p:cNvPr id="97" name="ZoneTexte 96">
            <a:extLst>
              <a:ext uri="{FF2B5EF4-FFF2-40B4-BE49-F238E27FC236}">
                <a16:creationId xmlns:a16="http://schemas.microsoft.com/office/drawing/2014/main" id="{1309AD2A-104D-1706-F325-52B37E53B793}"/>
              </a:ext>
            </a:extLst>
          </p:cNvPr>
          <p:cNvSpPr txBox="1"/>
          <p:nvPr/>
        </p:nvSpPr>
        <p:spPr>
          <a:xfrm>
            <a:off x="6192857"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5</a:t>
            </a:r>
          </a:p>
        </p:txBody>
      </p:sp>
      <p:sp>
        <p:nvSpPr>
          <p:cNvPr id="98" name="ZoneTexte 97">
            <a:extLst>
              <a:ext uri="{FF2B5EF4-FFF2-40B4-BE49-F238E27FC236}">
                <a16:creationId xmlns:a16="http://schemas.microsoft.com/office/drawing/2014/main" id="{9BE59858-4304-800B-FBB5-56F58C61EEC8}"/>
              </a:ext>
            </a:extLst>
          </p:cNvPr>
          <p:cNvSpPr txBox="1"/>
          <p:nvPr/>
        </p:nvSpPr>
        <p:spPr>
          <a:xfrm>
            <a:off x="7176770" y="4420528"/>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6</a:t>
            </a:r>
          </a:p>
        </p:txBody>
      </p:sp>
      <p:sp>
        <p:nvSpPr>
          <p:cNvPr id="99" name="ZoneTexte 98">
            <a:extLst>
              <a:ext uri="{FF2B5EF4-FFF2-40B4-BE49-F238E27FC236}">
                <a16:creationId xmlns:a16="http://schemas.microsoft.com/office/drawing/2014/main" id="{E344BB72-2713-F4C2-9933-FE55C1A204C8}"/>
              </a:ext>
            </a:extLst>
          </p:cNvPr>
          <p:cNvSpPr txBox="1"/>
          <p:nvPr/>
        </p:nvSpPr>
        <p:spPr>
          <a:xfrm>
            <a:off x="8264424"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7</a:t>
            </a:r>
          </a:p>
        </p:txBody>
      </p:sp>
      <p:sp>
        <p:nvSpPr>
          <p:cNvPr id="100" name="ZoneTexte 99">
            <a:extLst>
              <a:ext uri="{FF2B5EF4-FFF2-40B4-BE49-F238E27FC236}">
                <a16:creationId xmlns:a16="http://schemas.microsoft.com/office/drawing/2014/main" id="{6148611B-689B-5C15-E3A1-C9679911C66C}"/>
              </a:ext>
            </a:extLst>
          </p:cNvPr>
          <p:cNvSpPr txBox="1"/>
          <p:nvPr/>
        </p:nvSpPr>
        <p:spPr>
          <a:xfrm>
            <a:off x="9216755"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8</a:t>
            </a:r>
          </a:p>
        </p:txBody>
      </p:sp>
      <p:sp>
        <p:nvSpPr>
          <p:cNvPr id="101" name="ZoneTexte 100">
            <a:extLst>
              <a:ext uri="{FF2B5EF4-FFF2-40B4-BE49-F238E27FC236}">
                <a16:creationId xmlns:a16="http://schemas.microsoft.com/office/drawing/2014/main" id="{81BC81C0-0C22-30A6-8BA8-CE7974803687}"/>
              </a:ext>
            </a:extLst>
          </p:cNvPr>
          <p:cNvSpPr txBox="1"/>
          <p:nvPr/>
        </p:nvSpPr>
        <p:spPr>
          <a:xfrm>
            <a:off x="10231303"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9</a:t>
            </a:r>
          </a:p>
        </p:txBody>
      </p:sp>
      <p:sp>
        <p:nvSpPr>
          <p:cNvPr id="102" name="ZoneTexte 101">
            <a:extLst>
              <a:ext uri="{FF2B5EF4-FFF2-40B4-BE49-F238E27FC236}">
                <a16:creationId xmlns:a16="http://schemas.microsoft.com/office/drawing/2014/main" id="{797F4357-E666-8CCD-341A-08D2BB1B1886}"/>
              </a:ext>
            </a:extLst>
          </p:cNvPr>
          <p:cNvSpPr txBox="1"/>
          <p:nvPr/>
        </p:nvSpPr>
        <p:spPr>
          <a:xfrm>
            <a:off x="1214098" y="5455567"/>
            <a:ext cx="773412" cy="707886"/>
          </a:xfrm>
          <a:prstGeom prst="rect">
            <a:avLst/>
          </a:prstGeom>
          <a:noFill/>
        </p:spPr>
        <p:txBody>
          <a:bodyPr wrap="square" rtlCol="0">
            <a:spAutoFit/>
          </a:bodyPr>
          <a:lstStyle/>
          <a:p>
            <a:pPr algn="ctr"/>
            <a:r>
              <a:rPr lang="fr-FR" sz="4000" b="1" dirty="0">
                <a:solidFill>
                  <a:srgbClr val="0070C0"/>
                </a:solidFill>
                <a:latin typeface="Acceseditionsscript Normal" panose="00000500000000000000" pitchFamily="50" charset="0"/>
              </a:rPr>
              <a:t>3</a:t>
            </a:r>
            <a:r>
              <a:rPr lang="fr-FR" sz="4000" b="1" dirty="0">
                <a:latin typeface="Acceseditionsscript Normal" panose="00000500000000000000" pitchFamily="50" charset="0"/>
              </a:rPr>
              <a:t>0</a:t>
            </a:r>
          </a:p>
        </p:txBody>
      </p:sp>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04" name="Groupe 103">
            <a:extLst>
              <a:ext uri="{FF2B5EF4-FFF2-40B4-BE49-F238E27FC236}">
                <a16:creationId xmlns:a16="http://schemas.microsoft.com/office/drawing/2014/main" id="{901A8BAB-1AC3-49B8-90EF-E6AD7E3B902A}"/>
              </a:ext>
            </a:extLst>
          </p:cNvPr>
          <p:cNvGrpSpPr/>
          <p:nvPr/>
        </p:nvGrpSpPr>
        <p:grpSpPr>
          <a:xfrm>
            <a:off x="838200" y="163680"/>
            <a:ext cx="10325100" cy="1015663"/>
            <a:chOff x="838200" y="163680"/>
            <a:chExt cx="10325100" cy="1015663"/>
          </a:xfrm>
        </p:grpSpPr>
        <p:sp>
          <p:nvSpPr>
            <p:cNvPr id="105" name="Flèche : pentagone 104">
              <a:extLst>
                <a:ext uri="{FF2B5EF4-FFF2-40B4-BE49-F238E27FC236}">
                  <a16:creationId xmlns:a16="http://schemas.microsoft.com/office/drawing/2014/main" id="{2BD78FF0-8E23-4170-B9FB-05BBF9F284A2}"/>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a:extLst>
                <a:ext uri="{FF2B5EF4-FFF2-40B4-BE49-F238E27FC236}">
                  <a16:creationId xmlns:a16="http://schemas.microsoft.com/office/drawing/2014/main" id="{D9AE559C-AF37-4156-ACFC-7E9993908AA6}"/>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07" name="Groupe 106">
              <a:extLst>
                <a:ext uri="{FF2B5EF4-FFF2-40B4-BE49-F238E27FC236}">
                  <a16:creationId xmlns:a16="http://schemas.microsoft.com/office/drawing/2014/main" id="{13006FD7-06DD-423F-AD89-CB49EB2C6C73}"/>
                </a:ext>
              </a:extLst>
            </p:cNvPr>
            <p:cNvGrpSpPr/>
            <p:nvPr/>
          </p:nvGrpSpPr>
          <p:grpSpPr>
            <a:xfrm>
              <a:off x="9854984" y="383338"/>
              <a:ext cx="872400" cy="364090"/>
              <a:chOff x="10999694" y="163680"/>
              <a:chExt cx="872400" cy="364090"/>
            </a:xfrm>
          </p:grpSpPr>
          <p:sp>
            <p:nvSpPr>
              <p:cNvPr id="108" name="Étoile : 5 branches 107">
                <a:extLst>
                  <a:ext uri="{FF2B5EF4-FFF2-40B4-BE49-F238E27FC236}">
                    <a16:creationId xmlns:a16="http://schemas.microsoft.com/office/drawing/2014/main" id="{3315C0C2-C4A0-4F08-8D6B-CDFA6077DEC1}"/>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9" name="Étoile : 5 branches 108">
                <a:extLst>
                  <a:ext uri="{FF2B5EF4-FFF2-40B4-BE49-F238E27FC236}">
                    <a16:creationId xmlns:a16="http://schemas.microsoft.com/office/drawing/2014/main" id="{DD85C0A9-2D2F-4381-88E0-82F2FD352EFE}"/>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110" name="ZoneTexte 109">
            <a:extLst>
              <a:ext uri="{FF2B5EF4-FFF2-40B4-BE49-F238E27FC236}">
                <a16:creationId xmlns:a16="http://schemas.microsoft.com/office/drawing/2014/main" id="{907A11EC-48F5-4D3D-858D-92C468FBDB10}"/>
              </a:ext>
            </a:extLst>
          </p:cNvPr>
          <p:cNvSpPr txBox="1"/>
          <p:nvPr/>
        </p:nvSpPr>
        <p:spPr>
          <a:xfrm>
            <a:off x="919701" y="1282147"/>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numérique.</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Let’s THINK and LEARN in English! </a:t>
            </a:r>
            <a:r>
              <a:rPr lang="fr-FR" b="1" dirty="0" err="1">
                <a:latin typeface="Acceseditionsscript Normal" panose="00000500000000000000" pitchFamily="50" charset="0"/>
              </a:rPr>
              <a:t>Let’s</a:t>
            </a:r>
            <a:r>
              <a:rPr lang="fr-FR" b="1" dirty="0">
                <a:latin typeface="Acceseditionsscript Normal" panose="00000500000000000000" pitchFamily="50" charset="0"/>
              </a:rPr>
              <a:t> count.</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32960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virage 1">
            <a:extLst>
              <a:ext uri="{FF2B5EF4-FFF2-40B4-BE49-F238E27FC236}">
                <a16:creationId xmlns:a16="http://schemas.microsoft.com/office/drawing/2014/main" id="{DB03DED5-9DE7-6286-77F5-3BEB5BD3E78A}"/>
              </a:ext>
            </a:extLst>
          </p:cNvPr>
          <p:cNvSpPr/>
          <p:nvPr/>
        </p:nvSpPr>
        <p:spPr>
          <a:xfrm rot="10800000">
            <a:off x="734542" y="4360651"/>
            <a:ext cx="10610850" cy="1539885"/>
          </a:xfrm>
          <a:prstGeom prst="bentArrow">
            <a:avLst>
              <a:gd name="adj1" fmla="val 25000"/>
              <a:gd name="adj2" fmla="val 25000"/>
              <a:gd name="adj3" fmla="val 50000"/>
              <a:gd name="adj4" fmla="val 39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Ellipse 16">
            <a:extLst>
              <a:ext uri="{FF2B5EF4-FFF2-40B4-BE49-F238E27FC236}">
                <a16:creationId xmlns:a16="http://schemas.microsoft.com/office/drawing/2014/main" id="{4E89F978-3209-BD20-A78F-ED8382EE0A63}"/>
              </a:ext>
            </a:extLst>
          </p:cNvPr>
          <p:cNvSpPr/>
          <p:nvPr/>
        </p:nvSpPr>
        <p:spPr>
          <a:xfrm>
            <a:off x="10222646" y="2500332"/>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AB7161AC-09AA-F010-A6C2-6A86F89B8432}"/>
              </a:ext>
            </a:extLst>
          </p:cNvPr>
          <p:cNvSpPr txBox="1"/>
          <p:nvPr/>
        </p:nvSpPr>
        <p:spPr>
          <a:xfrm>
            <a:off x="10608296" y="2454143"/>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5</a:t>
            </a:r>
          </a:p>
        </p:txBody>
      </p:sp>
      <p:sp>
        <p:nvSpPr>
          <p:cNvPr id="3" name="Ellipse 2">
            <a:extLst>
              <a:ext uri="{FF2B5EF4-FFF2-40B4-BE49-F238E27FC236}">
                <a16:creationId xmlns:a16="http://schemas.microsoft.com/office/drawing/2014/main" id="{B7AA3231-2C35-5221-28A2-56F4B301C033}"/>
              </a:ext>
            </a:extLst>
          </p:cNvPr>
          <p:cNvSpPr/>
          <p:nvPr/>
        </p:nvSpPr>
        <p:spPr>
          <a:xfrm>
            <a:off x="8229821" y="2540300"/>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C701AAE0-E7D0-874E-E012-EAA60AB1FB9C}"/>
              </a:ext>
            </a:extLst>
          </p:cNvPr>
          <p:cNvSpPr txBox="1"/>
          <p:nvPr/>
        </p:nvSpPr>
        <p:spPr>
          <a:xfrm>
            <a:off x="8615471" y="2494111"/>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4</a:t>
            </a:r>
          </a:p>
        </p:txBody>
      </p:sp>
      <p:sp>
        <p:nvSpPr>
          <p:cNvPr id="5" name="Ellipse 4">
            <a:extLst>
              <a:ext uri="{FF2B5EF4-FFF2-40B4-BE49-F238E27FC236}">
                <a16:creationId xmlns:a16="http://schemas.microsoft.com/office/drawing/2014/main" id="{021C84CF-C58B-1294-5009-9AF3AD11B97A}"/>
              </a:ext>
            </a:extLst>
          </p:cNvPr>
          <p:cNvSpPr/>
          <p:nvPr/>
        </p:nvSpPr>
        <p:spPr>
          <a:xfrm>
            <a:off x="6236996" y="2494111"/>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14627A42-D837-B017-492E-314CE5FFD18C}"/>
              </a:ext>
            </a:extLst>
          </p:cNvPr>
          <p:cNvSpPr txBox="1"/>
          <p:nvPr/>
        </p:nvSpPr>
        <p:spPr>
          <a:xfrm>
            <a:off x="6622646" y="2447922"/>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3</a:t>
            </a:r>
          </a:p>
        </p:txBody>
      </p:sp>
      <p:sp>
        <p:nvSpPr>
          <p:cNvPr id="12" name="Ellipse 11">
            <a:extLst>
              <a:ext uri="{FF2B5EF4-FFF2-40B4-BE49-F238E27FC236}">
                <a16:creationId xmlns:a16="http://schemas.microsoft.com/office/drawing/2014/main" id="{40E7394E-9407-356F-EE92-B1250722BC10}"/>
              </a:ext>
            </a:extLst>
          </p:cNvPr>
          <p:cNvSpPr/>
          <p:nvPr/>
        </p:nvSpPr>
        <p:spPr>
          <a:xfrm>
            <a:off x="4239967" y="2494111"/>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83338CD-479A-76ED-3B76-5D4541F1D52B}"/>
              </a:ext>
            </a:extLst>
          </p:cNvPr>
          <p:cNvSpPr txBox="1"/>
          <p:nvPr/>
        </p:nvSpPr>
        <p:spPr>
          <a:xfrm>
            <a:off x="4625617" y="2447922"/>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2</a:t>
            </a:r>
          </a:p>
        </p:txBody>
      </p:sp>
      <p:sp>
        <p:nvSpPr>
          <p:cNvPr id="18" name="Ellipse 17">
            <a:extLst>
              <a:ext uri="{FF2B5EF4-FFF2-40B4-BE49-F238E27FC236}">
                <a16:creationId xmlns:a16="http://schemas.microsoft.com/office/drawing/2014/main" id="{446CAC6C-B16E-994C-73F2-B543208A5964}"/>
              </a:ext>
            </a:extLst>
          </p:cNvPr>
          <p:cNvSpPr/>
          <p:nvPr/>
        </p:nvSpPr>
        <p:spPr>
          <a:xfrm>
            <a:off x="2242938" y="2476967"/>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61A2AFD7-BDF8-290F-8D05-C2515D9AC43E}"/>
              </a:ext>
            </a:extLst>
          </p:cNvPr>
          <p:cNvSpPr txBox="1"/>
          <p:nvPr/>
        </p:nvSpPr>
        <p:spPr>
          <a:xfrm>
            <a:off x="2628588" y="2430778"/>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1</a:t>
            </a:r>
          </a:p>
        </p:txBody>
      </p:sp>
      <p:sp>
        <p:nvSpPr>
          <p:cNvPr id="21" name="Ellipse 20">
            <a:extLst>
              <a:ext uri="{FF2B5EF4-FFF2-40B4-BE49-F238E27FC236}">
                <a16:creationId xmlns:a16="http://schemas.microsoft.com/office/drawing/2014/main" id="{947090A0-2E15-F467-D9E9-134AB3A49C3F}"/>
              </a:ext>
            </a:extLst>
          </p:cNvPr>
          <p:cNvSpPr/>
          <p:nvPr/>
        </p:nvSpPr>
        <p:spPr>
          <a:xfrm>
            <a:off x="250113" y="2447922"/>
            <a:ext cx="1800000" cy="18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D451A024-33F9-CB50-19C3-2B4D723B7839}"/>
              </a:ext>
            </a:extLst>
          </p:cNvPr>
          <p:cNvSpPr txBox="1"/>
          <p:nvPr/>
        </p:nvSpPr>
        <p:spPr>
          <a:xfrm>
            <a:off x="635763" y="2401733"/>
            <a:ext cx="1028700" cy="1938992"/>
          </a:xfrm>
          <a:prstGeom prst="rect">
            <a:avLst/>
          </a:prstGeom>
          <a:noFill/>
        </p:spPr>
        <p:txBody>
          <a:bodyPr wrap="square" rtlCol="0">
            <a:spAutoFit/>
          </a:bodyPr>
          <a:lstStyle/>
          <a:p>
            <a:pPr algn="ctr"/>
            <a:r>
              <a:rPr lang="fr-FR" sz="12000" b="1" dirty="0">
                <a:latin typeface="Acceseditionsscript Normal" panose="00000500000000000000" pitchFamily="50" charset="0"/>
              </a:rPr>
              <a:t>0</a:t>
            </a:r>
          </a:p>
        </p:txBody>
      </p:sp>
      <p:grpSp>
        <p:nvGrpSpPr>
          <p:cNvPr id="20" name="Groupe 19">
            <a:extLst>
              <a:ext uri="{FF2B5EF4-FFF2-40B4-BE49-F238E27FC236}">
                <a16:creationId xmlns:a16="http://schemas.microsoft.com/office/drawing/2014/main" id="{332BD42D-BB07-4736-9F60-D04EA39552A9}"/>
              </a:ext>
            </a:extLst>
          </p:cNvPr>
          <p:cNvGrpSpPr/>
          <p:nvPr/>
        </p:nvGrpSpPr>
        <p:grpSpPr>
          <a:xfrm>
            <a:off x="838200" y="163680"/>
            <a:ext cx="10325100" cy="1015663"/>
            <a:chOff x="838200" y="163680"/>
            <a:chExt cx="10325100" cy="1015663"/>
          </a:xfrm>
        </p:grpSpPr>
        <p:sp>
          <p:nvSpPr>
            <p:cNvPr id="23" name="Flèche : pentagone 22">
              <a:extLst>
                <a:ext uri="{FF2B5EF4-FFF2-40B4-BE49-F238E27FC236}">
                  <a16:creationId xmlns:a16="http://schemas.microsoft.com/office/drawing/2014/main" id="{C4E4F9AB-EE0F-49C8-969E-F3E541F63DA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9E419729-5600-4982-BAE0-6A6DDA505855}"/>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25" name="Groupe 24">
              <a:extLst>
                <a:ext uri="{FF2B5EF4-FFF2-40B4-BE49-F238E27FC236}">
                  <a16:creationId xmlns:a16="http://schemas.microsoft.com/office/drawing/2014/main" id="{534499F6-E676-4650-9175-B73DD11063AE}"/>
                </a:ext>
              </a:extLst>
            </p:cNvPr>
            <p:cNvGrpSpPr/>
            <p:nvPr/>
          </p:nvGrpSpPr>
          <p:grpSpPr>
            <a:xfrm>
              <a:off x="9854984" y="383338"/>
              <a:ext cx="872400" cy="364090"/>
              <a:chOff x="10999694" y="163680"/>
              <a:chExt cx="872400" cy="364090"/>
            </a:xfrm>
          </p:grpSpPr>
          <p:sp>
            <p:nvSpPr>
              <p:cNvPr id="26" name="Étoile : 5 branches 25">
                <a:extLst>
                  <a:ext uri="{FF2B5EF4-FFF2-40B4-BE49-F238E27FC236}">
                    <a16:creationId xmlns:a16="http://schemas.microsoft.com/office/drawing/2014/main" id="{7A88D81A-245A-4FAA-BF71-49B91ABD62FC}"/>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7" name="Étoile : 5 branches 26">
                <a:extLst>
                  <a:ext uri="{FF2B5EF4-FFF2-40B4-BE49-F238E27FC236}">
                    <a16:creationId xmlns:a16="http://schemas.microsoft.com/office/drawing/2014/main" id="{01A638B3-420C-4545-8DEB-5034804A9907}"/>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28" name="ZoneTexte 27">
            <a:extLst>
              <a:ext uri="{FF2B5EF4-FFF2-40B4-BE49-F238E27FC236}">
                <a16:creationId xmlns:a16="http://schemas.microsoft.com/office/drawing/2014/main" id="{8A1019F3-16C5-41AC-86D1-3B65E3F40D30}"/>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à rebours à partir de 5,</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Count down </a:t>
            </a:r>
            <a:r>
              <a:rPr lang="fr-FR" b="1" dirty="0" err="1">
                <a:latin typeface="Acceseditionsscript Normal" panose="00000500000000000000" pitchFamily="50" charset="0"/>
              </a:rPr>
              <a:t>from</a:t>
            </a:r>
            <a:r>
              <a:rPr lang="fr-FR" b="1" dirty="0">
                <a:latin typeface="Acceseditionsscript Normal" panose="00000500000000000000" pitchFamily="50" charset="0"/>
              </a:rPr>
              <a:t> 5</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394332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p:bldP spid="6" grpId="0"/>
      <p:bldP spid="13" grpId="0"/>
      <p:bldP spid="1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864168A5-66DD-792B-5101-AC5B960C7810}"/>
              </a:ext>
            </a:extLst>
          </p:cNvPr>
          <p:cNvGrpSpPr/>
          <p:nvPr/>
        </p:nvGrpSpPr>
        <p:grpSpPr>
          <a:xfrm>
            <a:off x="527646" y="3428998"/>
            <a:ext cx="2952750" cy="3038475"/>
            <a:chOff x="527646" y="3428998"/>
            <a:chExt cx="2952750" cy="3038475"/>
          </a:xfrm>
        </p:grpSpPr>
        <p:sp>
          <p:nvSpPr>
            <p:cNvPr id="18" name="Rectangle : coins arrondis 17">
              <a:extLst>
                <a:ext uri="{FF2B5EF4-FFF2-40B4-BE49-F238E27FC236}">
                  <a16:creationId xmlns:a16="http://schemas.microsoft.com/office/drawing/2014/main" id="{1C208D98-9418-1723-CE8F-5E66EA4312B0}"/>
                </a:ext>
              </a:extLst>
            </p:cNvPr>
            <p:cNvSpPr/>
            <p:nvPr/>
          </p:nvSpPr>
          <p:spPr>
            <a:xfrm>
              <a:off x="527646" y="3428998"/>
              <a:ext cx="2952750" cy="3038475"/>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4F36FC5F-468F-4D5A-1E69-42C39AD03941}"/>
                </a:ext>
              </a:extLst>
            </p:cNvPr>
            <p:cNvSpPr/>
            <p:nvPr/>
          </p:nvSpPr>
          <p:spPr>
            <a:xfrm>
              <a:off x="1284021" y="4228235"/>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E8EF9E0A-1051-2851-8305-E3D2FE530E85}"/>
              </a:ext>
            </a:extLst>
          </p:cNvPr>
          <p:cNvGrpSpPr/>
          <p:nvPr/>
        </p:nvGrpSpPr>
        <p:grpSpPr>
          <a:xfrm>
            <a:off x="4524374" y="3429000"/>
            <a:ext cx="2952750" cy="3038475"/>
            <a:chOff x="4524374" y="3429000"/>
            <a:chExt cx="2952750" cy="3038475"/>
          </a:xfrm>
        </p:grpSpPr>
        <p:sp>
          <p:nvSpPr>
            <p:cNvPr id="19" name="Rectangle : coins arrondis 18">
              <a:extLst>
                <a:ext uri="{FF2B5EF4-FFF2-40B4-BE49-F238E27FC236}">
                  <a16:creationId xmlns:a16="http://schemas.microsoft.com/office/drawing/2014/main" id="{DB6C3A2F-3EF0-BA44-548F-0AA0FFE9F8ED}"/>
                </a:ext>
              </a:extLst>
            </p:cNvPr>
            <p:cNvSpPr/>
            <p:nvPr/>
          </p:nvSpPr>
          <p:spPr>
            <a:xfrm>
              <a:off x="4524374" y="3429000"/>
              <a:ext cx="2952750" cy="3038475"/>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2733758D-BEB7-6B39-A20A-FDA31E589C92}"/>
                </a:ext>
              </a:extLst>
            </p:cNvPr>
            <p:cNvSpPr/>
            <p:nvPr/>
          </p:nvSpPr>
          <p:spPr>
            <a:xfrm rot="19173398">
              <a:off x="4920749" y="4408235"/>
              <a:ext cx="2160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1EBDC61F-06D6-42E6-B440-AD28609D4665}"/>
              </a:ext>
            </a:extLst>
          </p:cNvPr>
          <p:cNvGrpSpPr/>
          <p:nvPr/>
        </p:nvGrpSpPr>
        <p:grpSpPr>
          <a:xfrm>
            <a:off x="8521102" y="3352582"/>
            <a:ext cx="2952750" cy="3038475"/>
            <a:chOff x="8521102" y="3352582"/>
            <a:chExt cx="2952750" cy="3038475"/>
          </a:xfrm>
        </p:grpSpPr>
        <p:sp>
          <p:nvSpPr>
            <p:cNvPr id="20" name="Rectangle : coins arrondis 19">
              <a:extLst>
                <a:ext uri="{FF2B5EF4-FFF2-40B4-BE49-F238E27FC236}">
                  <a16:creationId xmlns:a16="http://schemas.microsoft.com/office/drawing/2014/main" id="{62E38A62-FA9D-30DE-0463-1A2FE828F2A7}"/>
                </a:ext>
              </a:extLst>
            </p:cNvPr>
            <p:cNvSpPr/>
            <p:nvPr/>
          </p:nvSpPr>
          <p:spPr>
            <a:xfrm>
              <a:off x="8521102" y="3352582"/>
              <a:ext cx="2952750" cy="3038475"/>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E4A7D3C2-F95A-A8DC-3E8A-FFE7FF30A3B4}"/>
                </a:ext>
              </a:extLst>
            </p:cNvPr>
            <p:cNvSpPr/>
            <p:nvPr/>
          </p:nvSpPr>
          <p:spPr>
            <a:xfrm rot="4884773">
              <a:off x="9277477" y="4151819"/>
              <a:ext cx="1440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2" name="ZoneTexte 21">
            <a:extLst>
              <a:ext uri="{FF2B5EF4-FFF2-40B4-BE49-F238E27FC236}">
                <a16:creationId xmlns:a16="http://schemas.microsoft.com/office/drawing/2014/main" id="{C0012A59-3A1C-EEB4-2098-7C1CCAA28733}"/>
              </a:ext>
            </a:extLst>
          </p:cNvPr>
          <p:cNvSpPr txBox="1"/>
          <p:nvPr/>
        </p:nvSpPr>
        <p:spPr>
          <a:xfrm>
            <a:off x="527646" y="1740126"/>
            <a:ext cx="2952750" cy="1538883"/>
          </a:xfrm>
          <a:prstGeom prst="rect">
            <a:avLst/>
          </a:prstGeom>
          <a:noFill/>
          <a:ln w="31750">
            <a:solidFill>
              <a:schemeClr val="accent1"/>
            </a:solidFill>
          </a:ln>
        </p:spPr>
        <p:txBody>
          <a:bodyPr wrap="square" rtlCol="0">
            <a:spAutoFit/>
          </a:bodyPr>
          <a:lstStyle/>
          <a:p>
            <a:r>
              <a:rPr lang="fr-FR" dirty="0" err="1"/>
              <a:t>My</a:t>
            </a:r>
            <a:r>
              <a:rPr lang="fr-FR" dirty="0"/>
              <a:t> </a:t>
            </a:r>
            <a:r>
              <a:rPr lang="fr-FR" dirty="0" err="1"/>
              <a:t>sides</a:t>
            </a:r>
            <a:r>
              <a:rPr lang="fr-FR" dirty="0"/>
              <a:t> are </a:t>
            </a:r>
            <a:r>
              <a:rPr lang="fr-FR" u="sng" dirty="0"/>
              <a:t>not</a:t>
            </a:r>
            <a:r>
              <a:rPr lang="fr-FR" dirty="0"/>
              <a:t> straight. </a:t>
            </a:r>
            <a:r>
              <a:rPr lang="fr-FR" dirty="0" err="1"/>
              <a:t>They</a:t>
            </a:r>
            <a:r>
              <a:rPr lang="fr-FR" dirty="0"/>
              <a:t> </a:t>
            </a:r>
            <a:r>
              <a:rPr lang="fr-FR" dirty="0" err="1"/>
              <a:t>turn</a:t>
            </a:r>
            <a:r>
              <a:rPr lang="fr-FR" dirty="0"/>
              <a:t>.</a:t>
            </a:r>
          </a:p>
          <a:p>
            <a:r>
              <a:rPr lang="fr-FR" dirty="0"/>
              <a:t>I do </a:t>
            </a:r>
            <a:r>
              <a:rPr lang="fr-FR" u="sng" dirty="0"/>
              <a:t>not</a:t>
            </a:r>
            <a:r>
              <a:rPr lang="fr-FR" dirty="0"/>
              <a:t> have corners.</a:t>
            </a:r>
          </a:p>
          <a:p>
            <a:r>
              <a:rPr lang="fr-FR" dirty="0"/>
              <a:t>	</a:t>
            </a:r>
            <a:r>
              <a:rPr lang="fr-FR" b="1" i="1" dirty="0" err="1"/>
              <a:t>Who</a:t>
            </a:r>
            <a:r>
              <a:rPr lang="fr-FR" b="1" i="1" dirty="0"/>
              <a:t> </a:t>
            </a:r>
            <a:r>
              <a:rPr lang="fr-FR" b="1" i="1" dirty="0" err="1"/>
              <a:t>am</a:t>
            </a:r>
            <a:r>
              <a:rPr lang="fr-FR" b="1" i="1" dirty="0"/>
              <a:t> I?</a:t>
            </a:r>
          </a:p>
          <a:p>
            <a:r>
              <a:rPr lang="fr-FR" sz="1100" i="1" dirty="0"/>
              <a:t>Mes côtés ne sont pas droits. Ils tournent.</a:t>
            </a:r>
          </a:p>
          <a:p>
            <a:r>
              <a:rPr lang="fr-FR" sz="1100" i="1" dirty="0"/>
              <a:t>Je n’ai pas de coins pointus. Qui suis-je ?</a:t>
            </a:r>
          </a:p>
        </p:txBody>
      </p:sp>
      <p:sp>
        <p:nvSpPr>
          <p:cNvPr id="23" name="ZoneTexte 22">
            <a:extLst>
              <a:ext uri="{FF2B5EF4-FFF2-40B4-BE49-F238E27FC236}">
                <a16:creationId xmlns:a16="http://schemas.microsoft.com/office/drawing/2014/main" id="{CA256351-2F8C-CEDF-81B0-FC42A26D1F7C}"/>
              </a:ext>
            </a:extLst>
          </p:cNvPr>
          <p:cNvSpPr txBox="1"/>
          <p:nvPr/>
        </p:nvSpPr>
        <p:spPr>
          <a:xfrm>
            <a:off x="4234853" y="1745685"/>
            <a:ext cx="3762518" cy="1538883"/>
          </a:xfrm>
          <a:prstGeom prst="rect">
            <a:avLst/>
          </a:prstGeom>
          <a:noFill/>
          <a:ln w="31750">
            <a:solidFill>
              <a:schemeClr val="accent1"/>
            </a:solidFill>
          </a:ln>
        </p:spPr>
        <p:txBody>
          <a:bodyPr wrap="square" rtlCol="0">
            <a:spAutoFit/>
          </a:bodyPr>
          <a:lstStyle/>
          <a:p>
            <a:r>
              <a:rPr lang="fr-FR" dirty="0" err="1"/>
              <a:t>My</a:t>
            </a:r>
            <a:r>
              <a:rPr lang="fr-FR" dirty="0"/>
              <a:t> </a:t>
            </a:r>
            <a:r>
              <a:rPr lang="fr-FR" dirty="0" err="1"/>
              <a:t>sides</a:t>
            </a:r>
            <a:r>
              <a:rPr lang="fr-FR" dirty="0"/>
              <a:t> are straight. </a:t>
            </a:r>
          </a:p>
          <a:p>
            <a:r>
              <a:rPr lang="fr-FR" dirty="0"/>
              <a:t>I have 4 corners.</a:t>
            </a:r>
          </a:p>
          <a:p>
            <a:r>
              <a:rPr lang="fr-FR" dirty="0"/>
              <a:t>I have 2 </a:t>
            </a:r>
            <a:r>
              <a:rPr lang="fr-FR" dirty="0" err="1"/>
              <a:t>small</a:t>
            </a:r>
            <a:r>
              <a:rPr lang="fr-FR" dirty="0"/>
              <a:t> </a:t>
            </a:r>
            <a:r>
              <a:rPr lang="fr-FR" dirty="0" err="1"/>
              <a:t>sides</a:t>
            </a:r>
            <a:r>
              <a:rPr lang="fr-FR" dirty="0"/>
              <a:t> and 2 big </a:t>
            </a:r>
            <a:r>
              <a:rPr lang="fr-FR" dirty="0" err="1"/>
              <a:t>sides</a:t>
            </a:r>
            <a:r>
              <a:rPr lang="fr-FR" dirty="0"/>
              <a:t>.</a:t>
            </a:r>
          </a:p>
          <a:p>
            <a:r>
              <a:rPr lang="fr-FR" dirty="0"/>
              <a:t>	</a:t>
            </a:r>
            <a:r>
              <a:rPr lang="fr-FR" b="1" i="1" dirty="0" err="1"/>
              <a:t>Who</a:t>
            </a:r>
            <a:r>
              <a:rPr lang="fr-FR" b="1" i="1" dirty="0"/>
              <a:t> </a:t>
            </a:r>
            <a:r>
              <a:rPr lang="fr-FR" b="1" i="1" dirty="0" err="1"/>
              <a:t>am</a:t>
            </a:r>
            <a:r>
              <a:rPr lang="fr-FR" b="1" i="1" dirty="0"/>
              <a:t> I?</a:t>
            </a:r>
          </a:p>
          <a:p>
            <a:r>
              <a:rPr lang="fr-FR" sz="1100" i="1" dirty="0"/>
              <a:t>Mes côtés sont  droits. J’ai quatre coins pointus.</a:t>
            </a:r>
          </a:p>
          <a:p>
            <a:r>
              <a:rPr lang="fr-FR" sz="1100" i="1" dirty="0"/>
              <a:t>J’ai des petits côtés et des grands côtés. Qui suis-je ?</a:t>
            </a:r>
          </a:p>
        </p:txBody>
      </p:sp>
      <p:sp>
        <p:nvSpPr>
          <p:cNvPr id="24" name="ZoneTexte 23">
            <a:extLst>
              <a:ext uri="{FF2B5EF4-FFF2-40B4-BE49-F238E27FC236}">
                <a16:creationId xmlns:a16="http://schemas.microsoft.com/office/drawing/2014/main" id="{671469D1-A07B-CA70-0C29-B3FA10950284}"/>
              </a:ext>
            </a:extLst>
          </p:cNvPr>
          <p:cNvSpPr txBox="1"/>
          <p:nvPr/>
        </p:nvSpPr>
        <p:spPr>
          <a:xfrm>
            <a:off x="8521102" y="1714500"/>
            <a:ext cx="2952750" cy="1538883"/>
          </a:xfrm>
          <a:prstGeom prst="rect">
            <a:avLst/>
          </a:prstGeom>
          <a:noFill/>
          <a:ln w="31750">
            <a:solidFill>
              <a:schemeClr val="accent1"/>
            </a:solidFill>
          </a:ln>
        </p:spPr>
        <p:txBody>
          <a:bodyPr wrap="square" rtlCol="0">
            <a:spAutoFit/>
          </a:bodyPr>
          <a:lstStyle/>
          <a:p>
            <a:r>
              <a:rPr lang="fr-FR" dirty="0" err="1"/>
              <a:t>My</a:t>
            </a:r>
            <a:r>
              <a:rPr lang="fr-FR" dirty="0"/>
              <a:t> </a:t>
            </a:r>
            <a:r>
              <a:rPr lang="fr-FR" dirty="0" err="1"/>
              <a:t>sides</a:t>
            </a:r>
            <a:r>
              <a:rPr lang="fr-FR" dirty="0"/>
              <a:t> are straight. </a:t>
            </a:r>
          </a:p>
          <a:p>
            <a:r>
              <a:rPr lang="fr-FR" dirty="0"/>
              <a:t>I have 4 corners.</a:t>
            </a:r>
          </a:p>
          <a:p>
            <a:r>
              <a:rPr lang="fr-FR" dirty="0"/>
              <a:t>I have 4 </a:t>
            </a:r>
            <a:r>
              <a:rPr lang="fr-FR" dirty="0" err="1"/>
              <a:t>identical</a:t>
            </a:r>
            <a:r>
              <a:rPr lang="fr-FR" dirty="0"/>
              <a:t> </a:t>
            </a:r>
            <a:r>
              <a:rPr lang="fr-FR" dirty="0" err="1"/>
              <a:t>sides</a:t>
            </a:r>
            <a:r>
              <a:rPr lang="fr-FR" dirty="0"/>
              <a:t> : </a:t>
            </a:r>
            <a:r>
              <a:rPr lang="fr-FR" dirty="0" err="1"/>
              <a:t>same</a:t>
            </a:r>
            <a:r>
              <a:rPr lang="fr-FR" dirty="0"/>
              <a:t> size. 	</a:t>
            </a:r>
            <a:r>
              <a:rPr lang="fr-FR" b="1" i="1" dirty="0" err="1"/>
              <a:t>Who</a:t>
            </a:r>
            <a:r>
              <a:rPr lang="fr-FR" b="1" i="1" dirty="0"/>
              <a:t> </a:t>
            </a:r>
            <a:r>
              <a:rPr lang="fr-FR" b="1" i="1" dirty="0" err="1"/>
              <a:t>am</a:t>
            </a:r>
            <a:r>
              <a:rPr lang="fr-FR" b="1" i="1" dirty="0"/>
              <a:t> I?</a:t>
            </a:r>
          </a:p>
          <a:p>
            <a:r>
              <a:rPr lang="fr-FR" sz="1100" i="1" dirty="0"/>
              <a:t>Mes côtés sont  droits. J’ai quatre coins pointus.</a:t>
            </a:r>
          </a:p>
          <a:p>
            <a:r>
              <a:rPr lang="fr-FR" sz="1100" i="1" dirty="0"/>
              <a:t>J’ai des côtés qui sont tous pareils. Qui suis-je ?</a:t>
            </a:r>
          </a:p>
        </p:txBody>
      </p:sp>
      <p:sp>
        <p:nvSpPr>
          <p:cNvPr id="32" name="ZoneTexte 31">
            <a:extLst>
              <a:ext uri="{FF2B5EF4-FFF2-40B4-BE49-F238E27FC236}">
                <a16:creationId xmlns:a16="http://schemas.microsoft.com/office/drawing/2014/main" id="{529146EF-AA82-470D-A976-ED1D2FC5145D}"/>
              </a:ext>
            </a:extLst>
          </p:cNvPr>
          <p:cNvSpPr txBox="1"/>
          <p:nvPr/>
        </p:nvSpPr>
        <p:spPr>
          <a:xfrm>
            <a:off x="838198" y="1085850"/>
            <a:ext cx="9879107"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devine quelles sont les formes</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Listen</a:t>
            </a:r>
            <a:r>
              <a:rPr lang="fr-FR" b="1" dirty="0">
                <a:latin typeface="Acceseditionsscript Normal" panose="00000500000000000000" pitchFamily="50" charset="0"/>
              </a:rPr>
              <a:t> and </a:t>
            </a:r>
            <a:r>
              <a:rPr lang="fr-FR" b="1" dirty="0" err="1">
                <a:latin typeface="Acceseditionsscript Normal" panose="00000500000000000000" pitchFamily="50" charset="0"/>
              </a:rPr>
              <a:t>guess</a:t>
            </a:r>
            <a:r>
              <a:rPr lang="fr-FR" b="1" dirty="0">
                <a:latin typeface="Acceseditionsscript Normal" panose="00000500000000000000" pitchFamily="50" charset="0"/>
              </a:rPr>
              <a:t> the </a:t>
            </a:r>
            <a:r>
              <a:rPr lang="fr-FR" b="1" dirty="0" err="1">
                <a:latin typeface="Acceseditionsscript Normal" panose="00000500000000000000" pitchFamily="50" charset="0"/>
              </a:rPr>
              <a:t>shape</a:t>
            </a:r>
            <a:r>
              <a:rPr lang="en-GB" b="1" dirty="0">
                <a:latin typeface="Acceseditionsscript Normal" panose="00000500000000000000" pitchFamily="50" charset="0"/>
              </a:rPr>
              <a:t> »! </a:t>
            </a:r>
          </a:p>
        </p:txBody>
      </p:sp>
      <p:grpSp>
        <p:nvGrpSpPr>
          <p:cNvPr id="34" name="Groupe 33">
            <a:extLst>
              <a:ext uri="{FF2B5EF4-FFF2-40B4-BE49-F238E27FC236}">
                <a16:creationId xmlns:a16="http://schemas.microsoft.com/office/drawing/2014/main" id="{2DB8E0B4-2DD0-411E-B272-EDCCB6364E30}"/>
              </a:ext>
            </a:extLst>
          </p:cNvPr>
          <p:cNvGrpSpPr/>
          <p:nvPr/>
        </p:nvGrpSpPr>
        <p:grpSpPr>
          <a:xfrm>
            <a:off x="933450" y="99729"/>
            <a:ext cx="10325100" cy="1015663"/>
            <a:chOff x="933450" y="230355"/>
            <a:chExt cx="10325100" cy="1015663"/>
          </a:xfrm>
        </p:grpSpPr>
        <p:sp>
          <p:nvSpPr>
            <p:cNvPr id="35" name="Flèche : pentagone 34">
              <a:extLst>
                <a:ext uri="{FF2B5EF4-FFF2-40B4-BE49-F238E27FC236}">
                  <a16:creationId xmlns:a16="http://schemas.microsoft.com/office/drawing/2014/main" id="{D93D9954-C197-46C5-8515-4D95E07047D2}"/>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7089412F-51FA-49F8-A15A-A0993709C3A7}"/>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sp>
          <p:nvSpPr>
            <p:cNvPr id="37" name="Étoile : 5 branches 36">
              <a:extLst>
                <a:ext uri="{FF2B5EF4-FFF2-40B4-BE49-F238E27FC236}">
                  <a16:creationId xmlns:a16="http://schemas.microsoft.com/office/drawing/2014/main" id="{1745B347-F665-48D0-BD55-C8F1F18A8BEA}"/>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8" name="Étoile : 5 branches 37">
              <a:extLst>
                <a:ext uri="{FF2B5EF4-FFF2-40B4-BE49-F238E27FC236}">
                  <a16:creationId xmlns:a16="http://schemas.microsoft.com/office/drawing/2014/main" id="{ADD8B78D-146B-4220-8536-354008C0D373}"/>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9" name="Étoile : 5 branches 38">
              <a:extLst>
                <a:ext uri="{FF2B5EF4-FFF2-40B4-BE49-F238E27FC236}">
                  <a16:creationId xmlns:a16="http://schemas.microsoft.com/office/drawing/2014/main" id="{3972F124-B862-4270-98CE-78FB1320EB37}"/>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0" name="Étoile : 5 branches 39">
              <a:extLst>
                <a:ext uri="{FF2B5EF4-FFF2-40B4-BE49-F238E27FC236}">
                  <a16:creationId xmlns:a16="http://schemas.microsoft.com/office/drawing/2014/main" id="{000713AE-A51C-4C94-B23A-CBACC117D094}"/>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1" name="Étoile : 5 branches 40">
              <a:extLst>
                <a:ext uri="{FF2B5EF4-FFF2-40B4-BE49-F238E27FC236}">
                  <a16:creationId xmlns:a16="http://schemas.microsoft.com/office/drawing/2014/main" id="{D0DE3F10-375E-424D-9AF4-BAB22FC91CC2}"/>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324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1</a:t>
              </a:r>
            </a:p>
          </p:txBody>
        </p:sp>
      </p:grpSp>
      <p:sp>
        <p:nvSpPr>
          <p:cNvPr id="7" name="Étoile : 5 branches 6">
            <a:extLst>
              <a:ext uri="{FF2B5EF4-FFF2-40B4-BE49-F238E27FC236}">
                <a16:creationId xmlns:a16="http://schemas.microsoft.com/office/drawing/2014/main" id="{D1E8E4AE-F0B8-4C7E-8D5B-5A5B4D3B9C4D}"/>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8B6E4A20-1663-4EA0-AAEC-381A8AF220B8}"/>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6838D3B0-23E5-49AE-B3F8-0F729B685FC8}"/>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132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613392"/>
            <a:ext cx="12192000" cy="3477875"/>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fr-FR" sz="2000" b="1" dirty="0" err="1">
                <a:latin typeface="Acceseditionsscript Normal" panose="00000500000000000000" pitchFamily="50" charset="0"/>
              </a:rPr>
              <a:t>Listen</a:t>
            </a:r>
            <a:r>
              <a:rPr lang="fr-FR" sz="2000" b="1" dirty="0">
                <a:latin typeface="Acceseditionsscript Normal" panose="00000500000000000000" pitchFamily="50" charset="0"/>
              </a:rPr>
              <a:t> and </a:t>
            </a:r>
            <a:r>
              <a:rPr lang="fr-FR" sz="2000" b="1" dirty="0" err="1">
                <a:latin typeface="Acceseditionsscript Normal" panose="00000500000000000000" pitchFamily="50" charset="0"/>
              </a:rPr>
              <a:t>guess</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shape</a:t>
            </a:r>
            <a:r>
              <a:rPr lang="fr-FR" sz="2000" b="1" dirty="0">
                <a:latin typeface="Acceseditionsscript Normal" panose="00000500000000000000" pitchFamily="50" charset="0"/>
              </a:rPr>
              <a:t>. (JEU 1) </a:t>
            </a:r>
          </a:p>
          <a:p>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sing</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beaver</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 (JEU 2)</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a:t>
            </a:r>
            <a:r>
              <a:rPr lang="fr-FR" sz="2000" i="1" dirty="0" err="1">
                <a:latin typeface="Acceseditionsscript Normal" panose="00000500000000000000" pitchFamily="50" charset="0"/>
              </a:rPr>
              <a:t>it’s</a:t>
            </a:r>
            <a:r>
              <a:rPr lang="fr-FR" sz="2000" i="1" dirty="0">
                <a:latin typeface="Acceseditionsscript Normal" panose="00000500000000000000" pitchFamily="50" charset="0"/>
              </a:rPr>
              <a:t> a </a:t>
            </a:r>
            <a:r>
              <a:rPr lang="fr-FR" sz="2000" i="1" dirty="0" err="1">
                <a:latin typeface="Acceseditionsscript Normal" panose="00000500000000000000" pitchFamily="50" charset="0"/>
              </a:rPr>
              <a:t>circle</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it’s</a:t>
            </a:r>
            <a:r>
              <a:rPr lang="fr-FR" sz="2000" i="1" dirty="0">
                <a:latin typeface="Acceseditionsscript Normal" panose="00000500000000000000" pitchFamily="50" charset="0"/>
              </a:rPr>
              <a:t> a rectangle, </a:t>
            </a:r>
            <a:r>
              <a:rPr lang="fr-FR" sz="2000" i="1" dirty="0" err="1">
                <a:latin typeface="Acceseditionsscript Normal" panose="00000500000000000000" pitchFamily="50" charset="0"/>
              </a:rPr>
              <a:t>it’s</a:t>
            </a:r>
            <a:r>
              <a:rPr lang="fr-FR" sz="2000" i="1" dirty="0">
                <a:latin typeface="Acceseditionsscript Normal" panose="00000500000000000000" pitchFamily="50" charset="0"/>
              </a:rPr>
              <a:t> a square » ; paroles de la comptine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Conseils : </a:t>
            </a:r>
          </a:p>
          <a:p>
            <a:r>
              <a:rPr lang="fr-FR" sz="2000" i="1" dirty="0">
                <a:solidFill>
                  <a:schemeClr val="bg1">
                    <a:lumMod val="50000"/>
                  </a:schemeClr>
                </a:solidFill>
                <a:latin typeface="Acceseditionsscript Normal" panose="00000500000000000000" pitchFamily="50" charset="0"/>
              </a:rPr>
              <a:t>Parler lentement, et mimer les verbes ou mots important (not, </a:t>
            </a:r>
            <a:r>
              <a:rPr lang="fr-FR" sz="2000" i="1" dirty="0" err="1">
                <a:solidFill>
                  <a:schemeClr val="bg1">
                    <a:lumMod val="50000"/>
                  </a:schemeClr>
                </a:solidFill>
                <a:latin typeface="Acceseditionsscript Normal" panose="00000500000000000000" pitchFamily="50" charset="0"/>
              </a:rPr>
              <a:t>turn</a:t>
            </a:r>
            <a:r>
              <a:rPr lang="fr-FR" sz="2000" i="1" dirty="0">
                <a:solidFill>
                  <a:schemeClr val="bg1">
                    <a:lumMod val="50000"/>
                  </a:schemeClr>
                </a:solidFill>
                <a:latin typeface="Acceseditionsscript Normal" panose="00000500000000000000" pitchFamily="50" charset="0"/>
              </a:rPr>
              <a:t>, straight, corners...) JEU 1</a:t>
            </a:r>
          </a:p>
          <a:p>
            <a:r>
              <a:rPr lang="fr-FR" sz="2000" i="1" dirty="0">
                <a:solidFill>
                  <a:schemeClr val="bg1">
                    <a:lumMod val="50000"/>
                  </a:schemeClr>
                </a:solidFill>
                <a:latin typeface="Acceseditionsscript Normal" panose="00000500000000000000" pitchFamily="50" charset="0"/>
              </a:rPr>
              <a:t>Faire venir un élève volontaire au tableau pour réciter en binôme avec le PE.</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53251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5040</TotalTime>
  <Words>1487</Words>
  <Application>Microsoft Office PowerPoint</Application>
  <PresentationFormat>Grand écran</PresentationFormat>
  <Paragraphs>221</Paragraphs>
  <Slides>26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Acceseditionscursive Normal</vt:lpstr>
      <vt:lpstr>Acceseditionsscript Normal</vt:lpstr>
      <vt:lpstr>Arial</vt:lpstr>
      <vt:lpstr>Calibri</vt:lpstr>
      <vt:lpstr>Calibri Light</vt:lpstr>
      <vt:lpstr>Mickey</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soleve ...</dc:creator>
  <cp:lastModifiedBy>Madeline DUBOUCHET</cp:lastModifiedBy>
  <cp:revision>43</cp:revision>
  <dcterms:created xsi:type="dcterms:W3CDTF">2022-07-11T15:14:06Z</dcterms:created>
  <dcterms:modified xsi:type="dcterms:W3CDTF">2024-10-29T14:36:13Z</dcterms:modified>
</cp:coreProperties>
</file>