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1" r:id="rId2"/>
    <p:sldId id="353" r:id="rId3"/>
    <p:sldId id="316" r:id="rId4"/>
    <p:sldId id="300" r:id="rId5"/>
    <p:sldId id="258" r:id="rId6"/>
    <p:sldId id="329" r:id="rId7"/>
    <p:sldId id="361" r:id="rId8"/>
    <p:sldId id="307" r:id="rId9"/>
    <p:sldId id="308" r:id="rId10"/>
    <p:sldId id="317" r:id="rId11"/>
    <p:sldId id="358" r:id="rId12"/>
    <p:sldId id="289" r:id="rId13"/>
    <p:sldId id="290" r:id="rId14"/>
    <p:sldId id="330" r:id="rId15"/>
    <p:sldId id="362" r:id="rId16"/>
    <p:sldId id="309" r:id="rId17"/>
    <p:sldId id="310" r:id="rId18"/>
    <p:sldId id="318" r:id="rId19"/>
    <p:sldId id="359" r:id="rId20"/>
    <p:sldId id="292" r:id="rId21"/>
    <p:sldId id="319" r:id="rId22"/>
    <p:sldId id="360" r:id="rId23"/>
    <p:sldId id="338" r:id="rId24"/>
    <p:sldId id="339" r:id="rId25"/>
    <p:sldId id="340" r:id="rId26"/>
    <p:sldId id="341" r:id="rId27"/>
    <p:sldId id="342" r:id="rId28"/>
    <p:sldId id="343" r:id="rId29"/>
    <p:sldId id="344" r:id="rId30"/>
    <p:sldId id="287" r:id="rId31"/>
    <p:sldId id="288" r:id="rId32"/>
    <p:sldId id="331" r:id="rId33"/>
    <p:sldId id="363" r:id="rId34"/>
    <p:sldId id="349" r:id="rId35"/>
    <p:sldId id="350" r:id="rId36"/>
    <p:sldId id="351" r:id="rId37"/>
    <p:sldId id="352" r:id="rId38"/>
    <p:sldId id="291"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SECTION" initials="G" lastIdx="3" clrIdx="0">
    <p:extLst>
      <p:ext uri="{19B8F6BF-5375-455C-9EA6-DF929625EA0E}">
        <p15:presenceInfo xmlns:p15="http://schemas.microsoft.com/office/powerpoint/2012/main" userId="S-1-5-21-305949978-850400267-925700815-88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DEDA6"/>
    <a:srgbClr val="F1B5E0"/>
    <a:srgbClr val="FDE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9" autoAdjust="0"/>
    <p:restoredTop sz="94206" autoAdjust="0"/>
  </p:normalViewPr>
  <p:slideViewPr>
    <p:cSldViewPr snapToGrid="0">
      <p:cViewPr>
        <p:scale>
          <a:sx n="75" d="100"/>
          <a:sy n="75" d="100"/>
        </p:scale>
        <p:origin x="250"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30T19:01:17.388" idx="1">
    <p:pos x="46" y="202"/>
    <p:text>Les 3 premières formes présentées doivent seulement être nommées : square, circle, rectangle</p:text>
    <p:extLst mod="1">
      <p:ext uri="{C676402C-5697-4E1C-873F-D02D1690AC5C}">
        <p15:threadingInfo xmlns:p15="http://schemas.microsoft.com/office/powerpoint/2012/main" timeZoneBias="-60"/>
      </p:ext>
    </p:extLst>
  </p:cm>
  <p:cm authorId="1" dt="2023-10-30T19:02:53.404" idx="2">
    <p:pos x="46" y="338"/>
    <p:text>Ensuite, pour les 3 formes suivantes, les nommer, puis compter le nombre de sommets  : "how many corners?"                                   Pas de sommets pour le cercle !</p:text>
    <p:extLst mod="1">
      <p:ext uri="{C676402C-5697-4E1C-873F-D02D1690AC5C}">
        <p15:threadingInfo xmlns:p15="http://schemas.microsoft.com/office/powerpoint/2012/main" timeZoneBias="-60">
          <p15:parentCm authorId="1" idx="1"/>
        </p15:threadingInfo>
      </p:ext>
    </p:extLst>
  </p:cm>
  <p:cm authorId="1" dt="2023-10-30T19:05:12.675" idx="3">
    <p:pos x="46" y="474"/>
    <p:text>Enfin, pour chacune des 4 dernières formes, la nommer, compter le nombre de sommets, puis compter le nombre de côtés : "how many sides?"</p:text>
    <p:extLst mod="1">
      <p:ext uri="{C676402C-5697-4E1C-873F-D02D1690AC5C}">
        <p15:threadingInfo xmlns:p15="http://schemas.microsoft.com/office/powerpoint/2012/main" timeZoneBias="-6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54312-5CAA-4DCB-9696-F6F6F7BB55AC}" type="datetimeFigureOut">
              <a:rPr lang="fr-FR" smtClean="0"/>
              <a:t>29/10/2024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8F5D8-C0D6-438C-8515-EC766DE4B739}" type="slidenum">
              <a:rPr lang="fr-FR" smtClean="0"/>
              <a:t>‹N°›</a:t>
            </a:fld>
            <a:endParaRPr lang="fr-FR"/>
          </a:p>
        </p:txBody>
      </p:sp>
    </p:spTree>
    <p:extLst>
      <p:ext uri="{BB962C8B-B14F-4D97-AF65-F5344CB8AC3E}">
        <p14:creationId xmlns:p14="http://schemas.microsoft.com/office/powerpoint/2010/main" val="11235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8807D96-C6E7-4B12-8105-F270AD73E69C}" type="slidenum">
              <a:rPr lang="fr-FR" smtClean="0"/>
              <a:t>2</a:t>
            </a:fld>
            <a:endParaRPr lang="fr-FR"/>
          </a:p>
        </p:txBody>
      </p:sp>
    </p:spTree>
    <p:extLst>
      <p:ext uri="{BB962C8B-B14F-4D97-AF65-F5344CB8AC3E}">
        <p14:creationId xmlns:p14="http://schemas.microsoft.com/office/powerpoint/2010/main" val="84404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C05C0-B66B-EF25-0B41-631BA0C85E4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6D10EC2-7DA6-61A7-C953-6AB4B6B7E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4A04B1D-9CA2-F3F8-D7D3-B48B488A8F3D}"/>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AF579782-FEDF-8DB1-1EFF-85FD84D18D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5C010C-CE2F-49DC-F93C-4AB9EFA22347}"/>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25549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6AF2A-AC12-1B08-19C6-FADE0D79E01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28CA645-2DAA-28F3-996E-7CC70E67F1D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51F02E-B3C5-0499-594B-F3353D764A99}"/>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701F824F-CCEB-583B-A9CC-8D87E680A0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5C7465-F8ED-6E49-443E-CFF3B7EBD88E}"/>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41946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974665B-1192-D4DC-282C-4E3A9D14D50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4F80290-D794-04E9-E47C-ED156DE22ED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28109D-D036-9887-43E5-D19256C47262}"/>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D14FC615-B895-969A-DE20-9CFA5C1BBC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25FFE0-989C-D602-0B0A-7E15A3810BC0}"/>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245827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4623CB-C777-7461-893A-430DC226B2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2CA594-BE95-EDDB-3953-E94942A6A27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18D53C-260D-CEEB-3F65-107D97EA43DD}"/>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B1E99CE4-E1E9-1AFA-5C4D-6D044C7A7D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F7DCDC-83EB-D155-94A8-F502548093C1}"/>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33250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9E928-9458-AC97-6FBD-890BF36C3A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748E0E3-CA55-9E48-A78C-195252DA16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EBF8C7D-ABF8-A0A0-BEF9-9A4D3C2836D9}"/>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94B93928-43BA-9FB1-BE5A-676045CF6D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FF0C12-01FB-EB78-4DDC-06FF983BFABB}"/>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210466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578E5-FE5A-71A8-C035-62EF732ADA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A0D464-A853-854C-A1E5-A1A288B05EE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CA2D150-DF90-914B-BA74-11A2A0F86B0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64D3E9A-9274-9532-A377-4DBAEBE1F47B}"/>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6" name="Espace réservé du pied de page 5">
            <a:extLst>
              <a:ext uri="{FF2B5EF4-FFF2-40B4-BE49-F238E27FC236}">
                <a16:creationId xmlns:a16="http://schemas.microsoft.com/office/drawing/2014/main" id="{412172FF-7758-213B-9FCC-B8E97A2A33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400214-A563-F916-2B29-3806F8E0A91B}"/>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02114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ACA8A-F90A-B7E0-478D-D1C0AF0F912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C15D298-0081-F71D-E61A-001440675E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AB715BC-B873-D697-EB72-9C1846AED6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C6329CB-D810-BA76-A37C-E29220D3B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FF75FF7-C192-01D2-6E95-F9CDA7E3370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755FD7-855E-6DF0-75E0-CB9E581A7CE4}"/>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8" name="Espace réservé du pied de page 7">
            <a:extLst>
              <a:ext uri="{FF2B5EF4-FFF2-40B4-BE49-F238E27FC236}">
                <a16:creationId xmlns:a16="http://schemas.microsoft.com/office/drawing/2014/main" id="{D74A92C1-AF42-5E96-4A1D-F88210EF6F5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F8030F1-3A89-47CB-1AEF-0D5D555DC210}"/>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93497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7F84C-2158-BBD0-0E48-9A15F555A7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3993671-9D0B-8BA0-1FA1-2D781F77924A}"/>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4" name="Espace réservé du pied de page 3">
            <a:extLst>
              <a:ext uri="{FF2B5EF4-FFF2-40B4-BE49-F238E27FC236}">
                <a16:creationId xmlns:a16="http://schemas.microsoft.com/office/drawing/2014/main" id="{7013ACF6-7E00-9E4C-7FCA-9B4D5ACCF72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263678E-01EC-B1EF-C5DD-0279F802901D}"/>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43894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F039887-327B-86FD-299D-33BB38BB60A0}"/>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3" name="Espace réservé du pied de page 2">
            <a:extLst>
              <a:ext uri="{FF2B5EF4-FFF2-40B4-BE49-F238E27FC236}">
                <a16:creationId xmlns:a16="http://schemas.microsoft.com/office/drawing/2014/main" id="{76F96E8C-AB5E-B6A1-57CC-8BAA42419B7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99EF4DA-4069-90ED-5F02-76630AB70337}"/>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80754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EBE0B2-3716-F915-9D35-89DD1218C4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BCD000-1FA0-D252-1771-EC84C2F78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D655EE9-0F53-9137-F64C-3D09A3696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EAD070-E0D7-E487-64D1-86F1FDA82158}"/>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6" name="Espace réservé du pied de page 5">
            <a:extLst>
              <a:ext uri="{FF2B5EF4-FFF2-40B4-BE49-F238E27FC236}">
                <a16:creationId xmlns:a16="http://schemas.microsoft.com/office/drawing/2014/main" id="{11DF0B48-13FD-46AC-9ED4-3781F9A258E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75613F-A736-85F9-8529-63DA506D8D72}"/>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73566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18EAEF-79DB-C0CF-486D-74EA13B85F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8DBDF22-1625-1653-869A-E1203DA044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84CDD4E-86D9-F99C-4FB2-96B285979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71C172-B468-1918-5D1B-FE9DD48DECE7}"/>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6" name="Espace réservé du pied de page 5">
            <a:extLst>
              <a:ext uri="{FF2B5EF4-FFF2-40B4-BE49-F238E27FC236}">
                <a16:creationId xmlns:a16="http://schemas.microsoft.com/office/drawing/2014/main" id="{204FC9BD-4960-79C9-6520-5ECAED8961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6403F2-4B16-0F9F-6DE9-6EB3558ACD91}"/>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64030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B096B8A-A763-A1B0-CEAF-098FE4A4F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722194F-866B-D182-7BE7-49CB8A500C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A826AC-1A4A-30F0-8434-41B2C2EC6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0337A544-6436-95BC-1D50-76877299E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8FA3F58-7E9D-BB2A-2396-D9EA1AF40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C2987-8D08-49C5-8F92-DFEB5C72E625}" type="slidenum">
              <a:rPr lang="fr-FR" smtClean="0"/>
              <a:t>‹N°›</a:t>
            </a:fld>
            <a:endParaRPr lang="fr-FR"/>
          </a:p>
        </p:txBody>
      </p:sp>
    </p:spTree>
    <p:extLst>
      <p:ext uri="{BB962C8B-B14F-4D97-AF65-F5344CB8AC3E}">
        <p14:creationId xmlns:p14="http://schemas.microsoft.com/office/powerpoint/2010/main" val="62329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3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8.wdp"/><Relationship Id="rId3" Type="http://schemas.microsoft.com/office/2007/relationships/hdphoto" Target="../media/hdphoto1.wdp"/><Relationship Id="rId7" Type="http://schemas.microsoft.com/office/2007/relationships/hdphoto" Target="../media/hdphoto5.wdp"/><Relationship Id="rId12"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6.png"/><Relationship Id="rId1" Type="http://schemas.openxmlformats.org/officeDocument/2006/relationships/slideLayout" Target="../slideLayouts/slideLayout1.xml"/><Relationship Id="rId5" Type="http://schemas.microsoft.com/office/2007/relationships/hdphoto" Target="../media/hdphoto10.wdp"/><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0.wdp"/><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12.wdp"/><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15.wdp"/><Relationship Id="rId3" Type="http://schemas.microsoft.com/office/2007/relationships/hdphoto" Target="../media/hdphoto13.wdp"/><Relationship Id="rId7" Type="http://schemas.microsoft.com/office/2007/relationships/hdphoto" Target="../media/hdphoto14.wdp"/><Relationship Id="rId12"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9.png"/><Relationship Id="rId11" Type="http://schemas.microsoft.com/office/2007/relationships/hdphoto" Target="../media/hdphoto12.wdp"/><Relationship Id="rId5" Type="http://schemas.microsoft.com/office/2007/relationships/hdphoto" Target="../media/hdphoto10.wdp"/><Relationship Id="rId10" Type="http://schemas.openxmlformats.org/officeDocument/2006/relationships/image" Target="../media/image27.png"/><Relationship Id="rId4" Type="http://schemas.openxmlformats.org/officeDocument/2006/relationships/image" Target="../media/image25.png"/><Relationship Id="rId9" Type="http://schemas.microsoft.com/office/2007/relationships/hdphoto" Target="../media/hdphoto11.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608C6717-A524-9E58-D531-2CAA5C61C90C}"/>
              </a:ext>
            </a:extLst>
          </p:cNvPr>
          <p:cNvGrpSpPr/>
          <p:nvPr/>
        </p:nvGrpSpPr>
        <p:grpSpPr>
          <a:xfrm>
            <a:off x="2422029" y="2052442"/>
            <a:ext cx="6601862" cy="3390900"/>
            <a:chOff x="4942438" y="598333"/>
            <a:chExt cx="6601862" cy="3390900"/>
          </a:xfrm>
        </p:grpSpPr>
        <p:sp>
          <p:nvSpPr>
            <p:cNvPr id="9" name="Organigramme : Bande perforée 8">
              <a:extLst>
                <a:ext uri="{FF2B5EF4-FFF2-40B4-BE49-F238E27FC236}">
                  <a16:creationId xmlns:a16="http://schemas.microsoft.com/office/drawing/2014/main" id="{EC350B39-4C5E-94C7-ED42-F1BEC9534B62}"/>
                </a:ext>
              </a:extLst>
            </p:cNvPr>
            <p:cNvSpPr/>
            <p:nvPr/>
          </p:nvSpPr>
          <p:spPr>
            <a:xfrm>
              <a:off x="4942438" y="598333"/>
              <a:ext cx="6601862" cy="3390900"/>
            </a:xfrm>
            <a:prstGeom prst="flowChartPunchedTape">
              <a:avLst/>
            </a:prstGeom>
            <a:solidFill>
              <a:srgbClr val="EDEDA6"/>
            </a:solid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5ED81D5F-2184-15E9-A9BC-CB477D515913}"/>
                </a:ext>
              </a:extLst>
            </p:cNvPr>
            <p:cNvSpPr txBox="1"/>
            <p:nvPr/>
          </p:nvSpPr>
          <p:spPr>
            <a:xfrm>
              <a:off x="5104881" y="1508953"/>
              <a:ext cx="6276975" cy="1569660"/>
            </a:xfrm>
            <a:prstGeom prst="rect">
              <a:avLst/>
            </a:prstGeom>
            <a:solidFill>
              <a:srgbClr val="EDEDA6"/>
            </a:solidFill>
          </p:spPr>
          <p:txBody>
            <a:bodyPr wrap="square" rtlCol="0">
              <a:spAutoFit/>
            </a:bodyPr>
            <a:lstStyle/>
            <a:p>
              <a:pPr algn="ctr"/>
              <a:r>
                <a:rPr lang="en-GB" sz="4800" b="1" dirty="0">
                  <a:latin typeface="Acceseditionsscript Normal" panose="00000500000000000000" pitchFamily="50" charset="0"/>
                </a:rPr>
                <a:t>Maths Rituals</a:t>
              </a:r>
            </a:p>
            <a:p>
              <a:pPr algn="ctr"/>
              <a:endParaRPr lang="en-GB" sz="2400" b="1" dirty="0">
                <a:latin typeface="Acceseditionsscript Normal" panose="00000500000000000000" pitchFamily="50" charset="0"/>
              </a:endParaRPr>
            </a:p>
            <a:p>
              <a:pPr algn="ctr"/>
              <a:r>
                <a:rPr lang="en-GB" sz="2400" b="1" dirty="0">
                  <a:latin typeface="Acceseditionsscript Normal" panose="00000500000000000000" pitchFamily="50" charset="0"/>
                </a:rPr>
                <a:t>2</a:t>
              </a:r>
              <a:r>
                <a:rPr lang="en-GB" sz="2400" b="1" baseline="30000" dirty="0">
                  <a:latin typeface="Acceseditionsscript Normal" panose="00000500000000000000" pitchFamily="50" charset="0"/>
                </a:rPr>
                <a:t>nd</a:t>
              </a:r>
              <a:r>
                <a:rPr lang="en-GB" sz="2400" b="1" dirty="0">
                  <a:latin typeface="Acceseditionsscript Normal" panose="00000500000000000000" pitchFamily="50" charset="0"/>
                </a:rPr>
                <a:t> Period - 1</a:t>
              </a:r>
              <a:r>
                <a:rPr lang="en-GB" sz="2400" b="1" baseline="30000" dirty="0">
                  <a:latin typeface="Acceseditionsscript Normal" panose="00000500000000000000" pitchFamily="50" charset="0"/>
                </a:rPr>
                <a:t>st</a:t>
              </a:r>
              <a:r>
                <a:rPr lang="en-GB" sz="2400" b="1" dirty="0">
                  <a:latin typeface="Acceseditionsscript Normal" panose="00000500000000000000" pitchFamily="50" charset="0"/>
                </a:rPr>
                <a:t> Week</a:t>
              </a:r>
            </a:p>
          </p:txBody>
        </p:sp>
      </p:grpSp>
      <p:pic>
        <p:nvPicPr>
          <p:cNvPr id="2" name="Picture 2" descr="Méthode Heuristique de Mathématiques en Grande Section | Éditions Nathan">
            <a:extLst>
              <a:ext uri="{FF2B5EF4-FFF2-40B4-BE49-F238E27FC236}">
                <a16:creationId xmlns:a16="http://schemas.microsoft.com/office/drawing/2014/main" id="{58DFE132-FE53-41CD-8DA2-8F5C6C831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2407">
            <a:off x="155079" y="343763"/>
            <a:ext cx="4533900" cy="1524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a:extLst>
              <a:ext uri="{FF2B5EF4-FFF2-40B4-BE49-F238E27FC236}">
                <a16:creationId xmlns:a16="http://schemas.microsoft.com/office/drawing/2014/main" id="{09764D69-C96D-45C0-B48B-BB6B46E7B546}"/>
              </a:ext>
            </a:extLst>
          </p:cNvPr>
          <p:cNvGrpSpPr/>
          <p:nvPr/>
        </p:nvGrpSpPr>
        <p:grpSpPr>
          <a:xfrm>
            <a:off x="9421601" y="147917"/>
            <a:ext cx="2709747" cy="2462859"/>
            <a:chOff x="9421601" y="147917"/>
            <a:chExt cx="2709747" cy="2462859"/>
          </a:xfrm>
        </p:grpSpPr>
        <p:pic>
          <p:nvPicPr>
            <p:cNvPr id="1034" name="Picture 10" descr="Résumé Enfant Pensif. Illustration Sur Fond Blanc Pour La Conception Clip  Art Libres De Droits , Svg , Vecteurs Et Illustration. Image 12349576.">
              <a:extLst>
                <a:ext uri="{FF2B5EF4-FFF2-40B4-BE49-F238E27FC236}">
                  <a16:creationId xmlns:a16="http://schemas.microsoft.com/office/drawing/2014/main" id="{1C87B534-C39B-4A46-9776-6A987F0AA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601" y="147917"/>
              <a:ext cx="2709747" cy="24628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ag of the United Kingdom - Wikipedia">
              <a:extLst>
                <a:ext uri="{FF2B5EF4-FFF2-40B4-BE49-F238E27FC236}">
                  <a16:creationId xmlns:a16="http://schemas.microsoft.com/office/drawing/2014/main" id="{6A5408A8-2D1E-46E0-AB2A-2C3F342BA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7089" y="252239"/>
              <a:ext cx="856450" cy="4282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3">
            <a:extLst>
              <a:ext uri="{FF2B5EF4-FFF2-40B4-BE49-F238E27FC236}">
                <a16:creationId xmlns:a16="http://schemas.microsoft.com/office/drawing/2014/main" id="{553D74B9-5C38-4E64-8F3C-2FF2E0A17D39}"/>
              </a:ext>
            </a:extLst>
          </p:cNvPr>
          <p:cNvGrpSpPr>
            <a:grpSpLocks/>
          </p:cNvGrpSpPr>
          <p:nvPr/>
        </p:nvGrpSpPr>
        <p:grpSpPr bwMode="auto">
          <a:xfrm>
            <a:off x="6032222" y="6039596"/>
            <a:ext cx="6043217" cy="701027"/>
            <a:chOff x="105478967" y="108087091"/>
            <a:chExt cx="2983904" cy="553656"/>
          </a:xfrm>
        </p:grpSpPr>
        <p:sp>
          <p:nvSpPr>
            <p:cNvPr id="14" name="Text Box 4">
              <a:extLst>
                <a:ext uri="{FF2B5EF4-FFF2-40B4-BE49-F238E27FC236}">
                  <a16:creationId xmlns:a16="http://schemas.microsoft.com/office/drawing/2014/main" id="{EB934E1C-C5DE-4214-82C1-60EDAB4C8A02}"/>
                </a:ext>
              </a:extLst>
            </p:cNvPr>
            <p:cNvSpPr txBox="1">
              <a:spLocks noChangeArrowheads="1"/>
            </p:cNvSpPr>
            <p:nvPr/>
          </p:nvSpPr>
          <p:spPr bwMode="auto">
            <a:xfrm>
              <a:off x="105481677" y="108087091"/>
              <a:ext cx="2981194" cy="3382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GB" altLang="fr-FR" dirty="0">
                  <a:solidFill>
                    <a:srgbClr val="000000"/>
                  </a:solidFill>
                  <a:latin typeface="Mickey" panose="00000400000000000000" pitchFamily="2" charset="0"/>
                </a:rPr>
                <a:t>Madeline DUBOUCHET  - Val </a:t>
              </a:r>
              <a:r>
                <a:rPr kumimoji="0" lang="en-GB" altLang="fr-FR" sz="1800" b="0" i="0" u="none" strike="noStrike" cap="none" normalizeH="0" baseline="0" dirty="0" err="1">
                  <a:ln>
                    <a:noFill/>
                  </a:ln>
                  <a:solidFill>
                    <a:srgbClr val="000000"/>
                  </a:solidFill>
                  <a:effectLst/>
                  <a:latin typeface="Mickey" panose="00000400000000000000" pitchFamily="2" charset="0"/>
                </a:rPr>
                <a:t>d’Isère</a:t>
              </a:r>
              <a:r>
                <a:rPr kumimoji="0" lang="en-GB" altLang="fr-FR" sz="1800" b="0" i="0" u="none" strike="noStrike" cap="none" normalizeH="0" baseline="0" dirty="0">
                  <a:ln>
                    <a:noFill/>
                  </a:ln>
                  <a:solidFill>
                    <a:srgbClr val="000000"/>
                  </a:solidFill>
                  <a:effectLst/>
                  <a:latin typeface="Mickey" panose="00000400000000000000" pitchFamily="2" charset="0"/>
                </a:rPr>
                <a:t> Pre-elementary School</a:t>
              </a: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sp>
          <p:nvSpPr>
            <p:cNvPr id="15" name="Text Box 5">
              <a:extLst>
                <a:ext uri="{FF2B5EF4-FFF2-40B4-BE49-F238E27FC236}">
                  <a16:creationId xmlns:a16="http://schemas.microsoft.com/office/drawing/2014/main" id="{156CE54A-997D-4B66-95B9-18726A0E85DA}"/>
                </a:ext>
              </a:extLst>
            </p:cNvPr>
            <p:cNvSpPr txBox="1">
              <a:spLocks noChangeArrowheads="1"/>
            </p:cNvSpPr>
            <p:nvPr/>
          </p:nvSpPr>
          <p:spPr bwMode="auto">
            <a:xfrm>
              <a:off x="105478967" y="108366609"/>
              <a:ext cx="2876970" cy="27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strike="noStrike" cap="none" normalizeH="0" baseline="0" dirty="0">
                  <a:ln>
                    <a:noFill/>
                  </a:ln>
                  <a:solidFill>
                    <a:srgbClr val="085296"/>
                  </a:solidFill>
                  <a:effectLst/>
                  <a:latin typeface="Calibri" panose="020F0502020204030204" pitchFamily="34" charset="0"/>
                </a:rPr>
                <a:t>inspired by : </a:t>
              </a:r>
              <a:r>
                <a:rPr kumimoji="0" lang="en-GB"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en-GB" altLang="fr-FR" sz="1200" b="0" i="0" u="none" strike="noStrike" cap="none" normalizeH="0" baseline="0" dirty="0">
                  <a:ln>
                    <a:noFill/>
                  </a:ln>
                  <a:solidFill>
                    <a:srgbClr val="000000"/>
                  </a:solidFill>
                  <a:effectLst/>
                  <a:latin typeface="Calibri" panose="020F0502020204030204" pitchFamily="34" charset="0"/>
                </a:rPr>
                <a:t> </a:t>
              </a: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44617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2</a:t>
              </a:r>
            </a:p>
          </p:txBody>
        </p:sp>
      </p:grpSp>
      <p:sp>
        <p:nvSpPr>
          <p:cNvPr id="7" name="Étoile : 5 branches 6">
            <a:extLst>
              <a:ext uri="{FF2B5EF4-FFF2-40B4-BE49-F238E27FC236}">
                <a16:creationId xmlns:a16="http://schemas.microsoft.com/office/drawing/2014/main" id="{3A5C699E-92FC-4A90-80BE-28DA73EB4482}"/>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6D0C2F6A-3004-4D72-86D4-2020A60B8E6C}"/>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1911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613392"/>
            <a:ext cx="12192000" cy="3477875"/>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r>
              <a:rPr lang="fr-FR" sz="2000" b="1" dirty="0" err="1">
                <a:latin typeface="Acceseditionsscript Normal" panose="00000500000000000000" pitchFamily="50" charset="0"/>
              </a:rPr>
              <a:t>Let’s</a:t>
            </a:r>
            <a:r>
              <a:rPr lang="fr-FR" sz="2000" b="1" dirty="0">
                <a:latin typeface="Acceseditionsscript Normal" panose="00000500000000000000" pitchFamily="50" charset="0"/>
              </a:rPr>
              <a:t> count.</a:t>
            </a:r>
            <a:r>
              <a:rPr lang="en-GB" sz="2000" b="1" dirty="0">
                <a:latin typeface="Acceseditionsscript Normal" panose="00000500000000000000" pitchFamily="50" charset="0"/>
              </a:rPr>
              <a:t> (JEU 1) </a:t>
            </a:r>
            <a:r>
              <a:rPr lang="fr-FR" sz="2000" b="1" dirty="0">
                <a:latin typeface="Acceseditionsscript Normal" panose="00000500000000000000" pitchFamily="50" charset="0"/>
              </a:rPr>
              <a:t>Count down </a:t>
            </a:r>
            <a:r>
              <a:rPr lang="fr-FR" sz="2000" b="1" dirty="0" err="1">
                <a:latin typeface="Acceseditionsscript Normal" panose="00000500000000000000" pitchFamily="50" charset="0"/>
              </a:rPr>
              <a:t>from</a:t>
            </a:r>
            <a:r>
              <a:rPr lang="fr-FR" sz="2000" b="1" dirty="0">
                <a:latin typeface="Acceseditionsscript Normal" panose="00000500000000000000" pitchFamily="50" charset="0"/>
              </a:rPr>
              <a:t> 5</a:t>
            </a:r>
            <a:r>
              <a:rPr lang="en-GB" sz="2000" b="1" dirty="0">
                <a:latin typeface="Acceseditionsscript Normal" panose="00000500000000000000" pitchFamily="50" charset="0"/>
              </a:rPr>
              <a:t>. (JEU 2)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one », « </a:t>
            </a:r>
            <a:r>
              <a:rPr lang="fr-FR" sz="2000" i="1" dirty="0" err="1">
                <a:latin typeface="Acceseditionsscript Normal" panose="00000500000000000000" pitchFamily="50" charset="0"/>
              </a:rPr>
              <a:t>two</a:t>
            </a:r>
            <a:r>
              <a:rPr lang="fr-FR" sz="2000" i="1" dirty="0">
                <a:latin typeface="Acceseditionsscript Normal" panose="00000500000000000000" pitchFamily="50" charset="0"/>
              </a:rPr>
              <a:t> », « </a:t>
            </a:r>
            <a:r>
              <a:rPr lang="fr-FR" sz="2000" i="1" dirty="0" err="1">
                <a:latin typeface="Acceseditionsscript Normal" panose="00000500000000000000" pitchFamily="50" charset="0"/>
              </a:rPr>
              <a:t>three</a:t>
            </a:r>
            <a:r>
              <a:rPr lang="fr-FR" sz="2000" i="1" dirty="0">
                <a:latin typeface="Acceseditionsscript Normal" panose="00000500000000000000" pitchFamily="50" charset="0"/>
              </a:rPr>
              <a:t> », ...</a:t>
            </a: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a:t>
            </a:r>
          </a:p>
          <a:p>
            <a:pPr algn="ctr"/>
            <a:r>
              <a:rPr lang="fr-FR" sz="2000" b="1" i="1" dirty="0">
                <a:solidFill>
                  <a:schemeClr val="bg1">
                    <a:lumMod val="50000"/>
                  </a:schemeClr>
                </a:solidFill>
                <a:latin typeface="Acceseditionsscript Normal" panose="00000500000000000000" pitchFamily="50" charset="0"/>
              </a:rPr>
              <a:t>Pour le 1</a:t>
            </a:r>
            <a:r>
              <a:rPr lang="fr-FR" sz="2000" b="1" i="1" baseline="30000" dirty="0">
                <a:solidFill>
                  <a:schemeClr val="bg1">
                    <a:lumMod val="50000"/>
                  </a:schemeClr>
                </a:solidFill>
                <a:latin typeface="Acceseditionsscript Normal" panose="00000500000000000000" pitchFamily="50" charset="0"/>
              </a:rPr>
              <a:t>er</a:t>
            </a:r>
            <a:r>
              <a:rPr lang="fr-FR" sz="2000" b="1" i="1" dirty="0">
                <a:solidFill>
                  <a:schemeClr val="bg1">
                    <a:lumMod val="50000"/>
                  </a:schemeClr>
                </a:solidFill>
                <a:latin typeface="Acceseditionsscript Normal" panose="00000500000000000000" pitchFamily="50" charset="0"/>
              </a:rPr>
              <a:t> jeu </a:t>
            </a:r>
            <a:r>
              <a:rPr lang="fr-FR" sz="2000" i="1" dirty="0">
                <a:solidFill>
                  <a:schemeClr val="bg1">
                    <a:lumMod val="50000"/>
                  </a:schemeClr>
                </a:solidFill>
                <a:latin typeface="Acceseditionsscript Normal" panose="00000500000000000000" pitchFamily="50" charset="0"/>
              </a:rPr>
              <a:t>des MS, </a:t>
            </a:r>
            <a:r>
              <a:rPr lang="fr-FR" sz="2000" b="1" i="1" dirty="0">
                <a:solidFill>
                  <a:schemeClr val="bg1">
                    <a:lumMod val="50000"/>
                  </a:schemeClr>
                </a:solidFill>
                <a:latin typeface="Acceseditionsscript Normal" panose="00000500000000000000" pitchFamily="50" charset="0"/>
              </a:rPr>
              <a:t>possibilité de </a:t>
            </a:r>
            <a:r>
              <a:rPr lang="fr-FR" sz="2000" i="1" dirty="0">
                <a:solidFill>
                  <a:schemeClr val="bg1">
                    <a:lumMod val="50000"/>
                  </a:schemeClr>
                </a:solidFill>
                <a:latin typeface="Acceseditionsscript Normal" panose="00000500000000000000" pitchFamily="50" charset="0"/>
              </a:rPr>
              <a:t>les faire s’assoir ou se lever à chaque fois qu’ils annoncent un nombre pour les garder alertes pendant toute la durée du rituel. </a:t>
            </a:r>
          </a:p>
          <a:p>
            <a:pPr algn="ctr"/>
            <a:r>
              <a:rPr lang="fr-FR" sz="2000" b="1" i="1" dirty="0">
                <a:solidFill>
                  <a:schemeClr val="bg1">
                    <a:lumMod val="50000"/>
                  </a:schemeClr>
                </a:solidFill>
                <a:latin typeface="Acceseditionsscript Normal" panose="00000500000000000000" pitchFamily="50" charset="0"/>
              </a:rPr>
              <a:t>Pour le 2</a:t>
            </a:r>
            <a:r>
              <a:rPr lang="fr-FR" sz="2000" b="1" i="1" baseline="30000" dirty="0">
                <a:solidFill>
                  <a:schemeClr val="bg1">
                    <a:lumMod val="50000"/>
                  </a:schemeClr>
                </a:solidFill>
                <a:latin typeface="Acceseditionsscript Normal" panose="00000500000000000000" pitchFamily="50" charset="0"/>
              </a:rPr>
              <a:t>ème</a:t>
            </a:r>
            <a:r>
              <a:rPr lang="fr-FR" sz="2000" b="1" i="1" dirty="0">
                <a:solidFill>
                  <a:schemeClr val="bg1">
                    <a:lumMod val="50000"/>
                  </a:schemeClr>
                </a:solidFill>
                <a:latin typeface="Acceseditionsscript Normal" panose="00000500000000000000" pitchFamily="50" charset="0"/>
              </a:rPr>
              <a:t> jeu, possibilité de </a:t>
            </a:r>
            <a:r>
              <a:rPr lang="fr-FR" sz="2000" i="1" dirty="0">
                <a:solidFill>
                  <a:schemeClr val="bg1">
                    <a:lumMod val="50000"/>
                  </a:schemeClr>
                </a:solidFill>
                <a:latin typeface="Acceseditionsscript Normal" panose="00000500000000000000" pitchFamily="50" charset="0"/>
              </a:rPr>
              <a:t>distribuer des cartes flash de 1 à 5 aux élèves et ils s’assoient ou posent leur carte au fur et à mesure du compte à rebours.</a:t>
            </a:r>
          </a:p>
          <a:p>
            <a:endParaRPr lang="fr-FR" sz="2000" i="1" dirty="0">
              <a:solidFill>
                <a:schemeClr val="bg1">
                  <a:lumMod val="50000"/>
                </a:schemeClr>
              </a:solidFill>
              <a:latin typeface="Acceseditionsscript Normal" panose="00000500000000000000" pitchFamily="50" charset="0"/>
            </a:endParaRPr>
          </a:p>
        </p:txBody>
      </p:sp>
      <p:sp>
        <p:nvSpPr>
          <p:cNvPr id="3" name="Étoile : 5 branches 2">
            <a:extLst>
              <a:ext uri="{FF2B5EF4-FFF2-40B4-BE49-F238E27FC236}">
                <a16:creationId xmlns:a16="http://schemas.microsoft.com/office/drawing/2014/main" id="{8E42A9A0-7973-4BA1-8F45-4C27EA5EABD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Étoile : 5 branches 3">
            <a:extLst>
              <a:ext uri="{FF2B5EF4-FFF2-40B4-BE49-F238E27FC236}">
                <a16:creationId xmlns:a16="http://schemas.microsoft.com/office/drawing/2014/main" id="{799535F9-F270-41D6-83B0-C4348CBCB5C7}"/>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2743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e 28">
            <a:extLst>
              <a:ext uri="{FF2B5EF4-FFF2-40B4-BE49-F238E27FC236}">
                <a16:creationId xmlns:a16="http://schemas.microsoft.com/office/drawing/2014/main" id="{4F57A03F-EEEF-55C4-9B76-59C87A04F283}"/>
              </a:ext>
            </a:extLst>
          </p:cNvPr>
          <p:cNvSpPr/>
          <p:nvPr/>
        </p:nvSpPr>
        <p:spPr>
          <a:xfrm>
            <a:off x="210536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7CC57CE3-3853-4CB2-396E-2DF1193C4B09}"/>
              </a:ext>
            </a:extLst>
          </p:cNvPr>
          <p:cNvSpPr/>
          <p:nvPr/>
        </p:nvSpPr>
        <p:spPr>
          <a:xfrm>
            <a:off x="311332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016E0110-48AB-6CD3-1677-536E35098546}"/>
              </a:ext>
            </a:extLst>
          </p:cNvPr>
          <p:cNvSpPr/>
          <p:nvPr/>
        </p:nvSpPr>
        <p:spPr>
          <a:xfrm>
            <a:off x="412129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159CD8A1-E17D-5A44-3941-4A9E2CFFE699}"/>
              </a:ext>
            </a:extLst>
          </p:cNvPr>
          <p:cNvSpPr/>
          <p:nvPr/>
        </p:nvSpPr>
        <p:spPr>
          <a:xfrm>
            <a:off x="5129258"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A5E3ED92-FD2C-7CAD-CB16-39D3DCFFD152}"/>
              </a:ext>
            </a:extLst>
          </p:cNvPr>
          <p:cNvSpPr/>
          <p:nvPr/>
        </p:nvSpPr>
        <p:spPr>
          <a:xfrm>
            <a:off x="6137224"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29E13C23-1DA3-A5F7-46FF-A8C43EAF654B}"/>
              </a:ext>
            </a:extLst>
          </p:cNvPr>
          <p:cNvSpPr/>
          <p:nvPr/>
        </p:nvSpPr>
        <p:spPr>
          <a:xfrm>
            <a:off x="714519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78C792FB-20DD-BAEB-C6CD-EDF80802EC58}"/>
              </a:ext>
            </a:extLst>
          </p:cNvPr>
          <p:cNvSpPr/>
          <p:nvPr/>
        </p:nvSpPr>
        <p:spPr>
          <a:xfrm>
            <a:off x="815315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65C9725B-D990-ED80-CD9C-DE2CCA2D796D}"/>
              </a:ext>
            </a:extLst>
          </p:cNvPr>
          <p:cNvSpPr/>
          <p:nvPr/>
        </p:nvSpPr>
        <p:spPr>
          <a:xfrm>
            <a:off x="916112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A72FEBC-9505-DC77-0820-381079B2B133}"/>
              </a:ext>
            </a:extLst>
          </p:cNvPr>
          <p:cNvSpPr/>
          <p:nvPr/>
        </p:nvSpPr>
        <p:spPr>
          <a:xfrm>
            <a:off x="1017567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4D25FF6E-52CB-CAFD-E4D3-8C55D3B8BB23}"/>
              </a:ext>
            </a:extLst>
          </p:cNvPr>
          <p:cNvSpPr/>
          <p:nvPr/>
        </p:nvSpPr>
        <p:spPr>
          <a:xfrm>
            <a:off x="109081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5E3F72E4-8A2C-A017-7F4F-38213F98C5CB}"/>
              </a:ext>
            </a:extLst>
          </p:cNvPr>
          <p:cNvSpPr/>
          <p:nvPr/>
        </p:nvSpPr>
        <p:spPr>
          <a:xfrm>
            <a:off x="210536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DC5EC544-E710-C421-B817-B048F4CF3533}"/>
              </a:ext>
            </a:extLst>
          </p:cNvPr>
          <p:cNvSpPr/>
          <p:nvPr/>
        </p:nvSpPr>
        <p:spPr>
          <a:xfrm>
            <a:off x="311332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B831AB94-0D05-93FF-287D-25DA3DAE10FB}"/>
              </a:ext>
            </a:extLst>
          </p:cNvPr>
          <p:cNvSpPr/>
          <p:nvPr/>
        </p:nvSpPr>
        <p:spPr>
          <a:xfrm>
            <a:off x="412129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D3C92EA2-70E2-0945-2615-299D4EFC194E}"/>
              </a:ext>
            </a:extLst>
          </p:cNvPr>
          <p:cNvSpPr/>
          <p:nvPr/>
        </p:nvSpPr>
        <p:spPr>
          <a:xfrm>
            <a:off x="5129258"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A6A2BF96-74EC-BBD4-999B-1F5814D3549A}"/>
              </a:ext>
            </a:extLst>
          </p:cNvPr>
          <p:cNvSpPr/>
          <p:nvPr/>
        </p:nvSpPr>
        <p:spPr>
          <a:xfrm>
            <a:off x="6137224"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FC612E2F-6DDF-4D94-81CA-AA65BF396B0F}"/>
              </a:ext>
            </a:extLst>
          </p:cNvPr>
          <p:cNvSpPr/>
          <p:nvPr/>
        </p:nvSpPr>
        <p:spPr>
          <a:xfrm>
            <a:off x="714519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6186EC90-BAE1-E2B8-3CB2-EA7DFDD164BB}"/>
              </a:ext>
            </a:extLst>
          </p:cNvPr>
          <p:cNvSpPr/>
          <p:nvPr/>
        </p:nvSpPr>
        <p:spPr>
          <a:xfrm>
            <a:off x="815315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B3301DAF-07C2-6AAB-EB48-56320CE74F33}"/>
              </a:ext>
            </a:extLst>
          </p:cNvPr>
          <p:cNvSpPr/>
          <p:nvPr/>
        </p:nvSpPr>
        <p:spPr>
          <a:xfrm>
            <a:off x="916112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2DC2F82C-4F1D-E087-9DB8-69115F2E5EBB}"/>
              </a:ext>
            </a:extLst>
          </p:cNvPr>
          <p:cNvSpPr/>
          <p:nvPr/>
        </p:nvSpPr>
        <p:spPr>
          <a:xfrm>
            <a:off x="1017567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DF560836-6252-B3D8-F3D3-F9B3E381B0AF}"/>
              </a:ext>
            </a:extLst>
          </p:cNvPr>
          <p:cNvSpPr/>
          <p:nvPr/>
        </p:nvSpPr>
        <p:spPr>
          <a:xfrm>
            <a:off x="109081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4C853547-5273-F426-0EF1-8ABB324A0CEE}"/>
              </a:ext>
            </a:extLst>
          </p:cNvPr>
          <p:cNvSpPr/>
          <p:nvPr/>
        </p:nvSpPr>
        <p:spPr>
          <a:xfrm>
            <a:off x="210536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EE074530-CFEB-1103-FF8B-D03D8896BB5B}"/>
              </a:ext>
            </a:extLst>
          </p:cNvPr>
          <p:cNvSpPr/>
          <p:nvPr/>
        </p:nvSpPr>
        <p:spPr>
          <a:xfrm>
            <a:off x="311332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572400CC-0E38-1A2E-38D2-427EC8AE7793}"/>
              </a:ext>
            </a:extLst>
          </p:cNvPr>
          <p:cNvSpPr/>
          <p:nvPr/>
        </p:nvSpPr>
        <p:spPr>
          <a:xfrm>
            <a:off x="412129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94A1D477-94AA-5737-BF98-449DC6C03DD4}"/>
              </a:ext>
            </a:extLst>
          </p:cNvPr>
          <p:cNvSpPr/>
          <p:nvPr/>
        </p:nvSpPr>
        <p:spPr>
          <a:xfrm>
            <a:off x="5129258"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F4F3D129-6808-2CC8-EE04-408B8BD56A80}"/>
              </a:ext>
            </a:extLst>
          </p:cNvPr>
          <p:cNvSpPr/>
          <p:nvPr/>
        </p:nvSpPr>
        <p:spPr>
          <a:xfrm>
            <a:off x="6137224"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a:extLst>
              <a:ext uri="{FF2B5EF4-FFF2-40B4-BE49-F238E27FC236}">
                <a16:creationId xmlns:a16="http://schemas.microsoft.com/office/drawing/2014/main" id="{22774CAF-9F62-7847-177E-8C528288EB1B}"/>
              </a:ext>
            </a:extLst>
          </p:cNvPr>
          <p:cNvSpPr/>
          <p:nvPr/>
        </p:nvSpPr>
        <p:spPr>
          <a:xfrm>
            <a:off x="714519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3F478744-5CC1-9D54-F4BD-E32A271C1EE4}"/>
              </a:ext>
            </a:extLst>
          </p:cNvPr>
          <p:cNvSpPr/>
          <p:nvPr/>
        </p:nvSpPr>
        <p:spPr>
          <a:xfrm>
            <a:off x="815315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2EA2AF77-2910-F3EB-0DE9-B461D81E0CE5}"/>
              </a:ext>
            </a:extLst>
          </p:cNvPr>
          <p:cNvSpPr/>
          <p:nvPr/>
        </p:nvSpPr>
        <p:spPr>
          <a:xfrm>
            <a:off x="916112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9BF3A04A-99ED-215E-8CAD-D5599267BE17}"/>
              </a:ext>
            </a:extLst>
          </p:cNvPr>
          <p:cNvSpPr/>
          <p:nvPr/>
        </p:nvSpPr>
        <p:spPr>
          <a:xfrm>
            <a:off x="1017567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0058F41E-7BBE-FF68-93D2-C848475B3193}"/>
              </a:ext>
            </a:extLst>
          </p:cNvPr>
          <p:cNvSpPr/>
          <p:nvPr/>
        </p:nvSpPr>
        <p:spPr>
          <a:xfrm>
            <a:off x="1090812" y="5359510"/>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412AB1E7-6F7B-9A66-B6B2-AE8EA65F4C7E}"/>
              </a:ext>
            </a:extLst>
          </p:cNvPr>
          <p:cNvSpPr txBox="1"/>
          <p:nvPr/>
        </p:nvSpPr>
        <p:spPr>
          <a:xfrm>
            <a:off x="2216628" y="2278352"/>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1</a:t>
            </a:r>
          </a:p>
        </p:txBody>
      </p:sp>
      <p:sp>
        <p:nvSpPr>
          <p:cNvPr id="74" name="ZoneTexte 73">
            <a:extLst>
              <a:ext uri="{FF2B5EF4-FFF2-40B4-BE49-F238E27FC236}">
                <a16:creationId xmlns:a16="http://schemas.microsoft.com/office/drawing/2014/main" id="{E3FB6EAA-10CE-896B-CE55-7321D8454B54}"/>
              </a:ext>
            </a:extLst>
          </p:cNvPr>
          <p:cNvSpPr txBox="1"/>
          <p:nvPr/>
        </p:nvSpPr>
        <p:spPr>
          <a:xfrm>
            <a:off x="3224594" y="2277208"/>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2</a:t>
            </a:r>
          </a:p>
        </p:txBody>
      </p:sp>
      <p:sp>
        <p:nvSpPr>
          <p:cNvPr id="75" name="ZoneTexte 74">
            <a:extLst>
              <a:ext uri="{FF2B5EF4-FFF2-40B4-BE49-F238E27FC236}">
                <a16:creationId xmlns:a16="http://schemas.microsoft.com/office/drawing/2014/main" id="{9E3C4A23-A076-9F20-AB9F-BD72989EC019}"/>
              </a:ext>
            </a:extLst>
          </p:cNvPr>
          <p:cNvSpPr txBox="1"/>
          <p:nvPr/>
        </p:nvSpPr>
        <p:spPr>
          <a:xfrm>
            <a:off x="4232560"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3</a:t>
            </a:r>
          </a:p>
        </p:txBody>
      </p:sp>
      <p:sp>
        <p:nvSpPr>
          <p:cNvPr id="76" name="ZoneTexte 75">
            <a:extLst>
              <a:ext uri="{FF2B5EF4-FFF2-40B4-BE49-F238E27FC236}">
                <a16:creationId xmlns:a16="http://schemas.microsoft.com/office/drawing/2014/main" id="{9C263C2F-2767-930A-AA0F-E9B276FD3AA2}"/>
              </a:ext>
            </a:extLst>
          </p:cNvPr>
          <p:cNvSpPr txBox="1"/>
          <p:nvPr/>
        </p:nvSpPr>
        <p:spPr>
          <a:xfrm>
            <a:off x="5240526"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4</a:t>
            </a:r>
          </a:p>
        </p:txBody>
      </p:sp>
      <p:sp>
        <p:nvSpPr>
          <p:cNvPr id="77" name="ZoneTexte 76">
            <a:extLst>
              <a:ext uri="{FF2B5EF4-FFF2-40B4-BE49-F238E27FC236}">
                <a16:creationId xmlns:a16="http://schemas.microsoft.com/office/drawing/2014/main" id="{BE7E0E9B-B2FB-21D5-A470-6A0D83D01D49}"/>
              </a:ext>
            </a:extLst>
          </p:cNvPr>
          <p:cNvSpPr txBox="1"/>
          <p:nvPr/>
        </p:nvSpPr>
        <p:spPr>
          <a:xfrm>
            <a:off x="6248492"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5</a:t>
            </a:r>
          </a:p>
        </p:txBody>
      </p:sp>
      <p:sp>
        <p:nvSpPr>
          <p:cNvPr id="78" name="ZoneTexte 77">
            <a:extLst>
              <a:ext uri="{FF2B5EF4-FFF2-40B4-BE49-F238E27FC236}">
                <a16:creationId xmlns:a16="http://schemas.microsoft.com/office/drawing/2014/main" id="{A8E5B637-CCF5-3682-E15B-013BE1C31FCB}"/>
              </a:ext>
            </a:extLst>
          </p:cNvPr>
          <p:cNvSpPr txBox="1"/>
          <p:nvPr/>
        </p:nvSpPr>
        <p:spPr>
          <a:xfrm>
            <a:off x="7256458"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6</a:t>
            </a:r>
          </a:p>
        </p:txBody>
      </p:sp>
      <p:sp>
        <p:nvSpPr>
          <p:cNvPr id="79" name="ZoneTexte 78">
            <a:extLst>
              <a:ext uri="{FF2B5EF4-FFF2-40B4-BE49-F238E27FC236}">
                <a16:creationId xmlns:a16="http://schemas.microsoft.com/office/drawing/2014/main" id="{CA3DCBE8-E09A-D3C6-CD81-260792BE9682}"/>
              </a:ext>
            </a:extLst>
          </p:cNvPr>
          <p:cNvSpPr txBox="1"/>
          <p:nvPr/>
        </p:nvSpPr>
        <p:spPr>
          <a:xfrm>
            <a:off x="8264424"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7</a:t>
            </a:r>
          </a:p>
        </p:txBody>
      </p:sp>
      <p:sp>
        <p:nvSpPr>
          <p:cNvPr id="80" name="ZoneTexte 79">
            <a:extLst>
              <a:ext uri="{FF2B5EF4-FFF2-40B4-BE49-F238E27FC236}">
                <a16:creationId xmlns:a16="http://schemas.microsoft.com/office/drawing/2014/main" id="{9335A1A3-09F7-2801-77F0-790E0EE5866A}"/>
              </a:ext>
            </a:extLst>
          </p:cNvPr>
          <p:cNvSpPr txBox="1"/>
          <p:nvPr/>
        </p:nvSpPr>
        <p:spPr>
          <a:xfrm>
            <a:off x="9272390"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8</a:t>
            </a:r>
          </a:p>
        </p:txBody>
      </p:sp>
      <p:sp>
        <p:nvSpPr>
          <p:cNvPr id="81" name="ZoneTexte 80">
            <a:extLst>
              <a:ext uri="{FF2B5EF4-FFF2-40B4-BE49-F238E27FC236}">
                <a16:creationId xmlns:a16="http://schemas.microsoft.com/office/drawing/2014/main" id="{176C0FE5-7156-A6B1-4CEA-6840A4633863}"/>
              </a:ext>
            </a:extLst>
          </p:cNvPr>
          <p:cNvSpPr txBox="1"/>
          <p:nvPr/>
        </p:nvSpPr>
        <p:spPr>
          <a:xfrm>
            <a:off x="10286938"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9</a:t>
            </a:r>
          </a:p>
        </p:txBody>
      </p:sp>
      <p:sp>
        <p:nvSpPr>
          <p:cNvPr id="82" name="ZoneTexte 81">
            <a:extLst>
              <a:ext uri="{FF2B5EF4-FFF2-40B4-BE49-F238E27FC236}">
                <a16:creationId xmlns:a16="http://schemas.microsoft.com/office/drawing/2014/main" id="{65ABD7D7-FF6D-114A-BEA1-F3D85ACBD0F7}"/>
              </a:ext>
            </a:extLst>
          </p:cNvPr>
          <p:cNvSpPr txBox="1"/>
          <p:nvPr/>
        </p:nvSpPr>
        <p:spPr>
          <a:xfrm>
            <a:off x="1090812" y="3342525"/>
            <a:ext cx="896698"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0</a:t>
            </a:r>
          </a:p>
        </p:txBody>
      </p:sp>
      <p:sp>
        <p:nvSpPr>
          <p:cNvPr id="83" name="ZoneTexte 82">
            <a:extLst>
              <a:ext uri="{FF2B5EF4-FFF2-40B4-BE49-F238E27FC236}">
                <a16:creationId xmlns:a16="http://schemas.microsoft.com/office/drawing/2014/main" id="{03DB7DAC-C8D4-1C4F-29C4-DBBF2F626F28}"/>
              </a:ext>
            </a:extLst>
          </p:cNvPr>
          <p:cNvSpPr txBox="1"/>
          <p:nvPr/>
        </p:nvSpPr>
        <p:spPr>
          <a:xfrm>
            <a:off x="2210046"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1</a:t>
            </a:r>
          </a:p>
        </p:txBody>
      </p:sp>
      <p:sp>
        <p:nvSpPr>
          <p:cNvPr id="84" name="ZoneTexte 83">
            <a:extLst>
              <a:ext uri="{FF2B5EF4-FFF2-40B4-BE49-F238E27FC236}">
                <a16:creationId xmlns:a16="http://schemas.microsoft.com/office/drawing/2014/main" id="{4BC90BAA-F5CD-7C2F-0C52-502C04182F83}"/>
              </a:ext>
            </a:extLst>
          </p:cNvPr>
          <p:cNvSpPr txBox="1"/>
          <p:nvPr/>
        </p:nvSpPr>
        <p:spPr>
          <a:xfrm>
            <a:off x="3172250" y="336977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2</a:t>
            </a:r>
          </a:p>
        </p:txBody>
      </p:sp>
      <p:sp>
        <p:nvSpPr>
          <p:cNvPr id="85" name="ZoneTexte 84">
            <a:extLst>
              <a:ext uri="{FF2B5EF4-FFF2-40B4-BE49-F238E27FC236}">
                <a16:creationId xmlns:a16="http://schemas.microsoft.com/office/drawing/2014/main" id="{8FD776E5-0E28-1D80-BF49-87E69116FE3F}"/>
              </a:ext>
            </a:extLst>
          </p:cNvPr>
          <p:cNvSpPr txBox="1"/>
          <p:nvPr/>
        </p:nvSpPr>
        <p:spPr>
          <a:xfrm>
            <a:off x="4180216" y="3342525"/>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3</a:t>
            </a:r>
          </a:p>
        </p:txBody>
      </p:sp>
      <p:sp>
        <p:nvSpPr>
          <p:cNvPr id="86" name="ZoneTexte 85">
            <a:extLst>
              <a:ext uri="{FF2B5EF4-FFF2-40B4-BE49-F238E27FC236}">
                <a16:creationId xmlns:a16="http://schemas.microsoft.com/office/drawing/2014/main" id="{04D853E3-E52B-CA0E-DFD2-25B83164F597}"/>
              </a:ext>
            </a:extLst>
          </p:cNvPr>
          <p:cNvSpPr txBox="1"/>
          <p:nvPr/>
        </p:nvSpPr>
        <p:spPr>
          <a:xfrm>
            <a:off x="5188182" y="336814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4</a:t>
            </a:r>
          </a:p>
        </p:txBody>
      </p:sp>
      <p:sp>
        <p:nvSpPr>
          <p:cNvPr id="87" name="ZoneTexte 86">
            <a:extLst>
              <a:ext uri="{FF2B5EF4-FFF2-40B4-BE49-F238E27FC236}">
                <a16:creationId xmlns:a16="http://schemas.microsoft.com/office/drawing/2014/main" id="{2CCCFE94-C465-541A-2275-C7146B7DCA1B}"/>
              </a:ext>
            </a:extLst>
          </p:cNvPr>
          <p:cNvSpPr txBox="1"/>
          <p:nvPr/>
        </p:nvSpPr>
        <p:spPr>
          <a:xfrm>
            <a:off x="6192857"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5</a:t>
            </a:r>
          </a:p>
        </p:txBody>
      </p:sp>
      <p:sp>
        <p:nvSpPr>
          <p:cNvPr id="88" name="ZoneTexte 87">
            <a:extLst>
              <a:ext uri="{FF2B5EF4-FFF2-40B4-BE49-F238E27FC236}">
                <a16:creationId xmlns:a16="http://schemas.microsoft.com/office/drawing/2014/main" id="{5B0F3FCE-4E7A-1CBB-0534-AFA79943426E}"/>
              </a:ext>
            </a:extLst>
          </p:cNvPr>
          <p:cNvSpPr txBox="1"/>
          <p:nvPr/>
        </p:nvSpPr>
        <p:spPr>
          <a:xfrm>
            <a:off x="7204114" y="333680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6</a:t>
            </a:r>
          </a:p>
        </p:txBody>
      </p:sp>
      <p:sp>
        <p:nvSpPr>
          <p:cNvPr id="89" name="ZoneTexte 88">
            <a:extLst>
              <a:ext uri="{FF2B5EF4-FFF2-40B4-BE49-F238E27FC236}">
                <a16:creationId xmlns:a16="http://schemas.microsoft.com/office/drawing/2014/main" id="{9D85CC96-C494-99B7-7DCD-F24D4B365DB9}"/>
              </a:ext>
            </a:extLst>
          </p:cNvPr>
          <p:cNvSpPr txBox="1"/>
          <p:nvPr/>
        </p:nvSpPr>
        <p:spPr>
          <a:xfrm>
            <a:off x="8214329" y="3354423"/>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7</a:t>
            </a:r>
          </a:p>
        </p:txBody>
      </p:sp>
      <p:sp>
        <p:nvSpPr>
          <p:cNvPr id="90" name="ZoneTexte 89">
            <a:extLst>
              <a:ext uri="{FF2B5EF4-FFF2-40B4-BE49-F238E27FC236}">
                <a16:creationId xmlns:a16="http://schemas.microsoft.com/office/drawing/2014/main" id="{D5F2C4C3-82B4-7902-F43F-0B041F7D6704}"/>
              </a:ext>
            </a:extLst>
          </p:cNvPr>
          <p:cNvSpPr txBox="1"/>
          <p:nvPr/>
        </p:nvSpPr>
        <p:spPr>
          <a:xfrm>
            <a:off x="9167704" y="3354423"/>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8</a:t>
            </a:r>
          </a:p>
        </p:txBody>
      </p:sp>
      <p:sp>
        <p:nvSpPr>
          <p:cNvPr id="91" name="ZoneTexte 90">
            <a:extLst>
              <a:ext uri="{FF2B5EF4-FFF2-40B4-BE49-F238E27FC236}">
                <a16:creationId xmlns:a16="http://schemas.microsoft.com/office/drawing/2014/main" id="{9AF2B52D-CFBD-9D1B-53C7-6DE09E7FCC6C}"/>
              </a:ext>
            </a:extLst>
          </p:cNvPr>
          <p:cNvSpPr txBox="1"/>
          <p:nvPr/>
        </p:nvSpPr>
        <p:spPr>
          <a:xfrm>
            <a:off x="10231303" y="3368142"/>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9</a:t>
            </a:r>
          </a:p>
        </p:txBody>
      </p:sp>
      <p:sp>
        <p:nvSpPr>
          <p:cNvPr id="92" name="ZoneTexte 91">
            <a:extLst>
              <a:ext uri="{FF2B5EF4-FFF2-40B4-BE49-F238E27FC236}">
                <a16:creationId xmlns:a16="http://schemas.microsoft.com/office/drawing/2014/main" id="{A03B0993-817B-BEDD-3760-A49E311103C8}"/>
              </a:ext>
            </a:extLst>
          </p:cNvPr>
          <p:cNvSpPr txBox="1"/>
          <p:nvPr/>
        </p:nvSpPr>
        <p:spPr>
          <a:xfrm>
            <a:off x="1156823" y="4430153"/>
            <a:ext cx="792011"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0</a:t>
            </a:r>
          </a:p>
        </p:txBody>
      </p:sp>
      <p:sp>
        <p:nvSpPr>
          <p:cNvPr id="93" name="ZoneTexte 92">
            <a:extLst>
              <a:ext uri="{FF2B5EF4-FFF2-40B4-BE49-F238E27FC236}">
                <a16:creationId xmlns:a16="http://schemas.microsoft.com/office/drawing/2014/main" id="{56CFB6D2-9167-4641-457E-5B2B4AE800CF}"/>
              </a:ext>
            </a:extLst>
          </p:cNvPr>
          <p:cNvSpPr txBox="1"/>
          <p:nvPr/>
        </p:nvSpPr>
        <p:spPr>
          <a:xfrm>
            <a:off x="2171618"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1</a:t>
            </a:r>
          </a:p>
        </p:txBody>
      </p:sp>
      <p:sp>
        <p:nvSpPr>
          <p:cNvPr id="94" name="ZoneTexte 93">
            <a:extLst>
              <a:ext uri="{FF2B5EF4-FFF2-40B4-BE49-F238E27FC236}">
                <a16:creationId xmlns:a16="http://schemas.microsoft.com/office/drawing/2014/main" id="{8B71ACF6-8AA8-325A-4D5B-DF1F4D73378F}"/>
              </a:ext>
            </a:extLst>
          </p:cNvPr>
          <p:cNvSpPr txBox="1"/>
          <p:nvPr/>
        </p:nvSpPr>
        <p:spPr>
          <a:xfrm>
            <a:off x="3172250"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2</a:t>
            </a:r>
          </a:p>
        </p:txBody>
      </p:sp>
      <p:sp>
        <p:nvSpPr>
          <p:cNvPr id="95" name="ZoneTexte 94">
            <a:extLst>
              <a:ext uri="{FF2B5EF4-FFF2-40B4-BE49-F238E27FC236}">
                <a16:creationId xmlns:a16="http://schemas.microsoft.com/office/drawing/2014/main" id="{41EAE557-E855-B4C8-8E54-3CFD434DFD6B}"/>
              </a:ext>
            </a:extLst>
          </p:cNvPr>
          <p:cNvSpPr txBox="1"/>
          <p:nvPr/>
        </p:nvSpPr>
        <p:spPr>
          <a:xfrm>
            <a:off x="4180216"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3</a:t>
            </a:r>
          </a:p>
        </p:txBody>
      </p:sp>
      <p:sp>
        <p:nvSpPr>
          <p:cNvPr id="96" name="ZoneTexte 95">
            <a:extLst>
              <a:ext uri="{FF2B5EF4-FFF2-40B4-BE49-F238E27FC236}">
                <a16:creationId xmlns:a16="http://schemas.microsoft.com/office/drawing/2014/main" id="{32F21E3A-2139-B3F9-0B19-8DC34A6BCEA0}"/>
              </a:ext>
            </a:extLst>
          </p:cNvPr>
          <p:cNvSpPr txBox="1"/>
          <p:nvPr/>
        </p:nvSpPr>
        <p:spPr>
          <a:xfrm>
            <a:off x="5106326" y="4399046"/>
            <a:ext cx="893418"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4</a:t>
            </a:r>
          </a:p>
        </p:txBody>
      </p:sp>
      <p:sp>
        <p:nvSpPr>
          <p:cNvPr id="97" name="ZoneTexte 96">
            <a:extLst>
              <a:ext uri="{FF2B5EF4-FFF2-40B4-BE49-F238E27FC236}">
                <a16:creationId xmlns:a16="http://schemas.microsoft.com/office/drawing/2014/main" id="{1309AD2A-104D-1706-F325-52B37E53B793}"/>
              </a:ext>
            </a:extLst>
          </p:cNvPr>
          <p:cNvSpPr txBox="1"/>
          <p:nvPr/>
        </p:nvSpPr>
        <p:spPr>
          <a:xfrm>
            <a:off x="6192857"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5</a:t>
            </a:r>
          </a:p>
        </p:txBody>
      </p:sp>
      <p:sp>
        <p:nvSpPr>
          <p:cNvPr id="98" name="ZoneTexte 97">
            <a:extLst>
              <a:ext uri="{FF2B5EF4-FFF2-40B4-BE49-F238E27FC236}">
                <a16:creationId xmlns:a16="http://schemas.microsoft.com/office/drawing/2014/main" id="{9BE59858-4304-800B-FBB5-56F58C61EEC8}"/>
              </a:ext>
            </a:extLst>
          </p:cNvPr>
          <p:cNvSpPr txBox="1"/>
          <p:nvPr/>
        </p:nvSpPr>
        <p:spPr>
          <a:xfrm>
            <a:off x="7176770" y="4420528"/>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6</a:t>
            </a:r>
          </a:p>
        </p:txBody>
      </p:sp>
      <p:sp>
        <p:nvSpPr>
          <p:cNvPr id="99" name="ZoneTexte 98">
            <a:extLst>
              <a:ext uri="{FF2B5EF4-FFF2-40B4-BE49-F238E27FC236}">
                <a16:creationId xmlns:a16="http://schemas.microsoft.com/office/drawing/2014/main" id="{E344BB72-2713-F4C2-9933-FE55C1A204C8}"/>
              </a:ext>
            </a:extLst>
          </p:cNvPr>
          <p:cNvSpPr txBox="1"/>
          <p:nvPr/>
        </p:nvSpPr>
        <p:spPr>
          <a:xfrm>
            <a:off x="8264424"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7</a:t>
            </a:r>
          </a:p>
        </p:txBody>
      </p:sp>
      <p:sp>
        <p:nvSpPr>
          <p:cNvPr id="100" name="ZoneTexte 99">
            <a:extLst>
              <a:ext uri="{FF2B5EF4-FFF2-40B4-BE49-F238E27FC236}">
                <a16:creationId xmlns:a16="http://schemas.microsoft.com/office/drawing/2014/main" id="{6148611B-689B-5C15-E3A1-C9679911C66C}"/>
              </a:ext>
            </a:extLst>
          </p:cNvPr>
          <p:cNvSpPr txBox="1"/>
          <p:nvPr/>
        </p:nvSpPr>
        <p:spPr>
          <a:xfrm>
            <a:off x="9216755"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8</a:t>
            </a:r>
          </a:p>
        </p:txBody>
      </p:sp>
      <p:sp>
        <p:nvSpPr>
          <p:cNvPr id="101" name="ZoneTexte 100">
            <a:extLst>
              <a:ext uri="{FF2B5EF4-FFF2-40B4-BE49-F238E27FC236}">
                <a16:creationId xmlns:a16="http://schemas.microsoft.com/office/drawing/2014/main" id="{81BC81C0-0C22-30A6-8BA8-CE7974803687}"/>
              </a:ext>
            </a:extLst>
          </p:cNvPr>
          <p:cNvSpPr txBox="1"/>
          <p:nvPr/>
        </p:nvSpPr>
        <p:spPr>
          <a:xfrm>
            <a:off x="10231303"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9</a:t>
            </a:r>
          </a:p>
        </p:txBody>
      </p:sp>
      <p:sp>
        <p:nvSpPr>
          <p:cNvPr id="102" name="ZoneTexte 101">
            <a:extLst>
              <a:ext uri="{FF2B5EF4-FFF2-40B4-BE49-F238E27FC236}">
                <a16:creationId xmlns:a16="http://schemas.microsoft.com/office/drawing/2014/main" id="{797F4357-E666-8CCD-341A-08D2BB1B1886}"/>
              </a:ext>
            </a:extLst>
          </p:cNvPr>
          <p:cNvSpPr txBox="1"/>
          <p:nvPr/>
        </p:nvSpPr>
        <p:spPr>
          <a:xfrm>
            <a:off x="1214098" y="5455567"/>
            <a:ext cx="773412" cy="707886"/>
          </a:xfrm>
          <a:prstGeom prst="rect">
            <a:avLst/>
          </a:prstGeom>
          <a:noFill/>
        </p:spPr>
        <p:txBody>
          <a:bodyPr wrap="square" rtlCol="0">
            <a:spAutoFit/>
          </a:bodyPr>
          <a:lstStyle/>
          <a:p>
            <a:pPr algn="ctr"/>
            <a:r>
              <a:rPr lang="fr-FR" sz="4000" b="1" dirty="0">
                <a:solidFill>
                  <a:srgbClr val="0070C0"/>
                </a:solidFill>
                <a:latin typeface="Acceseditionsscript Normal" panose="00000500000000000000" pitchFamily="50" charset="0"/>
              </a:rPr>
              <a:t>3</a:t>
            </a:r>
            <a:r>
              <a:rPr lang="fr-FR" sz="4000" b="1" dirty="0">
                <a:latin typeface="Acceseditionsscript Normal" panose="00000500000000000000" pitchFamily="50" charset="0"/>
              </a:rPr>
              <a:t>0</a:t>
            </a:r>
          </a:p>
        </p:txBody>
      </p:sp>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04" name="Groupe 103">
            <a:extLst>
              <a:ext uri="{FF2B5EF4-FFF2-40B4-BE49-F238E27FC236}">
                <a16:creationId xmlns:a16="http://schemas.microsoft.com/office/drawing/2014/main" id="{DCD6D26A-5719-4E3D-A2FB-B36CFAD667AA}"/>
              </a:ext>
            </a:extLst>
          </p:cNvPr>
          <p:cNvGrpSpPr/>
          <p:nvPr/>
        </p:nvGrpSpPr>
        <p:grpSpPr>
          <a:xfrm>
            <a:off x="838200" y="163680"/>
            <a:ext cx="10325100" cy="1015663"/>
            <a:chOff x="838200" y="163680"/>
            <a:chExt cx="10325100" cy="1015663"/>
          </a:xfrm>
        </p:grpSpPr>
        <p:sp>
          <p:nvSpPr>
            <p:cNvPr id="105" name="Flèche : pentagone 104">
              <a:extLst>
                <a:ext uri="{FF2B5EF4-FFF2-40B4-BE49-F238E27FC236}">
                  <a16:creationId xmlns:a16="http://schemas.microsoft.com/office/drawing/2014/main" id="{528E586A-F0AF-4220-A757-909058DF68D9}"/>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ZoneTexte 105">
              <a:extLst>
                <a:ext uri="{FF2B5EF4-FFF2-40B4-BE49-F238E27FC236}">
                  <a16:creationId xmlns:a16="http://schemas.microsoft.com/office/drawing/2014/main" id="{04D33A79-6706-47CA-B801-DCE08421103E}"/>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107" name="Groupe 106">
              <a:extLst>
                <a:ext uri="{FF2B5EF4-FFF2-40B4-BE49-F238E27FC236}">
                  <a16:creationId xmlns:a16="http://schemas.microsoft.com/office/drawing/2014/main" id="{18F2FABA-86E6-4729-83CC-D00AF54756A9}"/>
                </a:ext>
              </a:extLst>
            </p:cNvPr>
            <p:cNvGrpSpPr/>
            <p:nvPr/>
          </p:nvGrpSpPr>
          <p:grpSpPr>
            <a:xfrm>
              <a:off x="9854984" y="383338"/>
              <a:ext cx="872400" cy="364090"/>
              <a:chOff x="10999694" y="163680"/>
              <a:chExt cx="872400" cy="364090"/>
            </a:xfrm>
          </p:grpSpPr>
          <p:sp>
            <p:nvSpPr>
              <p:cNvPr id="108" name="Étoile : 5 branches 107">
                <a:extLst>
                  <a:ext uri="{FF2B5EF4-FFF2-40B4-BE49-F238E27FC236}">
                    <a16:creationId xmlns:a16="http://schemas.microsoft.com/office/drawing/2014/main" id="{592A8EEB-822B-46F4-8689-424E9DE49414}"/>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9" name="Étoile : 5 branches 108">
                <a:extLst>
                  <a:ext uri="{FF2B5EF4-FFF2-40B4-BE49-F238E27FC236}">
                    <a16:creationId xmlns:a16="http://schemas.microsoft.com/office/drawing/2014/main" id="{AA7E6B69-E1FE-4B35-9C18-48B044451446}"/>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110" name="ZoneTexte 109">
            <a:extLst>
              <a:ext uri="{FF2B5EF4-FFF2-40B4-BE49-F238E27FC236}">
                <a16:creationId xmlns:a16="http://schemas.microsoft.com/office/drawing/2014/main" id="{3B2EB908-44B7-416A-82AD-3144E284CC5E}"/>
              </a:ext>
            </a:extLst>
          </p:cNvPr>
          <p:cNvSpPr txBox="1"/>
          <p:nvPr/>
        </p:nvSpPr>
        <p:spPr>
          <a:xfrm>
            <a:off x="919701" y="1282147"/>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récite collectivement la comptine numérique.</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en-GB" b="1" dirty="0">
                <a:latin typeface="Acceseditionsscript Normal" panose="00000500000000000000" pitchFamily="50" charset="0"/>
              </a:rPr>
              <a:t> Let’s THINK and LEARN in English! </a:t>
            </a:r>
            <a:r>
              <a:rPr lang="fr-FR" b="1" dirty="0" err="1">
                <a:latin typeface="Acceseditionsscript Normal" panose="00000500000000000000" pitchFamily="50" charset="0"/>
              </a:rPr>
              <a:t>Let’s</a:t>
            </a:r>
            <a:r>
              <a:rPr lang="fr-FR" b="1" dirty="0">
                <a:latin typeface="Acceseditionsscript Normal" panose="00000500000000000000" pitchFamily="50" charset="0"/>
              </a:rPr>
              <a:t> count.</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417219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p:bldP spid="80" grpId="0"/>
      <p:bldP spid="81" grpId="0"/>
      <p:bldP spid="82" grpId="0"/>
      <p:bldP spid="83" grpId="0"/>
      <p:bldP spid="84" grpId="0"/>
      <p:bldP spid="85"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virage 1">
            <a:extLst>
              <a:ext uri="{FF2B5EF4-FFF2-40B4-BE49-F238E27FC236}">
                <a16:creationId xmlns:a16="http://schemas.microsoft.com/office/drawing/2014/main" id="{DB03DED5-9DE7-6286-77F5-3BEB5BD3E78A}"/>
              </a:ext>
            </a:extLst>
          </p:cNvPr>
          <p:cNvSpPr/>
          <p:nvPr/>
        </p:nvSpPr>
        <p:spPr>
          <a:xfrm rot="10800000">
            <a:off x="734542" y="4360651"/>
            <a:ext cx="10610850" cy="1539885"/>
          </a:xfrm>
          <a:prstGeom prst="bentArrow">
            <a:avLst>
              <a:gd name="adj1" fmla="val 25000"/>
              <a:gd name="adj2" fmla="val 25000"/>
              <a:gd name="adj3" fmla="val 50000"/>
              <a:gd name="adj4" fmla="val 39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 name="Ellipse 16">
            <a:extLst>
              <a:ext uri="{FF2B5EF4-FFF2-40B4-BE49-F238E27FC236}">
                <a16:creationId xmlns:a16="http://schemas.microsoft.com/office/drawing/2014/main" id="{4E89F978-3209-BD20-A78F-ED8382EE0A63}"/>
              </a:ext>
            </a:extLst>
          </p:cNvPr>
          <p:cNvSpPr/>
          <p:nvPr/>
        </p:nvSpPr>
        <p:spPr>
          <a:xfrm>
            <a:off x="10222646" y="2500332"/>
            <a:ext cx="1800000" cy="18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ZoneTexte 42">
            <a:extLst>
              <a:ext uri="{FF2B5EF4-FFF2-40B4-BE49-F238E27FC236}">
                <a16:creationId xmlns:a16="http://schemas.microsoft.com/office/drawing/2014/main" id="{AB7161AC-09AA-F010-A6C2-6A86F89B8432}"/>
              </a:ext>
            </a:extLst>
          </p:cNvPr>
          <p:cNvSpPr txBox="1"/>
          <p:nvPr/>
        </p:nvSpPr>
        <p:spPr>
          <a:xfrm>
            <a:off x="10608296" y="2454143"/>
            <a:ext cx="1028700" cy="1938992"/>
          </a:xfrm>
          <a:prstGeom prst="rect">
            <a:avLst/>
          </a:prstGeom>
          <a:noFill/>
        </p:spPr>
        <p:txBody>
          <a:bodyPr wrap="square" rtlCol="0">
            <a:spAutoFit/>
          </a:bodyPr>
          <a:lstStyle/>
          <a:p>
            <a:pPr algn="ctr"/>
            <a:r>
              <a:rPr lang="fr-FR" sz="12000" b="1" dirty="0">
                <a:latin typeface="Acceseditionsscript Normal" panose="00000500000000000000" pitchFamily="50" charset="0"/>
              </a:rPr>
              <a:t>5</a:t>
            </a:r>
          </a:p>
        </p:txBody>
      </p:sp>
      <p:sp>
        <p:nvSpPr>
          <p:cNvPr id="3" name="Ellipse 2">
            <a:extLst>
              <a:ext uri="{FF2B5EF4-FFF2-40B4-BE49-F238E27FC236}">
                <a16:creationId xmlns:a16="http://schemas.microsoft.com/office/drawing/2014/main" id="{B7AA3231-2C35-5221-28A2-56F4B301C033}"/>
              </a:ext>
            </a:extLst>
          </p:cNvPr>
          <p:cNvSpPr/>
          <p:nvPr/>
        </p:nvSpPr>
        <p:spPr>
          <a:xfrm>
            <a:off x="8229821" y="2540300"/>
            <a:ext cx="1800000" cy="18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C701AAE0-E7D0-874E-E012-EAA60AB1FB9C}"/>
              </a:ext>
            </a:extLst>
          </p:cNvPr>
          <p:cNvSpPr txBox="1"/>
          <p:nvPr/>
        </p:nvSpPr>
        <p:spPr>
          <a:xfrm>
            <a:off x="8615471" y="2494111"/>
            <a:ext cx="1028700" cy="1938992"/>
          </a:xfrm>
          <a:prstGeom prst="rect">
            <a:avLst/>
          </a:prstGeom>
          <a:noFill/>
        </p:spPr>
        <p:txBody>
          <a:bodyPr wrap="square" rtlCol="0">
            <a:spAutoFit/>
          </a:bodyPr>
          <a:lstStyle/>
          <a:p>
            <a:pPr algn="ctr"/>
            <a:r>
              <a:rPr lang="fr-FR" sz="12000" b="1" dirty="0">
                <a:latin typeface="Acceseditionsscript Normal" panose="00000500000000000000" pitchFamily="50" charset="0"/>
              </a:rPr>
              <a:t>4</a:t>
            </a:r>
          </a:p>
        </p:txBody>
      </p:sp>
      <p:sp>
        <p:nvSpPr>
          <p:cNvPr id="5" name="Ellipse 4">
            <a:extLst>
              <a:ext uri="{FF2B5EF4-FFF2-40B4-BE49-F238E27FC236}">
                <a16:creationId xmlns:a16="http://schemas.microsoft.com/office/drawing/2014/main" id="{021C84CF-C58B-1294-5009-9AF3AD11B97A}"/>
              </a:ext>
            </a:extLst>
          </p:cNvPr>
          <p:cNvSpPr/>
          <p:nvPr/>
        </p:nvSpPr>
        <p:spPr>
          <a:xfrm>
            <a:off x="6236996" y="2494111"/>
            <a:ext cx="1800000" cy="18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14627A42-D837-B017-492E-314CE5FFD18C}"/>
              </a:ext>
            </a:extLst>
          </p:cNvPr>
          <p:cNvSpPr txBox="1"/>
          <p:nvPr/>
        </p:nvSpPr>
        <p:spPr>
          <a:xfrm>
            <a:off x="6622646" y="2447922"/>
            <a:ext cx="1028700" cy="1938992"/>
          </a:xfrm>
          <a:prstGeom prst="rect">
            <a:avLst/>
          </a:prstGeom>
          <a:noFill/>
        </p:spPr>
        <p:txBody>
          <a:bodyPr wrap="square" rtlCol="0">
            <a:spAutoFit/>
          </a:bodyPr>
          <a:lstStyle/>
          <a:p>
            <a:pPr algn="ctr"/>
            <a:r>
              <a:rPr lang="fr-FR" sz="12000" b="1" dirty="0">
                <a:latin typeface="Acceseditionsscript Normal" panose="00000500000000000000" pitchFamily="50" charset="0"/>
              </a:rPr>
              <a:t>3</a:t>
            </a:r>
          </a:p>
        </p:txBody>
      </p:sp>
      <p:sp>
        <p:nvSpPr>
          <p:cNvPr id="12" name="Ellipse 11">
            <a:extLst>
              <a:ext uri="{FF2B5EF4-FFF2-40B4-BE49-F238E27FC236}">
                <a16:creationId xmlns:a16="http://schemas.microsoft.com/office/drawing/2014/main" id="{40E7394E-9407-356F-EE92-B1250722BC10}"/>
              </a:ext>
            </a:extLst>
          </p:cNvPr>
          <p:cNvSpPr/>
          <p:nvPr/>
        </p:nvSpPr>
        <p:spPr>
          <a:xfrm>
            <a:off x="4239967" y="2494111"/>
            <a:ext cx="1800000" cy="18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83338CD-479A-76ED-3B76-5D4541F1D52B}"/>
              </a:ext>
            </a:extLst>
          </p:cNvPr>
          <p:cNvSpPr txBox="1"/>
          <p:nvPr/>
        </p:nvSpPr>
        <p:spPr>
          <a:xfrm>
            <a:off x="4625617" y="2447922"/>
            <a:ext cx="1028700" cy="1938992"/>
          </a:xfrm>
          <a:prstGeom prst="rect">
            <a:avLst/>
          </a:prstGeom>
          <a:noFill/>
        </p:spPr>
        <p:txBody>
          <a:bodyPr wrap="square" rtlCol="0">
            <a:spAutoFit/>
          </a:bodyPr>
          <a:lstStyle/>
          <a:p>
            <a:pPr algn="ctr"/>
            <a:r>
              <a:rPr lang="fr-FR" sz="12000" b="1" dirty="0">
                <a:latin typeface="Acceseditionsscript Normal" panose="00000500000000000000" pitchFamily="50" charset="0"/>
              </a:rPr>
              <a:t>2</a:t>
            </a:r>
          </a:p>
        </p:txBody>
      </p:sp>
      <p:sp>
        <p:nvSpPr>
          <p:cNvPr id="18" name="Ellipse 17">
            <a:extLst>
              <a:ext uri="{FF2B5EF4-FFF2-40B4-BE49-F238E27FC236}">
                <a16:creationId xmlns:a16="http://schemas.microsoft.com/office/drawing/2014/main" id="{446CAC6C-B16E-994C-73F2-B543208A5964}"/>
              </a:ext>
            </a:extLst>
          </p:cNvPr>
          <p:cNvSpPr/>
          <p:nvPr/>
        </p:nvSpPr>
        <p:spPr>
          <a:xfrm>
            <a:off x="2242938" y="2476967"/>
            <a:ext cx="1800000" cy="18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a:extLst>
              <a:ext uri="{FF2B5EF4-FFF2-40B4-BE49-F238E27FC236}">
                <a16:creationId xmlns:a16="http://schemas.microsoft.com/office/drawing/2014/main" id="{61A2AFD7-BDF8-290F-8D05-C2515D9AC43E}"/>
              </a:ext>
            </a:extLst>
          </p:cNvPr>
          <p:cNvSpPr txBox="1"/>
          <p:nvPr/>
        </p:nvSpPr>
        <p:spPr>
          <a:xfrm>
            <a:off x="2628588" y="2430778"/>
            <a:ext cx="1028700" cy="1938992"/>
          </a:xfrm>
          <a:prstGeom prst="rect">
            <a:avLst/>
          </a:prstGeom>
          <a:noFill/>
        </p:spPr>
        <p:txBody>
          <a:bodyPr wrap="square" rtlCol="0">
            <a:spAutoFit/>
          </a:bodyPr>
          <a:lstStyle/>
          <a:p>
            <a:pPr algn="ctr"/>
            <a:r>
              <a:rPr lang="fr-FR" sz="12000" b="1" dirty="0">
                <a:latin typeface="Acceseditionsscript Normal" panose="00000500000000000000" pitchFamily="50" charset="0"/>
              </a:rPr>
              <a:t>1</a:t>
            </a:r>
          </a:p>
        </p:txBody>
      </p:sp>
      <p:sp>
        <p:nvSpPr>
          <p:cNvPr id="21" name="Ellipse 20">
            <a:extLst>
              <a:ext uri="{FF2B5EF4-FFF2-40B4-BE49-F238E27FC236}">
                <a16:creationId xmlns:a16="http://schemas.microsoft.com/office/drawing/2014/main" id="{947090A0-2E15-F467-D9E9-134AB3A49C3F}"/>
              </a:ext>
            </a:extLst>
          </p:cNvPr>
          <p:cNvSpPr/>
          <p:nvPr/>
        </p:nvSpPr>
        <p:spPr>
          <a:xfrm>
            <a:off x="250113" y="2447922"/>
            <a:ext cx="1800000" cy="18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D451A024-33F9-CB50-19C3-2B4D723B7839}"/>
              </a:ext>
            </a:extLst>
          </p:cNvPr>
          <p:cNvSpPr txBox="1"/>
          <p:nvPr/>
        </p:nvSpPr>
        <p:spPr>
          <a:xfrm>
            <a:off x="635763" y="2401733"/>
            <a:ext cx="1028700" cy="1938992"/>
          </a:xfrm>
          <a:prstGeom prst="rect">
            <a:avLst/>
          </a:prstGeom>
          <a:noFill/>
        </p:spPr>
        <p:txBody>
          <a:bodyPr wrap="square" rtlCol="0">
            <a:spAutoFit/>
          </a:bodyPr>
          <a:lstStyle/>
          <a:p>
            <a:pPr algn="ctr"/>
            <a:r>
              <a:rPr lang="fr-FR" sz="12000" b="1" dirty="0">
                <a:latin typeface="Acceseditionsscript Normal" panose="00000500000000000000" pitchFamily="50" charset="0"/>
              </a:rPr>
              <a:t>0</a:t>
            </a:r>
          </a:p>
        </p:txBody>
      </p:sp>
      <p:grpSp>
        <p:nvGrpSpPr>
          <p:cNvPr id="20" name="Groupe 19">
            <a:extLst>
              <a:ext uri="{FF2B5EF4-FFF2-40B4-BE49-F238E27FC236}">
                <a16:creationId xmlns:a16="http://schemas.microsoft.com/office/drawing/2014/main" id="{2C0FB416-90A4-43D6-87EB-FE601F6552A0}"/>
              </a:ext>
            </a:extLst>
          </p:cNvPr>
          <p:cNvGrpSpPr/>
          <p:nvPr/>
        </p:nvGrpSpPr>
        <p:grpSpPr>
          <a:xfrm>
            <a:off x="838200" y="163680"/>
            <a:ext cx="10325100" cy="1015663"/>
            <a:chOff x="838200" y="163680"/>
            <a:chExt cx="10325100" cy="1015663"/>
          </a:xfrm>
        </p:grpSpPr>
        <p:sp>
          <p:nvSpPr>
            <p:cNvPr id="23" name="Flèche : pentagone 22">
              <a:extLst>
                <a:ext uri="{FF2B5EF4-FFF2-40B4-BE49-F238E27FC236}">
                  <a16:creationId xmlns:a16="http://schemas.microsoft.com/office/drawing/2014/main" id="{6A589765-45DC-4457-83BB-F1DB28790517}"/>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D9C2547A-FAA0-4CDD-90EE-E74A615DA34B}"/>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25" name="Groupe 24">
              <a:extLst>
                <a:ext uri="{FF2B5EF4-FFF2-40B4-BE49-F238E27FC236}">
                  <a16:creationId xmlns:a16="http://schemas.microsoft.com/office/drawing/2014/main" id="{145C7A9B-8215-4566-B376-6F07C4DE93F3}"/>
                </a:ext>
              </a:extLst>
            </p:cNvPr>
            <p:cNvGrpSpPr/>
            <p:nvPr/>
          </p:nvGrpSpPr>
          <p:grpSpPr>
            <a:xfrm>
              <a:off x="9854984" y="383338"/>
              <a:ext cx="872400" cy="364090"/>
              <a:chOff x="10999694" y="163680"/>
              <a:chExt cx="872400" cy="364090"/>
            </a:xfrm>
          </p:grpSpPr>
          <p:sp>
            <p:nvSpPr>
              <p:cNvPr id="26" name="Étoile : 5 branches 25">
                <a:extLst>
                  <a:ext uri="{FF2B5EF4-FFF2-40B4-BE49-F238E27FC236}">
                    <a16:creationId xmlns:a16="http://schemas.microsoft.com/office/drawing/2014/main" id="{4C0CC1E7-536F-4FE1-AE63-0B696AD811AA}"/>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7" name="Étoile : 5 branches 26">
                <a:extLst>
                  <a:ext uri="{FF2B5EF4-FFF2-40B4-BE49-F238E27FC236}">
                    <a16:creationId xmlns:a16="http://schemas.microsoft.com/office/drawing/2014/main" id="{A6A6416A-E0F4-4870-B647-2683D9674071}"/>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28" name="ZoneTexte 27">
            <a:extLst>
              <a:ext uri="{FF2B5EF4-FFF2-40B4-BE49-F238E27FC236}">
                <a16:creationId xmlns:a16="http://schemas.microsoft.com/office/drawing/2014/main" id="{4E6B9386-3BA3-4272-BA91-C51FE33AC03C}"/>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récite collectivement la comptine à rebours à partir de 5,</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Count down </a:t>
            </a:r>
            <a:r>
              <a:rPr lang="fr-FR" b="1" dirty="0" err="1">
                <a:latin typeface="Acceseditionsscript Normal" panose="00000500000000000000" pitchFamily="50" charset="0"/>
              </a:rPr>
              <a:t>from</a:t>
            </a:r>
            <a:r>
              <a:rPr lang="fr-FR" b="1" dirty="0">
                <a:latin typeface="Acceseditionsscript Normal" panose="00000500000000000000" pitchFamily="50" charset="0"/>
              </a:rPr>
              <a:t> 5</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394332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 grpId="0"/>
      <p:bldP spid="6" grpId="0"/>
      <p:bldP spid="13" grpId="0"/>
      <p:bldP spid="19"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2</a:t>
              </a:r>
            </a:p>
          </p:txBody>
        </p:sp>
      </p:grpSp>
      <p:sp>
        <p:nvSpPr>
          <p:cNvPr id="7" name="Étoile : 5 branches 6">
            <a:extLst>
              <a:ext uri="{FF2B5EF4-FFF2-40B4-BE49-F238E27FC236}">
                <a16:creationId xmlns:a16="http://schemas.microsoft.com/office/drawing/2014/main" id="{37B56498-C200-4680-AE0F-45FE3ACFE3C0}"/>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D2F140FD-3BEE-4DBB-B8AE-C8B40525ABB5}"/>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FF8D7D82-AF59-4FBF-B802-FADAFC81D838}"/>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4515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613392"/>
            <a:ext cx="12192000" cy="2862322"/>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p>
          <a:p>
            <a:pPr marL="342900" indent="-342900">
              <a:buFont typeface="Wingdings" panose="05000000000000000000" pitchFamily="2" charset="2"/>
              <a:buChar char="è"/>
            </a:pPr>
            <a:r>
              <a:rPr lang="fr-FR" sz="2000" b="1" dirty="0" err="1">
                <a:latin typeface="Acceseditionsscript Normal" panose="00000500000000000000" pitchFamily="50" charset="0"/>
              </a:rPr>
              <a:t>Let’s</a:t>
            </a:r>
            <a:r>
              <a:rPr lang="fr-FR" sz="2000" b="1" dirty="0">
                <a:latin typeface="Acceseditionsscript Normal" panose="00000500000000000000" pitchFamily="50" charset="0"/>
              </a:rPr>
              <a:t> count </a:t>
            </a:r>
            <a:r>
              <a:rPr lang="fr-FR" sz="2000" b="1" dirty="0" err="1">
                <a:latin typeface="Acceseditionsscript Normal" panose="00000500000000000000" pitchFamily="50" charset="0"/>
              </a:rPr>
              <a:t>from</a:t>
            </a:r>
            <a:r>
              <a:rPr lang="fr-FR" sz="2000" b="1" dirty="0">
                <a:latin typeface="Acceseditionsscript Normal" panose="00000500000000000000" pitchFamily="50" charset="0"/>
              </a:rPr>
              <a:t> 5 (JEU 1). </a:t>
            </a:r>
          </a:p>
          <a:p>
            <a:pPr marL="342900" indent="-342900">
              <a:buFont typeface="Wingdings" panose="05000000000000000000" pitchFamily="2" charset="2"/>
              <a:buChar char="è"/>
            </a:pPr>
            <a:r>
              <a:rPr lang="fr-FR" sz="2000" b="1" dirty="0">
                <a:latin typeface="Acceseditionsscript Normal" panose="00000500000000000000" pitchFamily="50" charset="0"/>
              </a:rPr>
              <a:t>Count down </a:t>
            </a:r>
            <a:r>
              <a:rPr lang="fr-FR" sz="2000" b="1" dirty="0" err="1">
                <a:latin typeface="Acceseditionsscript Normal" panose="00000500000000000000" pitchFamily="50" charset="0"/>
              </a:rPr>
              <a:t>from</a:t>
            </a:r>
            <a:r>
              <a:rPr lang="fr-FR" sz="2000" b="1" dirty="0">
                <a:latin typeface="Acceseditionsscript Normal" panose="00000500000000000000" pitchFamily="50" charset="0"/>
              </a:rPr>
              <a:t> 12 (JEU2)</a:t>
            </a:r>
            <a:r>
              <a:rPr lang="en-GB" sz="2000" b="1" dirty="0">
                <a:latin typeface="Acceseditionsscript Normal" panose="00000500000000000000" pitchFamily="50" charset="0"/>
              </a:rPr>
              <a: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five, six, </a:t>
            </a:r>
            <a:r>
              <a:rPr lang="fr-FR" sz="2000" i="1" dirty="0" err="1">
                <a:latin typeface="Acceseditionsscript Normal" panose="00000500000000000000" pitchFamily="50" charset="0"/>
              </a:rPr>
              <a:t>seven</a:t>
            </a:r>
            <a:r>
              <a:rPr lang="fr-FR" sz="2000" i="1" dirty="0">
                <a:latin typeface="Acceseditionsscript Normal" panose="00000500000000000000" pitchFamily="50" charset="0"/>
              </a:rPr>
              <a:t>... » (JEU 1) ; « </a:t>
            </a:r>
            <a:r>
              <a:rPr lang="fr-FR" sz="2000" i="1" dirty="0" err="1">
                <a:latin typeface="Acceseditionsscript Normal" panose="00000500000000000000" pitchFamily="50" charset="0"/>
              </a:rPr>
              <a:t>twelve</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eleven</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ten</a:t>
            </a:r>
            <a:r>
              <a:rPr lang="fr-FR" sz="2000" i="1" dirty="0">
                <a:latin typeface="Acceseditionsscript Normal" panose="00000500000000000000" pitchFamily="50" charset="0"/>
              </a:rPr>
              <a:t>... » (JEU 2)</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Conseils :</a:t>
            </a:r>
          </a:p>
        </p:txBody>
      </p:sp>
      <p:sp>
        <p:nvSpPr>
          <p:cNvPr id="5" name="Étoile : 5 branches 4">
            <a:extLst>
              <a:ext uri="{FF2B5EF4-FFF2-40B4-BE49-F238E27FC236}">
                <a16:creationId xmlns:a16="http://schemas.microsoft.com/office/drawing/2014/main" id="{E0C29684-6E5F-466E-B483-3420542CE60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ADF815BA-AA25-4021-A233-13993C5803AF}"/>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BA2D02D8-09C6-4E15-80F0-4C37C22DC343}"/>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4AC8356-368E-43C8-A5C4-F21713B8EF46}"/>
              </a:ext>
            </a:extLst>
          </p:cNvPr>
          <p:cNvSpPr txBox="1"/>
          <p:nvPr/>
        </p:nvSpPr>
        <p:spPr>
          <a:xfrm>
            <a:off x="479681" y="5472951"/>
            <a:ext cx="11259601" cy="1200329"/>
          </a:xfrm>
          <a:prstGeom prst="rect">
            <a:avLst/>
          </a:prstGeom>
          <a:noFill/>
        </p:spPr>
        <p:txBody>
          <a:bodyPr wrap="square" rtlCol="0">
            <a:spAutoFit/>
          </a:bodyPr>
          <a:lstStyle/>
          <a:p>
            <a:pPr algn="ctr"/>
            <a:r>
              <a:rPr lang="fr-FR" b="1" i="1" dirty="0">
                <a:solidFill>
                  <a:schemeClr val="bg1">
                    <a:lumMod val="50000"/>
                  </a:schemeClr>
                </a:solidFill>
                <a:latin typeface="Acceseditionsscript Normal" panose="00000500000000000000" pitchFamily="50" charset="0"/>
              </a:rPr>
              <a:t>Pour le 1</a:t>
            </a:r>
            <a:r>
              <a:rPr lang="fr-FR" b="1" i="1" baseline="30000" dirty="0">
                <a:solidFill>
                  <a:schemeClr val="bg1">
                    <a:lumMod val="50000"/>
                  </a:schemeClr>
                </a:solidFill>
                <a:latin typeface="Acceseditionsscript Normal" panose="00000500000000000000" pitchFamily="50" charset="0"/>
              </a:rPr>
              <a:t>er</a:t>
            </a:r>
            <a:r>
              <a:rPr lang="fr-FR" b="1" i="1" dirty="0">
                <a:solidFill>
                  <a:schemeClr val="bg1">
                    <a:lumMod val="50000"/>
                  </a:schemeClr>
                </a:solidFill>
                <a:latin typeface="Acceseditionsscript Normal" panose="00000500000000000000" pitchFamily="50" charset="0"/>
              </a:rPr>
              <a:t> jeu </a:t>
            </a:r>
            <a:r>
              <a:rPr lang="fr-FR" i="1" dirty="0">
                <a:solidFill>
                  <a:schemeClr val="bg1">
                    <a:lumMod val="50000"/>
                  </a:schemeClr>
                </a:solidFill>
                <a:latin typeface="Acceseditionsscript Normal" panose="00000500000000000000" pitchFamily="50" charset="0"/>
              </a:rPr>
              <a:t>des GS, </a:t>
            </a:r>
            <a:r>
              <a:rPr lang="fr-FR" b="1" i="1" dirty="0">
                <a:solidFill>
                  <a:schemeClr val="bg1">
                    <a:lumMod val="50000"/>
                  </a:schemeClr>
                </a:solidFill>
                <a:latin typeface="Acceseditionsscript Normal" panose="00000500000000000000" pitchFamily="50" charset="0"/>
              </a:rPr>
              <a:t>possibilité de </a:t>
            </a:r>
            <a:r>
              <a:rPr lang="fr-FR" i="1" dirty="0">
                <a:solidFill>
                  <a:schemeClr val="bg1">
                    <a:lumMod val="50000"/>
                  </a:schemeClr>
                </a:solidFill>
                <a:latin typeface="Acceseditionsscript Normal" panose="00000500000000000000" pitchFamily="50" charset="0"/>
              </a:rPr>
              <a:t>les faire s’assoir ou se lever à chaque fois qu’ils annoncent un nombre pour les garder alertes pendant toute la durée du rituel. </a:t>
            </a:r>
          </a:p>
          <a:p>
            <a:pPr algn="ctr"/>
            <a:r>
              <a:rPr lang="fr-FR" b="1" i="1" dirty="0">
                <a:solidFill>
                  <a:schemeClr val="bg1">
                    <a:lumMod val="50000"/>
                  </a:schemeClr>
                </a:solidFill>
                <a:latin typeface="Acceseditionsscript Normal" panose="00000500000000000000" pitchFamily="50" charset="0"/>
              </a:rPr>
              <a:t>Pour le 2</a:t>
            </a:r>
            <a:r>
              <a:rPr lang="fr-FR" b="1" i="1" baseline="30000" dirty="0">
                <a:solidFill>
                  <a:schemeClr val="bg1">
                    <a:lumMod val="50000"/>
                  </a:schemeClr>
                </a:solidFill>
                <a:latin typeface="Acceseditionsscript Normal" panose="00000500000000000000" pitchFamily="50" charset="0"/>
              </a:rPr>
              <a:t>ème</a:t>
            </a:r>
            <a:r>
              <a:rPr lang="fr-FR" b="1" i="1" dirty="0">
                <a:solidFill>
                  <a:schemeClr val="bg1">
                    <a:lumMod val="50000"/>
                  </a:schemeClr>
                </a:solidFill>
                <a:latin typeface="Acceseditionsscript Normal" panose="00000500000000000000" pitchFamily="50" charset="0"/>
              </a:rPr>
              <a:t> jeu, possibilité de </a:t>
            </a:r>
            <a:r>
              <a:rPr lang="fr-FR" i="1" dirty="0">
                <a:solidFill>
                  <a:schemeClr val="bg1">
                    <a:lumMod val="50000"/>
                  </a:schemeClr>
                </a:solidFill>
                <a:latin typeface="Acceseditionsscript Normal" panose="00000500000000000000" pitchFamily="50" charset="0"/>
              </a:rPr>
              <a:t>distribuer des cartes flash de 1 à 12 aux élèves et ils s’assoient ou posent leur carte au fur et à mesure du compte à rebours.</a:t>
            </a:r>
          </a:p>
        </p:txBody>
      </p:sp>
    </p:spTree>
    <p:extLst>
      <p:ext uri="{BB962C8B-B14F-4D97-AF65-F5344CB8AC3E}">
        <p14:creationId xmlns:p14="http://schemas.microsoft.com/office/powerpoint/2010/main" val="265361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lipse 32">
            <a:extLst>
              <a:ext uri="{FF2B5EF4-FFF2-40B4-BE49-F238E27FC236}">
                <a16:creationId xmlns:a16="http://schemas.microsoft.com/office/drawing/2014/main" id="{A5E3ED92-FD2C-7CAD-CB16-39D3DCFFD152}"/>
              </a:ext>
            </a:extLst>
          </p:cNvPr>
          <p:cNvSpPr/>
          <p:nvPr/>
        </p:nvSpPr>
        <p:spPr>
          <a:xfrm>
            <a:off x="6137224"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29E13C23-1DA3-A5F7-46FF-A8C43EAF654B}"/>
              </a:ext>
            </a:extLst>
          </p:cNvPr>
          <p:cNvSpPr/>
          <p:nvPr/>
        </p:nvSpPr>
        <p:spPr>
          <a:xfrm>
            <a:off x="714519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78C792FB-20DD-BAEB-C6CD-EDF80802EC58}"/>
              </a:ext>
            </a:extLst>
          </p:cNvPr>
          <p:cNvSpPr/>
          <p:nvPr/>
        </p:nvSpPr>
        <p:spPr>
          <a:xfrm>
            <a:off x="815315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65C9725B-D990-ED80-CD9C-DE2CCA2D796D}"/>
              </a:ext>
            </a:extLst>
          </p:cNvPr>
          <p:cNvSpPr/>
          <p:nvPr/>
        </p:nvSpPr>
        <p:spPr>
          <a:xfrm>
            <a:off x="916112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A72FEBC-9505-DC77-0820-381079B2B133}"/>
              </a:ext>
            </a:extLst>
          </p:cNvPr>
          <p:cNvSpPr/>
          <p:nvPr/>
        </p:nvSpPr>
        <p:spPr>
          <a:xfrm>
            <a:off x="1017567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4D25FF6E-52CB-CAFD-E4D3-8C55D3B8BB23}"/>
              </a:ext>
            </a:extLst>
          </p:cNvPr>
          <p:cNvSpPr/>
          <p:nvPr/>
        </p:nvSpPr>
        <p:spPr>
          <a:xfrm>
            <a:off x="109081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5E3F72E4-8A2C-A017-7F4F-38213F98C5CB}"/>
              </a:ext>
            </a:extLst>
          </p:cNvPr>
          <p:cNvSpPr/>
          <p:nvPr/>
        </p:nvSpPr>
        <p:spPr>
          <a:xfrm>
            <a:off x="210536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DC5EC544-E710-C421-B817-B048F4CF3533}"/>
              </a:ext>
            </a:extLst>
          </p:cNvPr>
          <p:cNvSpPr/>
          <p:nvPr/>
        </p:nvSpPr>
        <p:spPr>
          <a:xfrm>
            <a:off x="311332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B831AB94-0D05-93FF-287D-25DA3DAE10FB}"/>
              </a:ext>
            </a:extLst>
          </p:cNvPr>
          <p:cNvSpPr/>
          <p:nvPr/>
        </p:nvSpPr>
        <p:spPr>
          <a:xfrm>
            <a:off x="412129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D3C92EA2-70E2-0945-2615-299D4EFC194E}"/>
              </a:ext>
            </a:extLst>
          </p:cNvPr>
          <p:cNvSpPr/>
          <p:nvPr/>
        </p:nvSpPr>
        <p:spPr>
          <a:xfrm>
            <a:off x="5129258"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A6A2BF96-74EC-BBD4-999B-1F5814D3549A}"/>
              </a:ext>
            </a:extLst>
          </p:cNvPr>
          <p:cNvSpPr/>
          <p:nvPr/>
        </p:nvSpPr>
        <p:spPr>
          <a:xfrm>
            <a:off x="6137224"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FC612E2F-6DDF-4D94-81CA-AA65BF396B0F}"/>
              </a:ext>
            </a:extLst>
          </p:cNvPr>
          <p:cNvSpPr/>
          <p:nvPr/>
        </p:nvSpPr>
        <p:spPr>
          <a:xfrm>
            <a:off x="714519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6186EC90-BAE1-E2B8-3CB2-EA7DFDD164BB}"/>
              </a:ext>
            </a:extLst>
          </p:cNvPr>
          <p:cNvSpPr/>
          <p:nvPr/>
        </p:nvSpPr>
        <p:spPr>
          <a:xfrm>
            <a:off x="815315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B3301DAF-07C2-6AAB-EB48-56320CE74F33}"/>
              </a:ext>
            </a:extLst>
          </p:cNvPr>
          <p:cNvSpPr/>
          <p:nvPr/>
        </p:nvSpPr>
        <p:spPr>
          <a:xfrm>
            <a:off x="916112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2DC2F82C-4F1D-E087-9DB8-69115F2E5EBB}"/>
              </a:ext>
            </a:extLst>
          </p:cNvPr>
          <p:cNvSpPr/>
          <p:nvPr/>
        </p:nvSpPr>
        <p:spPr>
          <a:xfrm>
            <a:off x="1017567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DF560836-6252-B3D8-F3D3-F9B3E381B0AF}"/>
              </a:ext>
            </a:extLst>
          </p:cNvPr>
          <p:cNvSpPr/>
          <p:nvPr/>
        </p:nvSpPr>
        <p:spPr>
          <a:xfrm>
            <a:off x="109081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4C853547-5273-F426-0EF1-8ABB324A0CEE}"/>
              </a:ext>
            </a:extLst>
          </p:cNvPr>
          <p:cNvSpPr/>
          <p:nvPr/>
        </p:nvSpPr>
        <p:spPr>
          <a:xfrm>
            <a:off x="210536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EE074530-CFEB-1103-FF8B-D03D8896BB5B}"/>
              </a:ext>
            </a:extLst>
          </p:cNvPr>
          <p:cNvSpPr/>
          <p:nvPr/>
        </p:nvSpPr>
        <p:spPr>
          <a:xfrm>
            <a:off x="311332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572400CC-0E38-1A2E-38D2-427EC8AE7793}"/>
              </a:ext>
            </a:extLst>
          </p:cNvPr>
          <p:cNvSpPr/>
          <p:nvPr/>
        </p:nvSpPr>
        <p:spPr>
          <a:xfrm>
            <a:off x="412129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94A1D477-94AA-5737-BF98-449DC6C03DD4}"/>
              </a:ext>
            </a:extLst>
          </p:cNvPr>
          <p:cNvSpPr/>
          <p:nvPr/>
        </p:nvSpPr>
        <p:spPr>
          <a:xfrm>
            <a:off x="5129258"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F4F3D129-6808-2CC8-EE04-408B8BD56A80}"/>
              </a:ext>
            </a:extLst>
          </p:cNvPr>
          <p:cNvSpPr/>
          <p:nvPr/>
        </p:nvSpPr>
        <p:spPr>
          <a:xfrm>
            <a:off x="6137224"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a:extLst>
              <a:ext uri="{FF2B5EF4-FFF2-40B4-BE49-F238E27FC236}">
                <a16:creationId xmlns:a16="http://schemas.microsoft.com/office/drawing/2014/main" id="{22774CAF-9F62-7847-177E-8C528288EB1B}"/>
              </a:ext>
            </a:extLst>
          </p:cNvPr>
          <p:cNvSpPr/>
          <p:nvPr/>
        </p:nvSpPr>
        <p:spPr>
          <a:xfrm>
            <a:off x="714519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3F478744-5CC1-9D54-F4BD-E32A271C1EE4}"/>
              </a:ext>
            </a:extLst>
          </p:cNvPr>
          <p:cNvSpPr/>
          <p:nvPr/>
        </p:nvSpPr>
        <p:spPr>
          <a:xfrm>
            <a:off x="815315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2EA2AF77-2910-F3EB-0DE9-B461D81E0CE5}"/>
              </a:ext>
            </a:extLst>
          </p:cNvPr>
          <p:cNvSpPr/>
          <p:nvPr/>
        </p:nvSpPr>
        <p:spPr>
          <a:xfrm>
            <a:off x="916112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9BF3A04A-99ED-215E-8CAD-D5599267BE17}"/>
              </a:ext>
            </a:extLst>
          </p:cNvPr>
          <p:cNvSpPr/>
          <p:nvPr/>
        </p:nvSpPr>
        <p:spPr>
          <a:xfrm>
            <a:off x="1017567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0058F41E-7BBE-FF68-93D2-C848475B3193}"/>
              </a:ext>
            </a:extLst>
          </p:cNvPr>
          <p:cNvSpPr/>
          <p:nvPr/>
        </p:nvSpPr>
        <p:spPr>
          <a:xfrm>
            <a:off x="1090812" y="5359510"/>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ZoneTexte 76">
            <a:extLst>
              <a:ext uri="{FF2B5EF4-FFF2-40B4-BE49-F238E27FC236}">
                <a16:creationId xmlns:a16="http://schemas.microsoft.com/office/drawing/2014/main" id="{BE7E0E9B-B2FB-21D5-A470-6A0D83D01D49}"/>
              </a:ext>
            </a:extLst>
          </p:cNvPr>
          <p:cNvSpPr txBox="1"/>
          <p:nvPr/>
        </p:nvSpPr>
        <p:spPr>
          <a:xfrm>
            <a:off x="6248492"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5</a:t>
            </a:r>
          </a:p>
        </p:txBody>
      </p:sp>
      <p:sp>
        <p:nvSpPr>
          <p:cNvPr id="78" name="ZoneTexte 77">
            <a:extLst>
              <a:ext uri="{FF2B5EF4-FFF2-40B4-BE49-F238E27FC236}">
                <a16:creationId xmlns:a16="http://schemas.microsoft.com/office/drawing/2014/main" id="{A8E5B637-CCF5-3682-E15B-013BE1C31FCB}"/>
              </a:ext>
            </a:extLst>
          </p:cNvPr>
          <p:cNvSpPr txBox="1"/>
          <p:nvPr/>
        </p:nvSpPr>
        <p:spPr>
          <a:xfrm>
            <a:off x="7256458"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6</a:t>
            </a:r>
          </a:p>
        </p:txBody>
      </p:sp>
      <p:sp>
        <p:nvSpPr>
          <p:cNvPr id="79" name="ZoneTexte 78">
            <a:extLst>
              <a:ext uri="{FF2B5EF4-FFF2-40B4-BE49-F238E27FC236}">
                <a16:creationId xmlns:a16="http://schemas.microsoft.com/office/drawing/2014/main" id="{CA3DCBE8-E09A-D3C6-CD81-260792BE9682}"/>
              </a:ext>
            </a:extLst>
          </p:cNvPr>
          <p:cNvSpPr txBox="1"/>
          <p:nvPr/>
        </p:nvSpPr>
        <p:spPr>
          <a:xfrm>
            <a:off x="8264424"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7</a:t>
            </a:r>
          </a:p>
        </p:txBody>
      </p:sp>
      <p:sp>
        <p:nvSpPr>
          <p:cNvPr id="80" name="ZoneTexte 79">
            <a:extLst>
              <a:ext uri="{FF2B5EF4-FFF2-40B4-BE49-F238E27FC236}">
                <a16:creationId xmlns:a16="http://schemas.microsoft.com/office/drawing/2014/main" id="{9335A1A3-09F7-2801-77F0-790E0EE5866A}"/>
              </a:ext>
            </a:extLst>
          </p:cNvPr>
          <p:cNvSpPr txBox="1"/>
          <p:nvPr/>
        </p:nvSpPr>
        <p:spPr>
          <a:xfrm>
            <a:off x="9272390"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8</a:t>
            </a:r>
          </a:p>
        </p:txBody>
      </p:sp>
      <p:sp>
        <p:nvSpPr>
          <p:cNvPr id="81" name="ZoneTexte 80">
            <a:extLst>
              <a:ext uri="{FF2B5EF4-FFF2-40B4-BE49-F238E27FC236}">
                <a16:creationId xmlns:a16="http://schemas.microsoft.com/office/drawing/2014/main" id="{176C0FE5-7156-A6B1-4CEA-6840A4633863}"/>
              </a:ext>
            </a:extLst>
          </p:cNvPr>
          <p:cNvSpPr txBox="1"/>
          <p:nvPr/>
        </p:nvSpPr>
        <p:spPr>
          <a:xfrm>
            <a:off x="10286938"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9</a:t>
            </a:r>
          </a:p>
        </p:txBody>
      </p:sp>
      <p:sp>
        <p:nvSpPr>
          <p:cNvPr id="82" name="ZoneTexte 81">
            <a:extLst>
              <a:ext uri="{FF2B5EF4-FFF2-40B4-BE49-F238E27FC236}">
                <a16:creationId xmlns:a16="http://schemas.microsoft.com/office/drawing/2014/main" id="{65ABD7D7-FF6D-114A-BEA1-F3D85ACBD0F7}"/>
              </a:ext>
            </a:extLst>
          </p:cNvPr>
          <p:cNvSpPr txBox="1"/>
          <p:nvPr/>
        </p:nvSpPr>
        <p:spPr>
          <a:xfrm>
            <a:off x="1090812" y="3342525"/>
            <a:ext cx="896698"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0</a:t>
            </a:r>
          </a:p>
        </p:txBody>
      </p:sp>
      <p:sp>
        <p:nvSpPr>
          <p:cNvPr id="83" name="ZoneTexte 82">
            <a:extLst>
              <a:ext uri="{FF2B5EF4-FFF2-40B4-BE49-F238E27FC236}">
                <a16:creationId xmlns:a16="http://schemas.microsoft.com/office/drawing/2014/main" id="{03DB7DAC-C8D4-1C4F-29C4-DBBF2F626F28}"/>
              </a:ext>
            </a:extLst>
          </p:cNvPr>
          <p:cNvSpPr txBox="1"/>
          <p:nvPr/>
        </p:nvSpPr>
        <p:spPr>
          <a:xfrm>
            <a:off x="2210046"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1</a:t>
            </a:r>
          </a:p>
        </p:txBody>
      </p:sp>
      <p:sp>
        <p:nvSpPr>
          <p:cNvPr id="84" name="ZoneTexte 83">
            <a:extLst>
              <a:ext uri="{FF2B5EF4-FFF2-40B4-BE49-F238E27FC236}">
                <a16:creationId xmlns:a16="http://schemas.microsoft.com/office/drawing/2014/main" id="{4BC90BAA-F5CD-7C2F-0C52-502C04182F83}"/>
              </a:ext>
            </a:extLst>
          </p:cNvPr>
          <p:cNvSpPr txBox="1"/>
          <p:nvPr/>
        </p:nvSpPr>
        <p:spPr>
          <a:xfrm>
            <a:off x="3172250" y="336977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2</a:t>
            </a:r>
          </a:p>
        </p:txBody>
      </p:sp>
      <p:sp>
        <p:nvSpPr>
          <p:cNvPr id="85" name="ZoneTexte 84">
            <a:extLst>
              <a:ext uri="{FF2B5EF4-FFF2-40B4-BE49-F238E27FC236}">
                <a16:creationId xmlns:a16="http://schemas.microsoft.com/office/drawing/2014/main" id="{8FD776E5-0E28-1D80-BF49-87E69116FE3F}"/>
              </a:ext>
            </a:extLst>
          </p:cNvPr>
          <p:cNvSpPr txBox="1"/>
          <p:nvPr/>
        </p:nvSpPr>
        <p:spPr>
          <a:xfrm>
            <a:off x="4180216" y="3342525"/>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3</a:t>
            </a:r>
          </a:p>
        </p:txBody>
      </p:sp>
      <p:sp>
        <p:nvSpPr>
          <p:cNvPr id="86" name="ZoneTexte 85">
            <a:extLst>
              <a:ext uri="{FF2B5EF4-FFF2-40B4-BE49-F238E27FC236}">
                <a16:creationId xmlns:a16="http://schemas.microsoft.com/office/drawing/2014/main" id="{04D853E3-E52B-CA0E-DFD2-25B83164F597}"/>
              </a:ext>
            </a:extLst>
          </p:cNvPr>
          <p:cNvSpPr txBox="1"/>
          <p:nvPr/>
        </p:nvSpPr>
        <p:spPr>
          <a:xfrm>
            <a:off x="5188182" y="336814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4</a:t>
            </a:r>
          </a:p>
        </p:txBody>
      </p:sp>
      <p:sp>
        <p:nvSpPr>
          <p:cNvPr id="87" name="ZoneTexte 86">
            <a:extLst>
              <a:ext uri="{FF2B5EF4-FFF2-40B4-BE49-F238E27FC236}">
                <a16:creationId xmlns:a16="http://schemas.microsoft.com/office/drawing/2014/main" id="{2CCCFE94-C465-541A-2275-C7146B7DCA1B}"/>
              </a:ext>
            </a:extLst>
          </p:cNvPr>
          <p:cNvSpPr txBox="1"/>
          <p:nvPr/>
        </p:nvSpPr>
        <p:spPr>
          <a:xfrm>
            <a:off x="6192857"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5</a:t>
            </a:r>
          </a:p>
        </p:txBody>
      </p:sp>
      <p:sp>
        <p:nvSpPr>
          <p:cNvPr id="88" name="ZoneTexte 87">
            <a:extLst>
              <a:ext uri="{FF2B5EF4-FFF2-40B4-BE49-F238E27FC236}">
                <a16:creationId xmlns:a16="http://schemas.microsoft.com/office/drawing/2014/main" id="{5B0F3FCE-4E7A-1CBB-0534-AFA79943426E}"/>
              </a:ext>
            </a:extLst>
          </p:cNvPr>
          <p:cNvSpPr txBox="1"/>
          <p:nvPr/>
        </p:nvSpPr>
        <p:spPr>
          <a:xfrm>
            <a:off x="7204114" y="333680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6</a:t>
            </a:r>
          </a:p>
        </p:txBody>
      </p:sp>
      <p:sp>
        <p:nvSpPr>
          <p:cNvPr id="89" name="ZoneTexte 88">
            <a:extLst>
              <a:ext uri="{FF2B5EF4-FFF2-40B4-BE49-F238E27FC236}">
                <a16:creationId xmlns:a16="http://schemas.microsoft.com/office/drawing/2014/main" id="{9D85CC96-C494-99B7-7DCD-F24D4B365DB9}"/>
              </a:ext>
            </a:extLst>
          </p:cNvPr>
          <p:cNvSpPr txBox="1"/>
          <p:nvPr/>
        </p:nvSpPr>
        <p:spPr>
          <a:xfrm>
            <a:off x="8214329" y="3354423"/>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7</a:t>
            </a:r>
          </a:p>
        </p:txBody>
      </p:sp>
      <p:sp>
        <p:nvSpPr>
          <p:cNvPr id="90" name="ZoneTexte 89">
            <a:extLst>
              <a:ext uri="{FF2B5EF4-FFF2-40B4-BE49-F238E27FC236}">
                <a16:creationId xmlns:a16="http://schemas.microsoft.com/office/drawing/2014/main" id="{D5F2C4C3-82B4-7902-F43F-0B041F7D6704}"/>
              </a:ext>
            </a:extLst>
          </p:cNvPr>
          <p:cNvSpPr txBox="1"/>
          <p:nvPr/>
        </p:nvSpPr>
        <p:spPr>
          <a:xfrm>
            <a:off x="9167704" y="3354423"/>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8</a:t>
            </a:r>
          </a:p>
        </p:txBody>
      </p:sp>
      <p:sp>
        <p:nvSpPr>
          <p:cNvPr id="91" name="ZoneTexte 90">
            <a:extLst>
              <a:ext uri="{FF2B5EF4-FFF2-40B4-BE49-F238E27FC236}">
                <a16:creationId xmlns:a16="http://schemas.microsoft.com/office/drawing/2014/main" id="{9AF2B52D-CFBD-9D1B-53C7-6DE09E7FCC6C}"/>
              </a:ext>
            </a:extLst>
          </p:cNvPr>
          <p:cNvSpPr txBox="1"/>
          <p:nvPr/>
        </p:nvSpPr>
        <p:spPr>
          <a:xfrm>
            <a:off x="10231303" y="3368142"/>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9</a:t>
            </a:r>
          </a:p>
        </p:txBody>
      </p:sp>
      <p:sp>
        <p:nvSpPr>
          <p:cNvPr id="92" name="ZoneTexte 91">
            <a:extLst>
              <a:ext uri="{FF2B5EF4-FFF2-40B4-BE49-F238E27FC236}">
                <a16:creationId xmlns:a16="http://schemas.microsoft.com/office/drawing/2014/main" id="{A03B0993-817B-BEDD-3760-A49E311103C8}"/>
              </a:ext>
            </a:extLst>
          </p:cNvPr>
          <p:cNvSpPr txBox="1"/>
          <p:nvPr/>
        </p:nvSpPr>
        <p:spPr>
          <a:xfrm>
            <a:off x="1156823" y="4430153"/>
            <a:ext cx="792011"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0</a:t>
            </a:r>
          </a:p>
        </p:txBody>
      </p:sp>
      <p:sp>
        <p:nvSpPr>
          <p:cNvPr id="93" name="ZoneTexte 92">
            <a:extLst>
              <a:ext uri="{FF2B5EF4-FFF2-40B4-BE49-F238E27FC236}">
                <a16:creationId xmlns:a16="http://schemas.microsoft.com/office/drawing/2014/main" id="{56CFB6D2-9167-4641-457E-5B2B4AE800CF}"/>
              </a:ext>
            </a:extLst>
          </p:cNvPr>
          <p:cNvSpPr txBox="1"/>
          <p:nvPr/>
        </p:nvSpPr>
        <p:spPr>
          <a:xfrm>
            <a:off x="2171618"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1</a:t>
            </a:r>
          </a:p>
        </p:txBody>
      </p:sp>
      <p:sp>
        <p:nvSpPr>
          <p:cNvPr id="94" name="ZoneTexte 93">
            <a:extLst>
              <a:ext uri="{FF2B5EF4-FFF2-40B4-BE49-F238E27FC236}">
                <a16:creationId xmlns:a16="http://schemas.microsoft.com/office/drawing/2014/main" id="{8B71ACF6-8AA8-325A-4D5B-DF1F4D73378F}"/>
              </a:ext>
            </a:extLst>
          </p:cNvPr>
          <p:cNvSpPr txBox="1"/>
          <p:nvPr/>
        </p:nvSpPr>
        <p:spPr>
          <a:xfrm>
            <a:off x="3172250"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2</a:t>
            </a:r>
          </a:p>
        </p:txBody>
      </p:sp>
      <p:sp>
        <p:nvSpPr>
          <p:cNvPr id="95" name="ZoneTexte 94">
            <a:extLst>
              <a:ext uri="{FF2B5EF4-FFF2-40B4-BE49-F238E27FC236}">
                <a16:creationId xmlns:a16="http://schemas.microsoft.com/office/drawing/2014/main" id="{41EAE557-E855-B4C8-8E54-3CFD434DFD6B}"/>
              </a:ext>
            </a:extLst>
          </p:cNvPr>
          <p:cNvSpPr txBox="1"/>
          <p:nvPr/>
        </p:nvSpPr>
        <p:spPr>
          <a:xfrm>
            <a:off x="4180216"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3</a:t>
            </a:r>
          </a:p>
        </p:txBody>
      </p:sp>
      <p:sp>
        <p:nvSpPr>
          <p:cNvPr id="96" name="ZoneTexte 95">
            <a:extLst>
              <a:ext uri="{FF2B5EF4-FFF2-40B4-BE49-F238E27FC236}">
                <a16:creationId xmlns:a16="http://schemas.microsoft.com/office/drawing/2014/main" id="{32F21E3A-2139-B3F9-0B19-8DC34A6BCEA0}"/>
              </a:ext>
            </a:extLst>
          </p:cNvPr>
          <p:cNvSpPr txBox="1"/>
          <p:nvPr/>
        </p:nvSpPr>
        <p:spPr>
          <a:xfrm>
            <a:off x="5106326" y="4399046"/>
            <a:ext cx="893418"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4</a:t>
            </a:r>
          </a:p>
        </p:txBody>
      </p:sp>
      <p:sp>
        <p:nvSpPr>
          <p:cNvPr id="97" name="ZoneTexte 96">
            <a:extLst>
              <a:ext uri="{FF2B5EF4-FFF2-40B4-BE49-F238E27FC236}">
                <a16:creationId xmlns:a16="http://schemas.microsoft.com/office/drawing/2014/main" id="{1309AD2A-104D-1706-F325-52B37E53B793}"/>
              </a:ext>
            </a:extLst>
          </p:cNvPr>
          <p:cNvSpPr txBox="1"/>
          <p:nvPr/>
        </p:nvSpPr>
        <p:spPr>
          <a:xfrm>
            <a:off x="6192857"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5</a:t>
            </a:r>
          </a:p>
        </p:txBody>
      </p:sp>
      <p:sp>
        <p:nvSpPr>
          <p:cNvPr id="98" name="ZoneTexte 97">
            <a:extLst>
              <a:ext uri="{FF2B5EF4-FFF2-40B4-BE49-F238E27FC236}">
                <a16:creationId xmlns:a16="http://schemas.microsoft.com/office/drawing/2014/main" id="{9BE59858-4304-800B-FBB5-56F58C61EEC8}"/>
              </a:ext>
            </a:extLst>
          </p:cNvPr>
          <p:cNvSpPr txBox="1"/>
          <p:nvPr/>
        </p:nvSpPr>
        <p:spPr>
          <a:xfrm>
            <a:off x="7176770" y="4420528"/>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6</a:t>
            </a:r>
          </a:p>
        </p:txBody>
      </p:sp>
      <p:sp>
        <p:nvSpPr>
          <p:cNvPr id="99" name="ZoneTexte 98">
            <a:extLst>
              <a:ext uri="{FF2B5EF4-FFF2-40B4-BE49-F238E27FC236}">
                <a16:creationId xmlns:a16="http://schemas.microsoft.com/office/drawing/2014/main" id="{E344BB72-2713-F4C2-9933-FE55C1A204C8}"/>
              </a:ext>
            </a:extLst>
          </p:cNvPr>
          <p:cNvSpPr txBox="1"/>
          <p:nvPr/>
        </p:nvSpPr>
        <p:spPr>
          <a:xfrm>
            <a:off x="8264424"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7</a:t>
            </a:r>
          </a:p>
        </p:txBody>
      </p:sp>
      <p:sp>
        <p:nvSpPr>
          <p:cNvPr id="100" name="ZoneTexte 99">
            <a:extLst>
              <a:ext uri="{FF2B5EF4-FFF2-40B4-BE49-F238E27FC236}">
                <a16:creationId xmlns:a16="http://schemas.microsoft.com/office/drawing/2014/main" id="{6148611B-689B-5C15-E3A1-C9679911C66C}"/>
              </a:ext>
            </a:extLst>
          </p:cNvPr>
          <p:cNvSpPr txBox="1"/>
          <p:nvPr/>
        </p:nvSpPr>
        <p:spPr>
          <a:xfrm>
            <a:off x="9216755"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8</a:t>
            </a:r>
          </a:p>
        </p:txBody>
      </p:sp>
      <p:sp>
        <p:nvSpPr>
          <p:cNvPr id="101" name="ZoneTexte 100">
            <a:extLst>
              <a:ext uri="{FF2B5EF4-FFF2-40B4-BE49-F238E27FC236}">
                <a16:creationId xmlns:a16="http://schemas.microsoft.com/office/drawing/2014/main" id="{81BC81C0-0C22-30A6-8BA8-CE7974803687}"/>
              </a:ext>
            </a:extLst>
          </p:cNvPr>
          <p:cNvSpPr txBox="1"/>
          <p:nvPr/>
        </p:nvSpPr>
        <p:spPr>
          <a:xfrm>
            <a:off x="10231303"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9</a:t>
            </a:r>
          </a:p>
        </p:txBody>
      </p:sp>
      <p:sp>
        <p:nvSpPr>
          <p:cNvPr id="102" name="ZoneTexte 101">
            <a:extLst>
              <a:ext uri="{FF2B5EF4-FFF2-40B4-BE49-F238E27FC236}">
                <a16:creationId xmlns:a16="http://schemas.microsoft.com/office/drawing/2014/main" id="{797F4357-E666-8CCD-341A-08D2BB1B1886}"/>
              </a:ext>
            </a:extLst>
          </p:cNvPr>
          <p:cNvSpPr txBox="1"/>
          <p:nvPr/>
        </p:nvSpPr>
        <p:spPr>
          <a:xfrm>
            <a:off x="1214098" y="5455567"/>
            <a:ext cx="773412" cy="707886"/>
          </a:xfrm>
          <a:prstGeom prst="rect">
            <a:avLst/>
          </a:prstGeom>
          <a:noFill/>
        </p:spPr>
        <p:txBody>
          <a:bodyPr wrap="square" rtlCol="0">
            <a:spAutoFit/>
          </a:bodyPr>
          <a:lstStyle/>
          <a:p>
            <a:pPr algn="ctr"/>
            <a:r>
              <a:rPr lang="fr-FR" sz="4000" b="1" dirty="0">
                <a:solidFill>
                  <a:srgbClr val="0070C0"/>
                </a:solidFill>
                <a:latin typeface="Acceseditionsscript Normal" panose="00000500000000000000" pitchFamily="50" charset="0"/>
              </a:rPr>
              <a:t>3</a:t>
            </a:r>
            <a:r>
              <a:rPr lang="fr-FR" sz="4000" b="1" dirty="0">
                <a:latin typeface="Acceseditionsscript Normal" panose="00000500000000000000" pitchFamily="50" charset="0"/>
              </a:rPr>
              <a:t>0</a:t>
            </a:r>
          </a:p>
        </p:txBody>
      </p:sp>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73" name="Groupe 72">
            <a:extLst>
              <a:ext uri="{FF2B5EF4-FFF2-40B4-BE49-F238E27FC236}">
                <a16:creationId xmlns:a16="http://schemas.microsoft.com/office/drawing/2014/main" id="{9FE79548-C608-4B2D-9D25-A78AA816E1F4}"/>
              </a:ext>
            </a:extLst>
          </p:cNvPr>
          <p:cNvGrpSpPr/>
          <p:nvPr/>
        </p:nvGrpSpPr>
        <p:grpSpPr>
          <a:xfrm>
            <a:off x="838200" y="163680"/>
            <a:ext cx="10325100" cy="1015663"/>
            <a:chOff x="838200" y="163680"/>
            <a:chExt cx="10325100" cy="1015663"/>
          </a:xfrm>
        </p:grpSpPr>
        <p:sp>
          <p:nvSpPr>
            <p:cNvPr id="74" name="Flèche : pentagone 73">
              <a:extLst>
                <a:ext uri="{FF2B5EF4-FFF2-40B4-BE49-F238E27FC236}">
                  <a16:creationId xmlns:a16="http://schemas.microsoft.com/office/drawing/2014/main" id="{6C9AB4BD-D2A7-45BC-B9AF-6E4AB87B1D93}"/>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ZoneTexte 74">
              <a:extLst>
                <a:ext uri="{FF2B5EF4-FFF2-40B4-BE49-F238E27FC236}">
                  <a16:creationId xmlns:a16="http://schemas.microsoft.com/office/drawing/2014/main" id="{E9DAF3F0-96C7-4E95-B21C-7AB4A1F340A1}"/>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76" name="Groupe 75">
              <a:extLst>
                <a:ext uri="{FF2B5EF4-FFF2-40B4-BE49-F238E27FC236}">
                  <a16:creationId xmlns:a16="http://schemas.microsoft.com/office/drawing/2014/main" id="{6E64DF17-0A10-4900-BDF2-DF7493F8FE9A}"/>
                </a:ext>
              </a:extLst>
            </p:cNvPr>
            <p:cNvGrpSpPr/>
            <p:nvPr/>
          </p:nvGrpSpPr>
          <p:grpSpPr>
            <a:xfrm>
              <a:off x="9816459" y="348031"/>
              <a:ext cx="872400" cy="646959"/>
              <a:chOff x="10999694" y="163680"/>
              <a:chExt cx="872400" cy="646959"/>
            </a:xfrm>
          </p:grpSpPr>
          <p:sp>
            <p:nvSpPr>
              <p:cNvPr id="103" name="Étoile : 5 branches 102">
                <a:extLst>
                  <a:ext uri="{FF2B5EF4-FFF2-40B4-BE49-F238E27FC236}">
                    <a16:creationId xmlns:a16="http://schemas.microsoft.com/office/drawing/2014/main" id="{66FB2528-4EAC-4A2B-BDBE-08C111484192}"/>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4" name="Étoile : 5 branches 103">
                <a:extLst>
                  <a:ext uri="{FF2B5EF4-FFF2-40B4-BE49-F238E27FC236}">
                    <a16:creationId xmlns:a16="http://schemas.microsoft.com/office/drawing/2014/main" id="{3F3B1128-710F-49FA-B92A-BF051D86D908}"/>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5" name="Étoile : 5 branches 104">
                <a:extLst>
                  <a:ext uri="{FF2B5EF4-FFF2-40B4-BE49-F238E27FC236}">
                    <a16:creationId xmlns:a16="http://schemas.microsoft.com/office/drawing/2014/main" id="{2156C7F6-4204-4800-A682-197F9517241A}"/>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106" name="ZoneTexte 105">
            <a:extLst>
              <a:ext uri="{FF2B5EF4-FFF2-40B4-BE49-F238E27FC236}">
                <a16:creationId xmlns:a16="http://schemas.microsoft.com/office/drawing/2014/main" id="{56811566-7C10-494E-8FC8-4AD658AD0A58}"/>
              </a:ext>
            </a:extLst>
          </p:cNvPr>
          <p:cNvSpPr txBox="1"/>
          <p:nvPr/>
        </p:nvSpPr>
        <p:spPr>
          <a:xfrm>
            <a:off x="919701" y="1282147"/>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récite collectivement la comptine numérique en partant de 5.</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en-GB" b="1" dirty="0">
                <a:latin typeface="Acceseditionsscript Normal" panose="00000500000000000000" pitchFamily="50" charset="0"/>
              </a:rPr>
              <a:t> </a:t>
            </a:r>
            <a:r>
              <a:rPr lang="fr-FR" b="1" dirty="0" err="1">
                <a:latin typeface="Acceseditionsscript Normal" panose="00000500000000000000" pitchFamily="50" charset="0"/>
              </a:rPr>
              <a:t>Let’s</a:t>
            </a:r>
            <a:r>
              <a:rPr lang="fr-FR" b="1" dirty="0">
                <a:latin typeface="Acceseditionsscript Normal" panose="00000500000000000000" pitchFamily="50" charset="0"/>
              </a:rPr>
              <a:t> count </a:t>
            </a:r>
            <a:r>
              <a:rPr lang="fr-FR" b="1" dirty="0" err="1">
                <a:latin typeface="Acceseditionsscript Normal" panose="00000500000000000000" pitchFamily="50" charset="0"/>
              </a:rPr>
              <a:t>from</a:t>
            </a:r>
            <a:r>
              <a:rPr lang="fr-FR" b="1" dirty="0">
                <a:latin typeface="Acceseditionsscript Normal" panose="00000500000000000000" pitchFamily="50" charset="0"/>
              </a:rPr>
              <a:t> 5.</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329609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P spid="83" grpId="0"/>
      <p:bldP spid="84" grpId="0"/>
      <p:bldP spid="85"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èche : virage 19">
            <a:extLst>
              <a:ext uri="{FF2B5EF4-FFF2-40B4-BE49-F238E27FC236}">
                <a16:creationId xmlns:a16="http://schemas.microsoft.com/office/drawing/2014/main" id="{BF4F642F-21DF-3AA6-D2E2-0DDB47B32BC1}"/>
              </a:ext>
            </a:extLst>
          </p:cNvPr>
          <p:cNvSpPr/>
          <p:nvPr/>
        </p:nvSpPr>
        <p:spPr>
          <a:xfrm rot="10800000">
            <a:off x="607632" y="3728722"/>
            <a:ext cx="11130117" cy="1138712"/>
          </a:xfrm>
          <a:prstGeom prst="bentArrow">
            <a:avLst>
              <a:gd name="adj1" fmla="val 17984"/>
              <a:gd name="adj2" fmla="val 25000"/>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llipse 1">
            <a:extLst>
              <a:ext uri="{FF2B5EF4-FFF2-40B4-BE49-F238E27FC236}">
                <a16:creationId xmlns:a16="http://schemas.microsoft.com/office/drawing/2014/main" id="{4AF05014-628D-CD7E-2EFE-CF669E120FA6}"/>
              </a:ext>
            </a:extLst>
          </p:cNvPr>
          <p:cNvSpPr/>
          <p:nvPr/>
        </p:nvSpPr>
        <p:spPr>
          <a:xfrm>
            <a:off x="11206621" y="2958918"/>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llipse 20">
            <a:extLst>
              <a:ext uri="{FF2B5EF4-FFF2-40B4-BE49-F238E27FC236}">
                <a16:creationId xmlns:a16="http://schemas.microsoft.com/office/drawing/2014/main" id="{2FE0CFF3-BFEA-1CFB-DC61-0BA6D080D4DC}"/>
              </a:ext>
            </a:extLst>
          </p:cNvPr>
          <p:cNvSpPr/>
          <p:nvPr/>
        </p:nvSpPr>
        <p:spPr>
          <a:xfrm>
            <a:off x="10304405" y="2979434"/>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llipse 21">
            <a:extLst>
              <a:ext uri="{FF2B5EF4-FFF2-40B4-BE49-F238E27FC236}">
                <a16:creationId xmlns:a16="http://schemas.microsoft.com/office/drawing/2014/main" id="{5D6435F9-26CE-EA7D-6EC5-1C8024D18010}"/>
              </a:ext>
            </a:extLst>
          </p:cNvPr>
          <p:cNvSpPr/>
          <p:nvPr/>
        </p:nvSpPr>
        <p:spPr>
          <a:xfrm>
            <a:off x="9405599" y="2949445"/>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llipse 22">
            <a:extLst>
              <a:ext uri="{FF2B5EF4-FFF2-40B4-BE49-F238E27FC236}">
                <a16:creationId xmlns:a16="http://schemas.microsoft.com/office/drawing/2014/main" id="{2DBA98AE-5C03-2042-86A3-8BAB7DFAFCBA}"/>
              </a:ext>
            </a:extLst>
          </p:cNvPr>
          <p:cNvSpPr/>
          <p:nvPr/>
        </p:nvSpPr>
        <p:spPr>
          <a:xfrm>
            <a:off x="8476638" y="2939448"/>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C8FD7F8F-B0AA-000E-AF62-FE71E8CE2EF9}"/>
              </a:ext>
            </a:extLst>
          </p:cNvPr>
          <p:cNvSpPr/>
          <p:nvPr/>
        </p:nvSpPr>
        <p:spPr>
          <a:xfrm>
            <a:off x="7562874" y="2933918"/>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Ellipse 24">
            <a:extLst>
              <a:ext uri="{FF2B5EF4-FFF2-40B4-BE49-F238E27FC236}">
                <a16:creationId xmlns:a16="http://schemas.microsoft.com/office/drawing/2014/main" id="{252E0C63-C508-ACB0-F35C-05214F4628AA}"/>
              </a:ext>
            </a:extLst>
          </p:cNvPr>
          <p:cNvSpPr/>
          <p:nvPr/>
        </p:nvSpPr>
        <p:spPr>
          <a:xfrm>
            <a:off x="6647822" y="2939836"/>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llipse 25">
            <a:extLst>
              <a:ext uri="{FF2B5EF4-FFF2-40B4-BE49-F238E27FC236}">
                <a16:creationId xmlns:a16="http://schemas.microsoft.com/office/drawing/2014/main" id="{5CDD3BC9-EBAE-246F-BAB9-63CF4A4B6B39}"/>
              </a:ext>
            </a:extLst>
          </p:cNvPr>
          <p:cNvSpPr/>
          <p:nvPr/>
        </p:nvSpPr>
        <p:spPr>
          <a:xfrm>
            <a:off x="5731762" y="2934384"/>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a:extLst>
              <a:ext uri="{FF2B5EF4-FFF2-40B4-BE49-F238E27FC236}">
                <a16:creationId xmlns:a16="http://schemas.microsoft.com/office/drawing/2014/main" id="{AC9595B2-1967-0BC1-7AB0-FC272AE02331}"/>
              </a:ext>
            </a:extLst>
          </p:cNvPr>
          <p:cNvSpPr/>
          <p:nvPr/>
        </p:nvSpPr>
        <p:spPr>
          <a:xfrm>
            <a:off x="4841456" y="2928408"/>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Ellipse 27">
            <a:extLst>
              <a:ext uri="{FF2B5EF4-FFF2-40B4-BE49-F238E27FC236}">
                <a16:creationId xmlns:a16="http://schemas.microsoft.com/office/drawing/2014/main" id="{3B55595F-34D1-6C89-BD72-CDB91763C5EF}"/>
              </a:ext>
            </a:extLst>
          </p:cNvPr>
          <p:cNvSpPr/>
          <p:nvPr/>
        </p:nvSpPr>
        <p:spPr>
          <a:xfrm>
            <a:off x="3943488" y="2939448"/>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Ellipse 28">
            <a:extLst>
              <a:ext uri="{FF2B5EF4-FFF2-40B4-BE49-F238E27FC236}">
                <a16:creationId xmlns:a16="http://schemas.microsoft.com/office/drawing/2014/main" id="{9CB8B690-C815-FCE8-D731-2CA1E66E9394}"/>
              </a:ext>
            </a:extLst>
          </p:cNvPr>
          <p:cNvSpPr/>
          <p:nvPr/>
        </p:nvSpPr>
        <p:spPr>
          <a:xfrm>
            <a:off x="3018633" y="2957445"/>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Ellipse 29">
            <a:extLst>
              <a:ext uri="{FF2B5EF4-FFF2-40B4-BE49-F238E27FC236}">
                <a16:creationId xmlns:a16="http://schemas.microsoft.com/office/drawing/2014/main" id="{5CF01C97-7806-A6A5-B255-7D4B591B4F9C}"/>
              </a:ext>
            </a:extLst>
          </p:cNvPr>
          <p:cNvSpPr/>
          <p:nvPr/>
        </p:nvSpPr>
        <p:spPr>
          <a:xfrm>
            <a:off x="2104651" y="2937127"/>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Ellipse 30">
            <a:extLst>
              <a:ext uri="{FF2B5EF4-FFF2-40B4-BE49-F238E27FC236}">
                <a16:creationId xmlns:a16="http://schemas.microsoft.com/office/drawing/2014/main" id="{6B956636-BD92-2D72-2101-60448B567D8E}"/>
              </a:ext>
            </a:extLst>
          </p:cNvPr>
          <p:cNvSpPr/>
          <p:nvPr/>
        </p:nvSpPr>
        <p:spPr>
          <a:xfrm>
            <a:off x="1155728" y="2936121"/>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96FEED25-4857-140F-CDAE-FEE1193B18AC}"/>
              </a:ext>
            </a:extLst>
          </p:cNvPr>
          <p:cNvSpPr txBox="1"/>
          <p:nvPr/>
        </p:nvSpPr>
        <p:spPr>
          <a:xfrm>
            <a:off x="11173988" y="2966724"/>
            <a:ext cx="1127523" cy="923330"/>
          </a:xfrm>
          <a:prstGeom prst="rect">
            <a:avLst/>
          </a:prstGeom>
          <a:noFill/>
        </p:spPr>
        <p:txBody>
          <a:bodyPr wrap="square" rtlCol="0">
            <a:spAutoFit/>
          </a:bodyPr>
          <a:lstStyle/>
          <a:p>
            <a:r>
              <a:rPr lang="fr-FR" sz="5400" b="1" dirty="0">
                <a:latin typeface="Acceseditionsscript Normal" panose="00000500000000000000" pitchFamily="50" charset="0"/>
              </a:rPr>
              <a:t>12</a:t>
            </a:r>
          </a:p>
        </p:txBody>
      </p:sp>
      <p:sp>
        <p:nvSpPr>
          <p:cNvPr id="43" name="ZoneTexte 42">
            <a:extLst>
              <a:ext uri="{FF2B5EF4-FFF2-40B4-BE49-F238E27FC236}">
                <a16:creationId xmlns:a16="http://schemas.microsoft.com/office/drawing/2014/main" id="{A9E29E8F-A9B2-D937-67ED-4A793741470C}"/>
              </a:ext>
            </a:extLst>
          </p:cNvPr>
          <p:cNvSpPr txBox="1"/>
          <p:nvPr/>
        </p:nvSpPr>
        <p:spPr>
          <a:xfrm>
            <a:off x="10211225" y="2916624"/>
            <a:ext cx="1068242" cy="923330"/>
          </a:xfrm>
          <a:prstGeom prst="rect">
            <a:avLst/>
          </a:prstGeom>
          <a:noFill/>
        </p:spPr>
        <p:txBody>
          <a:bodyPr wrap="square" rtlCol="0">
            <a:spAutoFit/>
          </a:bodyPr>
          <a:lstStyle/>
          <a:p>
            <a:r>
              <a:rPr lang="fr-FR" sz="5400" b="1" dirty="0">
                <a:latin typeface="Acceseditionsscript Normal" panose="00000500000000000000" pitchFamily="50" charset="0"/>
              </a:rPr>
              <a:t>11</a:t>
            </a:r>
          </a:p>
        </p:txBody>
      </p:sp>
      <p:sp>
        <p:nvSpPr>
          <p:cNvPr id="44" name="ZoneTexte 43">
            <a:extLst>
              <a:ext uri="{FF2B5EF4-FFF2-40B4-BE49-F238E27FC236}">
                <a16:creationId xmlns:a16="http://schemas.microsoft.com/office/drawing/2014/main" id="{A921412B-E111-028E-8F50-A4DD09D2D0DA}"/>
              </a:ext>
            </a:extLst>
          </p:cNvPr>
          <p:cNvSpPr txBox="1"/>
          <p:nvPr/>
        </p:nvSpPr>
        <p:spPr>
          <a:xfrm>
            <a:off x="9313257" y="2883780"/>
            <a:ext cx="1159505" cy="923330"/>
          </a:xfrm>
          <a:prstGeom prst="rect">
            <a:avLst/>
          </a:prstGeom>
          <a:noFill/>
        </p:spPr>
        <p:txBody>
          <a:bodyPr wrap="square" rtlCol="0">
            <a:spAutoFit/>
          </a:bodyPr>
          <a:lstStyle/>
          <a:p>
            <a:r>
              <a:rPr lang="fr-FR" sz="5400" b="1" dirty="0">
                <a:latin typeface="Acceseditionsscript Normal" panose="00000500000000000000" pitchFamily="50" charset="0"/>
              </a:rPr>
              <a:t>10</a:t>
            </a:r>
          </a:p>
        </p:txBody>
      </p:sp>
      <p:sp>
        <p:nvSpPr>
          <p:cNvPr id="45" name="ZoneTexte 44">
            <a:extLst>
              <a:ext uri="{FF2B5EF4-FFF2-40B4-BE49-F238E27FC236}">
                <a16:creationId xmlns:a16="http://schemas.microsoft.com/office/drawing/2014/main" id="{ACE11204-6BE8-6928-1E0C-C35116A18AF3}"/>
              </a:ext>
            </a:extLst>
          </p:cNvPr>
          <p:cNvSpPr txBox="1"/>
          <p:nvPr/>
        </p:nvSpPr>
        <p:spPr>
          <a:xfrm>
            <a:off x="8628779" y="2934372"/>
            <a:ext cx="792000" cy="792000"/>
          </a:xfrm>
          <a:prstGeom prst="rect">
            <a:avLst/>
          </a:prstGeom>
          <a:noFill/>
        </p:spPr>
        <p:txBody>
          <a:bodyPr wrap="square" rtlCol="0">
            <a:spAutoFit/>
          </a:bodyPr>
          <a:lstStyle/>
          <a:p>
            <a:r>
              <a:rPr lang="fr-FR" sz="5400" b="1" dirty="0">
                <a:latin typeface="Acceseditionsscript Normal" panose="00000500000000000000" pitchFamily="50" charset="0"/>
              </a:rPr>
              <a:t>9</a:t>
            </a:r>
          </a:p>
        </p:txBody>
      </p:sp>
      <p:sp>
        <p:nvSpPr>
          <p:cNvPr id="46" name="ZoneTexte 45">
            <a:extLst>
              <a:ext uri="{FF2B5EF4-FFF2-40B4-BE49-F238E27FC236}">
                <a16:creationId xmlns:a16="http://schemas.microsoft.com/office/drawing/2014/main" id="{36BD54B7-6793-EE55-364D-6A632C30E91C}"/>
              </a:ext>
            </a:extLst>
          </p:cNvPr>
          <p:cNvSpPr txBox="1"/>
          <p:nvPr/>
        </p:nvSpPr>
        <p:spPr>
          <a:xfrm>
            <a:off x="7664629" y="2872694"/>
            <a:ext cx="792000" cy="792000"/>
          </a:xfrm>
          <a:prstGeom prst="rect">
            <a:avLst/>
          </a:prstGeom>
          <a:noFill/>
        </p:spPr>
        <p:txBody>
          <a:bodyPr wrap="square" rtlCol="0">
            <a:spAutoFit/>
          </a:bodyPr>
          <a:lstStyle/>
          <a:p>
            <a:r>
              <a:rPr lang="fr-FR" sz="5400" b="1" dirty="0">
                <a:latin typeface="Acceseditionsscript Normal" panose="00000500000000000000" pitchFamily="50" charset="0"/>
              </a:rPr>
              <a:t>8</a:t>
            </a:r>
          </a:p>
        </p:txBody>
      </p:sp>
      <p:sp>
        <p:nvSpPr>
          <p:cNvPr id="47" name="ZoneTexte 46">
            <a:extLst>
              <a:ext uri="{FF2B5EF4-FFF2-40B4-BE49-F238E27FC236}">
                <a16:creationId xmlns:a16="http://schemas.microsoft.com/office/drawing/2014/main" id="{EA04AFBE-B554-58FA-05F5-6025EC28BD7E}"/>
              </a:ext>
            </a:extLst>
          </p:cNvPr>
          <p:cNvSpPr txBox="1"/>
          <p:nvPr/>
        </p:nvSpPr>
        <p:spPr>
          <a:xfrm>
            <a:off x="6802234" y="2909299"/>
            <a:ext cx="792000" cy="792000"/>
          </a:xfrm>
          <a:prstGeom prst="rect">
            <a:avLst/>
          </a:prstGeom>
          <a:noFill/>
        </p:spPr>
        <p:txBody>
          <a:bodyPr wrap="square" rtlCol="0">
            <a:spAutoFit/>
          </a:bodyPr>
          <a:lstStyle/>
          <a:p>
            <a:r>
              <a:rPr lang="fr-FR" sz="5400" b="1" dirty="0">
                <a:latin typeface="Acceseditionsscript Normal" panose="00000500000000000000" pitchFamily="50" charset="0"/>
              </a:rPr>
              <a:t>7</a:t>
            </a:r>
          </a:p>
        </p:txBody>
      </p:sp>
      <p:sp>
        <p:nvSpPr>
          <p:cNvPr id="48" name="ZoneTexte 47">
            <a:extLst>
              <a:ext uri="{FF2B5EF4-FFF2-40B4-BE49-F238E27FC236}">
                <a16:creationId xmlns:a16="http://schemas.microsoft.com/office/drawing/2014/main" id="{A7E5BAA6-84E1-8D3B-DADD-437AA6F4AA53}"/>
              </a:ext>
            </a:extLst>
          </p:cNvPr>
          <p:cNvSpPr txBox="1"/>
          <p:nvPr/>
        </p:nvSpPr>
        <p:spPr>
          <a:xfrm>
            <a:off x="5902978" y="2895077"/>
            <a:ext cx="792000" cy="792000"/>
          </a:xfrm>
          <a:prstGeom prst="rect">
            <a:avLst/>
          </a:prstGeom>
          <a:noFill/>
        </p:spPr>
        <p:txBody>
          <a:bodyPr wrap="square" rtlCol="0">
            <a:spAutoFit/>
          </a:bodyPr>
          <a:lstStyle/>
          <a:p>
            <a:r>
              <a:rPr lang="fr-FR" sz="5400" b="1" dirty="0">
                <a:latin typeface="Acceseditionsscript Normal" panose="00000500000000000000" pitchFamily="50" charset="0"/>
              </a:rPr>
              <a:t>6</a:t>
            </a:r>
          </a:p>
        </p:txBody>
      </p:sp>
      <p:sp>
        <p:nvSpPr>
          <p:cNvPr id="49" name="ZoneTexte 48">
            <a:extLst>
              <a:ext uri="{FF2B5EF4-FFF2-40B4-BE49-F238E27FC236}">
                <a16:creationId xmlns:a16="http://schemas.microsoft.com/office/drawing/2014/main" id="{207ACAC9-4E28-8593-390F-ACE767231A9B}"/>
              </a:ext>
            </a:extLst>
          </p:cNvPr>
          <p:cNvSpPr txBox="1"/>
          <p:nvPr/>
        </p:nvSpPr>
        <p:spPr>
          <a:xfrm>
            <a:off x="4983053" y="2889567"/>
            <a:ext cx="792000" cy="792000"/>
          </a:xfrm>
          <a:prstGeom prst="rect">
            <a:avLst/>
          </a:prstGeom>
          <a:noFill/>
        </p:spPr>
        <p:txBody>
          <a:bodyPr wrap="square" rtlCol="0">
            <a:spAutoFit/>
          </a:bodyPr>
          <a:lstStyle/>
          <a:p>
            <a:r>
              <a:rPr lang="fr-FR" sz="5400" b="1" dirty="0">
                <a:latin typeface="Acceseditionsscript Normal" panose="00000500000000000000" pitchFamily="50" charset="0"/>
              </a:rPr>
              <a:t>5</a:t>
            </a:r>
          </a:p>
        </p:txBody>
      </p:sp>
      <p:sp>
        <p:nvSpPr>
          <p:cNvPr id="50" name="ZoneTexte 49">
            <a:extLst>
              <a:ext uri="{FF2B5EF4-FFF2-40B4-BE49-F238E27FC236}">
                <a16:creationId xmlns:a16="http://schemas.microsoft.com/office/drawing/2014/main" id="{D9328A1A-D2F6-35A6-4EB0-82968A4E3186}"/>
              </a:ext>
            </a:extLst>
          </p:cNvPr>
          <p:cNvSpPr txBox="1"/>
          <p:nvPr/>
        </p:nvSpPr>
        <p:spPr>
          <a:xfrm>
            <a:off x="4136273" y="2900607"/>
            <a:ext cx="792000" cy="792000"/>
          </a:xfrm>
          <a:prstGeom prst="rect">
            <a:avLst/>
          </a:prstGeom>
          <a:noFill/>
        </p:spPr>
        <p:txBody>
          <a:bodyPr wrap="square" rtlCol="0">
            <a:spAutoFit/>
          </a:bodyPr>
          <a:lstStyle/>
          <a:p>
            <a:r>
              <a:rPr lang="fr-FR" sz="5400" b="1" dirty="0">
                <a:latin typeface="Acceseditionsscript Normal" panose="00000500000000000000" pitchFamily="50" charset="0"/>
              </a:rPr>
              <a:t>4</a:t>
            </a:r>
          </a:p>
        </p:txBody>
      </p:sp>
      <p:sp>
        <p:nvSpPr>
          <p:cNvPr id="51" name="ZoneTexte 50">
            <a:extLst>
              <a:ext uri="{FF2B5EF4-FFF2-40B4-BE49-F238E27FC236}">
                <a16:creationId xmlns:a16="http://schemas.microsoft.com/office/drawing/2014/main" id="{80161E97-AAA9-0FB3-3E5A-85F564FDD97E}"/>
              </a:ext>
            </a:extLst>
          </p:cNvPr>
          <p:cNvSpPr txBox="1"/>
          <p:nvPr/>
        </p:nvSpPr>
        <p:spPr>
          <a:xfrm>
            <a:off x="3166993" y="2936294"/>
            <a:ext cx="792000" cy="792000"/>
          </a:xfrm>
          <a:prstGeom prst="rect">
            <a:avLst/>
          </a:prstGeom>
          <a:noFill/>
        </p:spPr>
        <p:txBody>
          <a:bodyPr wrap="square" rtlCol="0">
            <a:spAutoFit/>
          </a:bodyPr>
          <a:lstStyle/>
          <a:p>
            <a:r>
              <a:rPr lang="fr-FR" sz="5400" b="1" dirty="0">
                <a:latin typeface="Acceseditionsscript Normal" panose="00000500000000000000" pitchFamily="50" charset="0"/>
              </a:rPr>
              <a:t>3</a:t>
            </a:r>
          </a:p>
        </p:txBody>
      </p:sp>
      <p:sp>
        <p:nvSpPr>
          <p:cNvPr id="52" name="ZoneTexte 51">
            <a:extLst>
              <a:ext uri="{FF2B5EF4-FFF2-40B4-BE49-F238E27FC236}">
                <a16:creationId xmlns:a16="http://schemas.microsoft.com/office/drawing/2014/main" id="{6620B3A8-D08D-6207-48A5-56BFFD9BD4A7}"/>
              </a:ext>
            </a:extLst>
          </p:cNvPr>
          <p:cNvSpPr txBox="1"/>
          <p:nvPr/>
        </p:nvSpPr>
        <p:spPr>
          <a:xfrm>
            <a:off x="2230500" y="2957417"/>
            <a:ext cx="792000" cy="792000"/>
          </a:xfrm>
          <a:prstGeom prst="rect">
            <a:avLst/>
          </a:prstGeom>
          <a:noFill/>
        </p:spPr>
        <p:txBody>
          <a:bodyPr wrap="square" rtlCol="0">
            <a:spAutoFit/>
          </a:bodyPr>
          <a:lstStyle/>
          <a:p>
            <a:r>
              <a:rPr lang="fr-FR" sz="5400" b="1" dirty="0">
                <a:latin typeface="Acceseditionsscript Normal" panose="00000500000000000000" pitchFamily="50" charset="0"/>
              </a:rPr>
              <a:t>2</a:t>
            </a:r>
          </a:p>
        </p:txBody>
      </p:sp>
      <p:sp>
        <p:nvSpPr>
          <p:cNvPr id="53" name="ZoneTexte 52">
            <a:extLst>
              <a:ext uri="{FF2B5EF4-FFF2-40B4-BE49-F238E27FC236}">
                <a16:creationId xmlns:a16="http://schemas.microsoft.com/office/drawing/2014/main" id="{54E1DA31-7800-7FA3-1414-A721E25C2FE8}"/>
              </a:ext>
            </a:extLst>
          </p:cNvPr>
          <p:cNvSpPr txBox="1"/>
          <p:nvPr/>
        </p:nvSpPr>
        <p:spPr>
          <a:xfrm>
            <a:off x="1238709" y="2909299"/>
            <a:ext cx="792000" cy="792000"/>
          </a:xfrm>
          <a:prstGeom prst="rect">
            <a:avLst/>
          </a:prstGeom>
          <a:noFill/>
        </p:spPr>
        <p:txBody>
          <a:bodyPr wrap="square" rtlCol="0">
            <a:spAutoFit/>
          </a:bodyPr>
          <a:lstStyle/>
          <a:p>
            <a:r>
              <a:rPr lang="fr-FR" sz="5400" b="1" dirty="0">
                <a:latin typeface="Acceseditionsscript Normal" panose="00000500000000000000" pitchFamily="50" charset="0"/>
              </a:rPr>
              <a:t>1</a:t>
            </a:r>
          </a:p>
        </p:txBody>
      </p:sp>
      <p:sp>
        <p:nvSpPr>
          <p:cNvPr id="54" name="Ellipse 53">
            <a:extLst>
              <a:ext uri="{FF2B5EF4-FFF2-40B4-BE49-F238E27FC236}">
                <a16:creationId xmlns:a16="http://schemas.microsoft.com/office/drawing/2014/main" id="{F7CFD907-3954-BDF0-FB89-1E5493A2FE9C}"/>
              </a:ext>
            </a:extLst>
          </p:cNvPr>
          <p:cNvSpPr/>
          <p:nvPr/>
        </p:nvSpPr>
        <p:spPr>
          <a:xfrm>
            <a:off x="237879" y="2928408"/>
            <a:ext cx="792000" cy="792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945477C-6483-0365-176F-37EB7094C2EB}"/>
              </a:ext>
            </a:extLst>
          </p:cNvPr>
          <p:cNvSpPr txBox="1"/>
          <p:nvPr/>
        </p:nvSpPr>
        <p:spPr>
          <a:xfrm>
            <a:off x="320860" y="2901586"/>
            <a:ext cx="792000" cy="923330"/>
          </a:xfrm>
          <a:prstGeom prst="rect">
            <a:avLst/>
          </a:prstGeom>
          <a:noFill/>
        </p:spPr>
        <p:txBody>
          <a:bodyPr wrap="square" rtlCol="0">
            <a:spAutoFit/>
          </a:bodyPr>
          <a:lstStyle/>
          <a:p>
            <a:r>
              <a:rPr lang="fr-FR" sz="5400" b="1" dirty="0">
                <a:latin typeface="Acceseditionsscript Normal" panose="00000500000000000000" pitchFamily="50" charset="0"/>
              </a:rPr>
              <a:t>0</a:t>
            </a:r>
          </a:p>
        </p:txBody>
      </p:sp>
      <p:grpSp>
        <p:nvGrpSpPr>
          <p:cNvPr id="33" name="Groupe 32">
            <a:extLst>
              <a:ext uri="{FF2B5EF4-FFF2-40B4-BE49-F238E27FC236}">
                <a16:creationId xmlns:a16="http://schemas.microsoft.com/office/drawing/2014/main" id="{E64A3D2E-3078-4C13-AB58-0FA370F18E62}"/>
              </a:ext>
            </a:extLst>
          </p:cNvPr>
          <p:cNvGrpSpPr/>
          <p:nvPr/>
        </p:nvGrpSpPr>
        <p:grpSpPr>
          <a:xfrm>
            <a:off x="838200" y="163680"/>
            <a:ext cx="10325100" cy="1015663"/>
            <a:chOff x="838200" y="163680"/>
            <a:chExt cx="10325100" cy="1015663"/>
          </a:xfrm>
        </p:grpSpPr>
        <p:sp>
          <p:nvSpPr>
            <p:cNvPr id="34" name="Flèche : pentagone 33">
              <a:extLst>
                <a:ext uri="{FF2B5EF4-FFF2-40B4-BE49-F238E27FC236}">
                  <a16:creationId xmlns:a16="http://schemas.microsoft.com/office/drawing/2014/main" id="{F079B0E6-AA2F-493F-AF50-6D3EBB549CF0}"/>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B4E65F13-FDFD-45A5-9CFB-7BD09F53192D}"/>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36" name="Groupe 35">
              <a:extLst>
                <a:ext uri="{FF2B5EF4-FFF2-40B4-BE49-F238E27FC236}">
                  <a16:creationId xmlns:a16="http://schemas.microsoft.com/office/drawing/2014/main" id="{BB4C570E-42DC-4223-97A1-7F02288173F8}"/>
                </a:ext>
              </a:extLst>
            </p:cNvPr>
            <p:cNvGrpSpPr/>
            <p:nvPr/>
          </p:nvGrpSpPr>
          <p:grpSpPr>
            <a:xfrm>
              <a:off x="9816459" y="348031"/>
              <a:ext cx="872400" cy="646959"/>
              <a:chOff x="10999694" y="163680"/>
              <a:chExt cx="872400" cy="646959"/>
            </a:xfrm>
          </p:grpSpPr>
          <p:sp>
            <p:nvSpPr>
              <p:cNvPr id="37" name="Étoile : 5 branches 36">
                <a:extLst>
                  <a:ext uri="{FF2B5EF4-FFF2-40B4-BE49-F238E27FC236}">
                    <a16:creationId xmlns:a16="http://schemas.microsoft.com/office/drawing/2014/main" id="{B4074517-D609-4885-A7C1-9192A26918CE}"/>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8" name="Étoile : 5 branches 37">
                <a:extLst>
                  <a:ext uri="{FF2B5EF4-FFF2-40B4-BE49-F238E27FC236}">
                    <a16:creationId xmlns:a16="http://schemas.microsoft.com/office/drawing/2014/main" id="{FB6F3A26-79E9-48E0-B331-2CB4AD00823D}"/>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9" name="Étoile : 5 branches 38">
                <a:extLst>
                  <a:ext uri="{FF2B5EF4-FFF2-40B4-BE49-F238E27FC236}">
                    <a16:creationId xmlns:a16="http://schemas.microsoft.com/office/drawing/2014/main" id="{8E6CAF35-C3CA-4675-B3AC-518391CBF33E}"/>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40" name="ZoneTexte 39">
            <a:extLst>
              <a:ext uri="{FF2B5EF4-FFF2-40B4-BE49-F238E27FC236}">
                <a16:creationId xmlns:a16="http://schemas.microsoft.com/office/drawing/2014/main" id="{1EB6E6F9-7A10-4A1D-BC52-8D9C475CE68B}"/>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récite collectivement la comptine à rebours à partir de 12.</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Count down </a:t>
            </a:r>
            <a:r>
              <a:rPr lang="fr-FR" b="1" dirty="0" err="1">
                <a:latin typeface="Acceseditionsscript Normal" panose="00000500000000000000" pitchFamily="50" charset="0"/>
              </a:rPr>
              <a:t>from</a:t>
            </a:r>
            <a:r>
              <a:rPr lang="fr-FR" b="1" dirty="0">
                <a:latin typeface="Acceseditionsscript Normal" panose="00000500000000000000" pitchFamily="50" charset="0"/>
              </a:rPr>
              <a:t> 12</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21286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3</a:t>
              </a:r>
            </a:p>
          </p:txBody>
        </p:sp>
      </p:grpSp>
      <p:sp>
        <p:nvSpPr>
          <p:cNvPr id="9" name="Étoile : 5 branches 8">
            <a:extLst>
              <a:ext uri="{FF2B5EF4-FFF2-40B4-BE49-F238E27FC236}">
                <a16:creationId xmlns:a16="http://schemas.microsoft.com/office/drawing/2014/main" id="{00790290-CC44-432E-B48F-260D57714D5A}"/>
              </a:ext>
            </a:extLst>
          </p:cNvPr>
          <p:cNvSpPr/>
          <p:nvPr/>
        </p:nvSpPr>
        <p:spPr>
          <a:xfrm>
            <a:off x="1118333" y="36296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10" name="Étoile : 5 branches 9">
            <a:extLst>
              <a:ext uri="{FF2B5EF4-FFF2-40B4-BE49-F238E27FC236}">
                <a16:creationId xmlns:a16="http://schemas.microsoft.com/office/drawing/2014/main" id="{0C2EE51E-1563-424F-9D3F-AAFE52226313}"/>
              </a:ext>
            </a:extLst>
          </p:cNvPr>
          <p:cNvSpPr/>
          <p:nvPr/>
        </p:nvSpPr>
        <p:spPr>
          <a:xfrm>
            <a:off x="1630733" y="36705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8D23A00C-F4C5-45EE-B9E1-8B9674D66993}"/>
              </a:ext>
            </a:extLst>
          </p:cNvPr>
          <p:cNvSpPr/>
          <p:nvPr/>
        </p:nvSpPr>
        <p:spPr>
          <a:xfrm>
            <a:off x="9797375" y="29511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Étoile : 5 branches 11">
            <a:extLst>
              <a:ext uri="{FF2B5EF4-FFF2-40B4-BE49-F238E27FC236}">
                <a16:creationId xmlns:a16="http://schemas.microsoft.com/office/drawing/2014/main" id="{A17F6269-DBD1-43F2-A889-09AB4A567810}"/>
              </a:ext>
            </a:extLst>
          </p:cNvPr>
          <p:cNvSpPr/>
          <p:nvPr/>
        </p:nvSpPr>
        <p:spPr>
          <a:xfrm>
            <a:off x="10309775" y="29920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 name="Étoile : 5 branches 12">
            <a:extLst>
              <a:ext uri="{FF2B5EF4-FFF2-40B4-BE49-F238E27FC236}">
                <a16:creationId xmlns:a16="http://schemas.microsoft.com/office/drawing/2014/main" id="{889607E0-D402-4E67-B3CB-D4CEC61FF9AA}"/>
              </a:ext>
            </a:extLst>
          </p:cNvPr>
          <p:cNvSpPr/>
          <p:nvPr/>
        </p:nvSpPr>
        <p:spPr>
          <a:xfrm>
            <a:off x="10053575" y="5820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8727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1234264"/>
            <a:ext cx="12192000" cy="5632311"/>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Look at the calendar. What is it?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Réponses attendues en français</a:t>
            </a:r>
          </a:p>
          <a:p>
            <a:pPr marL="342900" indent="-342900">
              <a:buFont typeface="Wingdings" panose="05000000000000000000" pitchFamily="2" charset="2"/>
              <a:buChar char="à"/>
            </a:pPr>
            <a:r>
              <a:rPr lang="fr-FR" sz="2000" i="1" dirty="0">
                <a:latin typeface="Acceseditionsscript Normal" panose="00000500000000000000" pitchFamily="50" charset="0"/>
                <a:sym typeface="Wingdings" panose="05000000000000000000" pitchFamily="2" charset="2"/>
              </a:rPr>
              <a:t>Les jours de la semaine : lundi, mardi, mercredi... (possibilité pour le PE d’énoncer ensuite les jours de la semaine en anglais)</a:t>
            </a:r>
          </a:p>
          <a:p>
            <a:pPr marL="342900" indent="-342900">
              <a:buFont typeface="Wingdings" panose="05000000000000000000" pitchFamily="2" charset="2"/>
              <a:buChar char="à"/>
            </a:pPr>
            <a:r>
              <a:rPr lang="fr-FR" sz="2000" i="1" dirty="0">
                <a:latin typeface="Acceseditionsscript Normal" panose="00000500000000000000" pitchFamily="50" charset="0"/>
                <a:sym typeface="Wingdings" panose="05000000000000000000" pitchFamily="2" charset="2"/>
              </a:rPr>
              <a:t>La première semaine du mois de novembre</a:t>
            </a:r>
          </a:p>
          <a:p>
            <a:pPr marL="342900" indent="-342900">
              <a:buFont typeface="Wingdings" panose="05000000000000000000" pitchFamily="2" charset="2"/>
              <a:buChar char="à"/>
            </a:pPr>
            <a:r>
              <a:rPr lang="fr-FR" sz="2000" i="1" dirty="0">
                <a:latin typeface="Acceseditionsscript Normal" panose="00000500000000000000" pitchFamily="50" charset="0"/>
                <a:sym typeface="Wingdings" panose="05000000000000000000" pitchFamily="2" charset="2"/>
              </a:rPr>
              <a:t>La deuxième semaine du mois de novembre</a:t>
            </a:r>
          </a:p>
          <a:p>
            <a:pPr marL="342900" indent="-342900">
              <a:buFont typeface="Wingdings" panose="05000000000000000000" pitchFamily="2" charset="2"/>
              <a:buChar char="à"/>
            </a:pPr>
            <a:r>
              <a:rPr lang="fr-FR" sz="2000" i="1" dirty="0">
                <a:latin typeface="Acceseditionsscript Normal" panose="00000500000000000000" pitchFamily="50" charset="0"/>
                <a:sym typeface="Wingdings" panose="05000000000000000000" pitchFamily="2" charset="2"/>
              </a:rPr>
              <a:t>...</a:t>
            </a:r>
          </a:p>
          <a:p>
            <a:pPr marL="342900" indent="-342900">
              <a:buFont typeface="Wingdings" panose="05000000000000000000" pitchFamily="2" charset="2"/>
              <a:buChar char="à"/>
            </a:pPr>
            <a:r>
              <a:rPr lang="fr-FR" sz="2000" i="1" dirty="0">
                <a:latin typeface="Acceseditionsscript Normal" panose="00000500000000000000" pitchFamily="50" charset="0"/>
                <a:sym typeface="Wingdings" panose="05000000000000000000" pitchFamily="2" charset="2"/>
              </a:rPr>
              <a:t>Tous les lundis du mois de novembre (cadre gris, en référence à l’album « Au fil de la semaine » travaillé en classe)</a:t>
            </a:r>
          </a:p>
          <a:p>
            <a:pPr marL="342900" indent="-342900">
              <a:buFont typeface="Wingdings" panose="05000000000000000000" pitchFamily="2" charset="2"/>
              <a:buChar char="à"/>
            </a:pPr>
            <a:r>
              <a:rPr lang="fr-FR" sz="2000" i="1" dirty="0">
                <a:latin typeface="Acceseditionsscript Normal" panose="00000500000000000000" pitchFamily="50" charset="0"/>
                <a:sym typeface="Wingdings" panose="05000000000000000000" pitchFamily="2" charset="2"/>
              </a:rPr>
              <a:t>Tous les mardis du mois de novembre (cadre noir)</a:t>
            </a:r>
          </a:p>
          <a:p>
            <a:pPr marL="342900" indent="-342900">
              <a:buFont typeface="Wingdings" panose="05000000000000000000" pitchFamily="2" charset="2"/>
              <a:buChar char="à"/>
            </a:pPr>
            <a:r>
              <a:rPr lang="fr-FR" sz="2000" i="1" dirty="0">
                <a:latin typeface="Acceseditionsscript Normal" panose="00000500000000000000" pitchFamily="50" charset="0"/>
                <a:sym typeface="Wingdings" panose="05000000000000000000" pitchFamily="2" charset="2"/>
              </a:rPr>
              <a:t>Tous les mercredis du mois de novembre (cadre orange)</a:t>
            </a:r>
          </a:p>
          <a:p>
            <a:pPr marL="342900" indent="-342900">
              <a:buFont typeface="Wingdings" panose="05000000000000000000" pitchFamily="2" charset="2"/>
              <a:buChar char="à"/>
            </a:pPr>
            <a:r>
              <a:rPr lang="fr-FR" sz="2000" i="1" dirty="0">
                <a:latin typeface="Acceseditionsscript Normal" panose="00000500000000000000" pitchFamily="50" charset="0"/>
                <a:sym typeface="Wingdings" panose="05000000000000000000" pitchFamily="2" charset="2"/>
              </a:rPr>
              <a:t>...</a:t>
            </a:r>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utiliser une bande de papier transparente fluorescente pour ne faire apparaitre que ce qui nous intéresse sur le « vrai » calendrier de la classe en même temps.</a:t>
            </a:r>
          </a:p>
        </p:txBody>
      </p:sp>
      <p:sp>
        <p:nvSpPr>
          <p:cNvPr id="8" name="Étoile : 5 branches 7">
            <a:extLst>
              <a:ext uri="{FF2B5EF4-FFF2-40B4-BE49-F238E27FC236}">
                <a16:creationId xmlns:a16="http://schemas.microsoft.com/office/drawing/2014/main" id="{CAAF2648-C6CE-406E-8478-E85C2B875FA3}"/>
              </a:ext>
            </a:extLst>
          </p:cNvPr>
          <p:cNvSpPr/>
          <p:nvPr/>
        </p:nvSpPr>
        <p:spPr>
          <a:xfrm>
            <a:off x="1118333" y="36296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9" name="Étoile : 5 branches 8">
            <a:extLst>
              <a:ext uri="{FF2B5EF4-FFF2-40B4-BE49-F238E27FC236}">
                <a16:creationId xmlns:a16="http://schemas.microsoft.com/office/drawing/2014/main" id="{DF57A696-117A-4B5B-B0FD-73602B9A77B0}"/>
              </a:ext>
            </a:extLst>
          </p:cNvPr>
          <p:cNvSpPr/>
          <p:nvPr/>
        </p:nvSpPr>
        <p:spPr>
          <a:xfrm>
            <a:off x="1630733" y="36705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 name="Étoile : 5 branches 9">
            <a:extLst>
              <a:ext uri="{FF2B5EF4-FFF2-40B4-BE49-F238E27FC236}">
                <a16:creationId xmlns:a16="http://schemas.microsoft.com/office/drawing/2014/main" id="{88C9978B-D325-4EA4-9CE8-3D67A87CD7D6}"/>
              </a:ext>
            </a:extLst>
          </p:cNvPr>
          <p:cNvSpPr/>
          <p:nvPr/>
        </p:nvSpPr>
        <p:spPr>
          <a:xfrm>
            <a:off x="9797375" y="29511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BBB69D4A-2579-4258-837F-826AB8122343}"/>
              </a:ext>
            </a:extLst>
          </p:cNvPr>
          <p:cNvSpPr/>
          <p:nvPr/>
        </p:nvSpPr>
        <p:spPr>
          <a:xfrm>
            <a:off x="10309775" y="29920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Étoile : 5 branches 11">
            <a:extLst>
              <a:ext uri="{FF2B5EF4-FFF2-40B4-BE49-F238E27FC236}">
                <a16:creationId xmlns:a16="http://schemas.microsoft.com/office/drawing/2014/main" id="{AAF3305A-51BC-474F-986B-30D1B2A2F729}"/>
              </a:ext>
            </a:extLst>
          </p:cNvPr>
          <p:cNvSpPr/>
          <p:nvPr/>
        </p:nvSpPr>
        <p:spPr>
          <a:xfrm>
            <a:off x="10053575" y="5820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3932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a:extLst>
              <a:ext uri="{FF2B5EF4-FFF2-40B4-BE49-F238E27FC236}">
                <a16:creationId xmlns:a16="http://schemas.microsoft.com/office/drawing/2014/main" id="{10DC6278-F722-1699-065B-71905FD28C4D}"/>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Flèche : pentagone 10">
            <a:extLst>
              <a:ext uri="{FF2B5EF4-FFF2-40B4-BE49-F238E27FC236}">
                <a16:creationId xmlns:a16="http://schemas.microsoft.com/office/drawing/2014/main" id="{09F8A17C-242F-1F4E-C8B6-C10F230C732F}"/>
              </a:ext>
            </a:extLst>
          </p:cNvPr>
          <p:cNvSpPr/>
          <p:nvPr/>
        </p:nvSpPr>
        <p:spPr>
          <a:xfrm>
            <a:off x="962025" y="649941"/>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pentagone 11">
            <a:extLst>
              <a:ext uri="{FF2B5EF4-FFF2-40B4-BE49-F238E27FC236}">
                <a16:creationId xmlns:a16="http://schemas.microsoft.com/office/drawing/2014/main" id="{2AD86306-0889-DA67-23DB-B87E2BB2084E}"/>
              </a:ext>
            </a:extLst>
          </p:cNvPr>
          <p:cNvSpPr/>
          <p:nvPr/>
        </p:nvSpPr>
        <p:spPr>
          <a:xfrm>
            <a:off x="962025" y="2059641"/>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pentagone 13">
            <a:extLst>
              <a:ext uri="{FF2B5EF4-FFF2-40B4-BE49-F238E27FC236}">
                <a16:creationId xmlns:a16="http://schemas.microsoft.com/office/drawing/2014/main" id="{6E7AEBBE-EC60-79AE-2248-0D04BF48568B}"/>
              </a:ext>
            </a:extLst>
          </p:cNvPr>
          <p:cNvSpPr/>
          <p:nvPr/>
        </p:nvSpPr>
        <p:spPr>
          <a:xfrm>
            <a:off x="962025" y="3562836"/>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pentagone 14">
            <a:extLst>
              <a:ext uri="{FF2B5EF4-FFF2-40B4-BE49-F238E27FC236}">
                <a16:creationId xmlns:a16="http://schemas.microsoft.com/office/drawing/2014/main" id="{B43E039F-9346-47C4-3E0F-DA660D99FF7A}"/>
              </a:ext>
            </a:extLst>
          </p:cNvPr>
          <p:cNvSpPr/>
          <p:nvPr/>
        </p:nvSpPr>
        <p:spPr>
          <a:xfrm>
            <a:off x="847725" y="5066031"/>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DB2B901-C99F-4741-71D0-A72CDAF6EF66}"/>
              </a:ext>
            </a:extLst>
          </p:cNvPr>
          <p:cNvSpPr txBox="1"/>
          <p:nvPr/>
        </p:nvSpPr>
        <p:spPr>
          <a:xfrm>
            <a:off x="1006569" y="485656"/>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3" action="ppaction://hlinksldjump"/>
              </a:rPr>
              <a:t>DAY 1</a:t>
            </a:r>
            <a:r>
              <a:rPr lang="fr-FR" sz="6000" dirty="0">
                <a:latin typeface="Acceseditionsscript Normal" panose="00000500000000000000" pitchFamily="50" charset="0"/>
              </a:rPr>
              <a:t> - MS</a:t>
            </a:r>
          </a:p>
        </p:txBody>
      </p:sp>
      <p:sp>
        <p:nvSpPr>
          <p:cNvPr id="20" name="ZoneTexte 19">
            <a:extLst>
              <a:ext uri="{FF2B5EF4-FFF2-40B4-BE49-F238E27FC236}">
                <a16:creationId xmlns:a16="http://schemas.microsoft.com/office/drawing/2014/main" id="{87A89510-5928-43FF-B326-770701B4CD34}"/>
              </a:ext>
            </a:extLst>
          </p:cNvPr>
          <p:cNvSpPr txBox="1"/>
          <p:nvPr/>
        </p:nvSpPr>
        <p:spPr>
          <a:xfrm>
            <a:off x="6095999" y="510994"/>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4" action="ppaction://hlinksldjump"/>
              </a:rPr>
              <a:t>DAY 1</a:t>
            </a:r>
            <a:r>
              <a:rPr lang="fr-FR" sz="6000" dirty="0">
                <a:latin typeface="Acceseditionsscript Normal" panose="00000500000000000000" pitchFamily="50" charset="0"/>
              </a:rPr>
              <a:t> - GS</a:t>
            </a:r>
          </a:p>
        </p:txBody>
      </p:sp>
      <p:sp>
        <p:nvSpPr>
          <p:cNvPr id="21" name="ZoneTexte 20">
            <a:extLst>
              <a:ext uri="{FF2B5EF4-FFF2-40B4-BE49-F238E27FC236}">
                <a16:creationId xmlns:a16="http://schemas.microsoft.com/office/drawing/2014/main" id="{E0C82AFA-BA90-474C-8703-55F7EE0E56BD}"/>
              </a:ext>
            </a:extLst>
          </p:cNvPr>
          <p:cNvSpPr txBox="1"/>
          <p:nvPr/>
        </p:nvSpPr>
        <p:spPr>
          <a:xfrm>
            <a:off x="1006569" y="1867953"/>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5" action="ppaction://hlinksldjump"/>
              </a:rPr>
              <a:t>DAY 2</a:t>
            </a:r>
            <a:r>
              <a:rPr lang="fr-FR" sz="6000" dirty="0">
                <a:latin typeface="Acceseditionsscript Normal" panose="00000500000000000000" pitchFamily="50" charset="0"/>
              </a:rPr>
              <a:t> - MS</a:t>
            </a:r>
          </a:p>
        </p:txBody>
      </p:sp>
      <p:sp>
        <p:nvSpPr>
          <p:cNvPr id="22" name="ZoneTexte 21">
            <a:extLst>
              <a:ext uri="{FF2B5EF4-FFF2-40B4-BE49-F238E27FC236}">
                <a16:creationId xmlns:a16="http://schemas.microsoft.com/office/drawing/2014/main" id="{605C6ADC-7CAA-4742-A1FB-1112CF06C8DF}"/>
              </a:ext>
            </a:extLst>
          </p:cNvPr>
          <p:cNvSpPr txBox="1"/>
          <p:nvPr/>
        </p:nvSpPr>
        <p:spPr>
          <a:xfrm>
            <a:off x="6095999" y="1893291"/>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6" action="ppaction://hlinksldjump"/>
              </a:rPr>
              <a:t>DAY 2</a:t>
            </a:r>
            <a:r>
              <a:rPr lang="fr-FR" sz="6000" dirty="0">
                <a:latin typeface="Acceseditionsscript Normal" panose="00000500000000000000" pitchFamily="50" charset="0"/>
              </a:rPr>
              <a:t> - GS</a:t>
            </a:r>
          </a:p>
        </p:txBody>
      </p:sp>
      <p:sp>
        <p:nvSpPr>
          <p:cNvPr id="25" name="ZoneTexte 24">
            <a:extLst>
              <a:ext uri="{FF2B5EF4-FFF2-40B4-BE49-F238E27FC236}">
                <a16:creationId xmlns:a16="http://schemas.microsoft.com/office/drawing/2014/main" id="{C4EEAB6E-7554-4269-AD44-DB78B13A6B96}"/>
              </a:ext>
            </a:extLst>
          </p:cNvPr>
          <p:cNvSpPr txBox="1"/>
          <p:nvPr/>
        </p:nvSpPr>
        <p:spPr>
          <a:xfrm>
            <a:off x="1006569" y="3458002"/>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7" action="ppaction://hlinksldjump"/>
              </a:rPr>
              <a:t>DAY 3</a:t>
            </a:r>
            <a:r>
              <a:rPr lang="fr-FR" sz="6000" dirty="0">
                <a:latin typeface="Acceseditionsscript Normal" panose="00000500000000000000" pitchFamily="50" charset="0"/>
              </a:rPr>
              <a:t> - MS</a:t>
            </a:r>
          </a:p>
        </p:txBody>
      </p:sp>
      <p:sp>
        <p:nvSpPr>
          <p:cNvPr id="26" name="ZoneTexte 25">
            <a:extLst>
              <a:ext uri="{FF2B5EF4-FFF2-40B4-BE49-F238E27FC236}">
                <a16:creationId xmlns:a16="http://schemas.microsoft.com/office/drawing/2014/main" id="{F551F453-020F-4A58-9845-C6600A68F95C}"/>
              </a:ext>
            </a:extLst>
          </p:cNvPr>
          <p:cNvSpPr txBox="1"/>
          <p:nvPr/>
        </p:nvSpPr>
        <p:spPr>
          <a:xfrm>
            <a:off x="6095999" y="3483340"/>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7" action="ppaction://hlinksldjump"/>
              </a:rPr>
              <a:t>DAY 3</a:t>
            </a:r>
            <a:r>
              <a:rPr lang="fr-FR" sz="6000" dirty="0">
                <a:latin typeface="Acceseditionsscript Normal" panose="00000500000000000000" pitchFamily="50" charset="0"/>
              </a:rPr>
              <a:t> - GS</a:t>
            </a:r>
          </a:p>
        </p:txBody>
      </p:sp>
      <p:sp>
        <p:nvSpPr>
          <p:cNvPr id="27" name="ZoneTexte 26">
            <a:extLst>
              <a:ext uri="{FF2B5EF4-FFF2-40B4-BE49-F238E27FC236}">
                <a16:creationId xmlns:a16="http://schemas.microsoft.com/office/drawing/2014/main" id="{A215E959-A081-43C8-B2AC-E8757640104F}"/>
              </a:ext>
            </a:extLst>
          </p:cNvPr>
          <p:cNvSpPr txBox="1"/>
          <p:nvPr/>
        </p:nvSpPr>
        <p:spPr>
          <a:xfrm>
            <a:off x="933450" y="4905410"/>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8" action="ppaction://hlinksldjump"/>
              </a:rPr>
              <a:t>DAY 4</a:t>
            </a:r>
            <a:r>
              <a:rPr lang="fr-FR" sz="6000" dirty="0">
                <a:latin typeface="Acceseditionsscript Normal" panose="00000500000000000000" pitchFamily="50" charset="0"/>
              </a:rPr>
              <a:t> - MS</a:t>
            </a:r>
          </a:p>
        </p:txBody>
      </p:sp>
      <p:sp>
        <p:nvSpPr>
          <p:cNvPr id="28" name="ZoneTexte 27">
            <a:extLst>
              <a:ext uri="{FF2B5EF4-FFF2-40B4-BE49-F238E27FC236}">
                <a16:creationId xmlns:a16="http://schemas.microsoft.com/office/drawing/2014/main" id="{440C1612-EA1A-4CEF-9B54-8489C7A17409}"/>
              </a:ext>
            </a:extLst>
          </p:cNvPr>
          <p:cNvSpPr txBox="1"/>
          <p:nvPr/>
        </p:nvSpPr>
        <p:spPr>
          <a:xfrm>
            <a:off x="6022880" y="4930748"/>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9" action="ppaction://hlinksldjump"/>
              </a:rPr>
              <a:t>DAY 4</a:t>
            </a:r>
            <a:r>
              <a:rPr lang="fr-FR" sz="6000" dirty="0">
                <a:latin typeface="Acceseditionsscript Normal" panose="00000500000000000000" pitchFamily="50" charset="0"/>
              </a:rPr>
              <a:t> - GS</a:t>
            </a:r>
          </a:p>
        </p:txBody>
      </p:sp>
    </p:spTree>
    <p:extLst>
      <p:ext uri="{BB962C8B-B14F-4D97-AF65-F5344CB8AC3E}">
        <p14:creationId xmlns:p14="http://schemas.microsoft.com/office/powerpoint/2010/main" val="228736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ZoneTexte 32">
            <a:extLst>
              <a:ext uri="{FF2B5EF4-FFF2-40B4-BE49-F238E27FC236}">
                <a16:creationId xmlns:a16="http://schemas.microsoft.com/office/drawing/2014/main" id="{83FF656C-F4DC-452F-9373-16A8788D553F}"/>
              </a:ext>
            </a:extLst>
          </p:cNvPr>
          <p:cNvSpPr txBox="1"/>
          <p:nvPr/>
        </p:nvSpPr>
        <p:spPr>
          <a:xfrm rot="16200000">
            <a:off x="-2969776" y="3122812"/>
            <a:ext cx="6830396" cy="584775"/>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découvre le fonctionnement d’un calendrier. </a:t>
            </a:r>
          </a:p>
          <a:p>
            <a:pPr algn="ctr"/>
            <a:r>
              <a:rPr lang="fr-FR" sz="1600" i="1" dirty="0">
                <a:latin typeface="Acceseditionscursive Normal" panose="00000500000000000000" pitchFamily="50" charset="0"/>
              </a:rPr>
              <a:t>Je distingue la notion de jour, de semaine, de jour de la semaine</a:t>
            </a:r>
          </a:p>
        </p:txBody>
      </p:sp>
      <p:grpSp>
        <p:nvGrpSpPr>
          <p:cNvPr id="35" name="Groupe 34">
            <a:extLst>
              <a:ext uri="{FF2B5EF4-FFF2-40B4-BE49-F238E27FC236}">
                <a16:creationId xmlns:a16="http://schemas.microsoft.com/office/drawing/2014/main" id="{0582D646-4A12-4E02-8E53-9866279D6AE2}"/>
              </a:ext>
            </a:extLst>
          </p:cNvPr>
          <p:cNvGrpSpPr/>
          <p:nvPr/>
        </p:nvGrpSpPr>
        <p:grpSpPr>
          <a:xfrm>
            <a:off x="933450" y="122779"/>
            <a:ext cx="10325100" cy="1015663"/>
            <a:chOff x="933450" y="230355"/>
            <a:chExt cx="10325100" cy="1015663"/>
          </a:xfrm>
        </p:grpSpPr>
        <p:sp>
          <p:nvSpPr>
            <p:cNvPr id="36" name="Flèche : pentagone 35">
              <a:extLst>
                <a:ext uri="{FF2B5EF4-FFF2-40B4-BE49-F238E27FC236}">
                  <a16:creationId xmlns:a16="http://schemas.microsoft.com/office/drawing/2014/main" id="{E0C1F1A4-68A1-4D71-A430-239B11DB462B}"/>
                </a:ext>
              </a:extLst>
            </p:cNvPr>
            <p:cNvSpPr/>
            <p:nvPr/>
          </p:nvSpPr>
          <p:spPr>
            <a:xfrm>
              <a:off x="933450" y="323850"/>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DAACB1FC-3542-4BDD-8B09-36DCC389833C}"/>
                </a:ext>
              </a:extLst>
            </p:cNvPr>
            <p:cNvSpPr txBox="1"/>
            <p:nvPr/>
          </p:nvSpPr>
          <p:spPr>
            <a:xfrm>
              <a:off x="2662237" y="230355"/>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sp>
          <p:nvSpPr>
            <p:cNvPr id="38" name="Étoile : 5 branches 37">
              <a:extLst>
                <a:ext uri="{FF2B5EF4-FFF2-40B4-BE49-F238E27FC236}">
                  <a16:creationId xmlns:a16="http://schemas.microsoft.com/office/drawing/2014/main" id="{9A8D6299-A670-410B-9818-C423C060E12A}"/>
                </a:ext>
              </a:extLst>
            </p:cNvPr>
            <p:cNvSpPr/>
            <p:nvPr/>
          </p:nvSpPr>
          <p:spPr>
            <a:xfrm>
              <a:off x="1118333" y="49358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9" name="Étoile : 5 branches 38">
              <a:extLst>
                <a:ext uri="{FF2B5EF4-FFF2-40B4-BE49-F238E27FC236}">
                  <a16:creationId xmlns:a16="http://schemas.microsoft.com/office/drawing/2014/main" id="{6B379177-C6AE-498C-BBD6-606E77A17284}"/>
                </a:ext>
              </a:extLst>
            </p:cNvPr>
            <p:cNvSpPr/>
            <p:nvPr/>
          </p:nvSpPr>
          <p:spPr>
            <a:xfrm>
              <a:off x="1630733" y="49767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0" name="Étoile : 5 branches 39">
              <a:extLst>
                <a:ext uri="{FF2B5EF4-FFF2-40B4-BE49-F238E27FC236}">
                  <a16:creationId xmlns:a16="http://schemas.microsoft.com/office/drawing/2014/main" id="{833FB3B1-A4BA-4154-928D-74FE36D4C76B}"/>
                </a:ext>
              </a:extLst>
            </p:cNvPr>
            <p:cNvSpPr/>
            <p:nvPr/>
          </p:nvSpPr>
          <p:spPr>
            <a:xfrm>
              <a:off x="9797375" y="42573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1" name="Étoile : 5 branches 40">
              <a:extLst>
                <a:ext uri="{FF2B5EF4-FFF2-40B4-BE49-F238E27FC236}">
                  <a16:creationId xmlns:a16="http://schemas.microsoft.com/office/drawing/2014/main" id="{58AB61FC-DA37-4D59-9124-A3B5FADE8F24}"/>
                </a:ext>
              </a:extLst>
            </p:cNvPr>
            <p:cNvSpPr/>
            <p:nvPr/>
          </p:nvSpPr>
          <p:spPr>
            <a:xfrm>
              <a:off x="10309775" y="42982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2" name="Étoile : 5 branches 41">
              <a:extLst>
                <a:ext uri="{FF2B5EF4-FFF2-40B4-BE49-F238E27FC236}">
                  <a16:creationId xmlns:a16="http://schemas.microsoft.com/office/drawing/2014/main" id="{9998441E-13AD-4664-A90F-693895EE4ACB}"/>
                </a:ext>
              </a:extLst>
            </p:cNvPr>
            <p:cNvSpPr/>
            <p:nvPr/>
          </p:nvSpPr>
          <p:spPr>
            <a:xfrm>
              <a:off x="10053575" y="712696"/>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nvGrpSpPr>
          <p:cNvPr id="4" name="Groupe 3">
            <a:extLst>
              <a:ext uri="{FF2B5EF4-FFF2-40B4-BE49-F238E27FC236}">
                <a16:creationId xmlns:a16="http://schemas.microsoft.com/office/drawing/2014/main" id="{A2028E08-3A84-4656-AB41-84E70AB88982}"/>
              </a:ext>
            </a:extLst>
          </p:cNvPr>
          <p:cNvGrpSpPr/>
          <p:nvPr/>
        </p:nvGrpSpPr>
        <p:grpSpPr>
          <a:xfrm>
            <a:off x="3491525" y="1124628"/>
            <a:ext cx="4743952" cy="5733372"/>
            <a:chOff x="3491525" y="1124628"/>
            <a:chExt cx="4743952" cy="5733372"/>
          </a:xfrm>
        </p:grpSpPr>
        <p:pic>
          <p:nvPicPr>
            <p:cNvPr id="27" name="Image 26">
              <a:extLst>
                <a:ext uri="{FF2B5EF4-FFF2-40B4-BE49-F238E27FC236}">
                  <a16:creationId xmlns:a16="http://schemas.microsoft.com/office/drawing/2014/main" id="{64D3453E-3BCD-4E07-8682-02D8AD718F5B}"/>
                </a:ext>
              </a:extLst>
            </p:cNvPr>
            <p:cNvPicPr>
              <a:picLocks noChangeAspect="1"/>
            </p:cNvPicPr>
            <p:nvPr/>
          </p:nvPicPr>
          <p:blipFill>
            <a:blip r:embed="rId2"/>
            <a:stretch>
              <a:fillRect/>
            </a:stretch>
          </p:blipFill>
          <p:spPr>
            <a:xfrm>
              <a:off x="3491525" y="1124628"/>
              <a:ext cx="4743952" cy="5733372"/>
            </a:xfrm>
            <a:prstGeom prst="rect">
              <a:avLst/>
            </a:prstGeom>
          </p:spPr>
        </p:pic>
        <p:pic>
          <p:nvPicPr>
            <p:cNvPr id="28" name="Image 27">
              <a:extLst>
                <a:ext uri="{FF2B5EF4-FFF2-40B4-BE49-F238E27FC236}">
                  <a16:creationId xmlns:a16="http://schemas.microsoft.com/office/drawing/2014/main" id="{CFB24F48-0A4A-4E11-A2F0-E4BCE0808477}"/>
                </a:ext>
              </a:extLst>
            </p:cNvPr>
            <p:cNvPicPr>
              <a:picLocks noChangeAspect="1"/>
            </p:cNvPicPr>
            <p:nvPr/>
          </p:nvPicPr>
          <p:blipFill>
            <a:blip r:embed="rId3"/>
            <a:stretch>
              <a:fillRect/>
            </a:stretch>
          </p:blipFill>
          <p:spPr>
            <a:xfrm>
              <a:off x="6286232" y="3329734"/>
              <a:ext cx="527679" cy="276556"/>
            </a:xfrm>
            <a:prstGeom prst="rect">
              <a:avLst/>
            </a:prstGeom>
          </p:spPr>
        </p:pic>
        <p:pic>
          <p:nvPicPr>
            <p:cNvPr id="29" name="Image 28">
              <a:extLst>
                <a:ext uri="{FF2B5EF4-FFF2-40B4-BE49-F238E27FC236}">
                  <a16:creationId xmlns:a16="http://schemas.microsoft.com/office/drawing/2014/main" id="{C1784122-8688-404D-993C-4D6377571C52}"/>
                </a:ext>
              </a:extLst>
            </p:cNvPr>
            <p:cNvPicPr>
              <a:picLocks noChangeAspect="1"/>
            </p:cNvPicPr>
            <p:nvPr/>
          </p:nvPicPr>
          <p:blipFill>
            <a:blip r:embed="rId3"/>
            <a:stretch>
              <a:fillRect/>
            </a:stretch>
          </p:blipFill>
          <p:spPr>
            <a:xfrm>
              <a:off x="6286232" y="5414146"/>
              <a:ext cx="527679" cy="276556"/>
            </a:xfrm>
            <a:prstGeom prst="rect">
              <a:avLst/>
            </a:prstGeom>
          </p:spPr>
        </p:pic>
        <p:pic>
          <p:nvPicPr>
            <p:cNvPr id="30" name="Image 29">
              <a:extLst>
                <a:ext uri="{FF2B5EF4-FFF2-40B4-BE49-F238E27FC236}">
                  <a16:creationId xmlns:a16="http://schemas.microsoft.com/office/drawing/2014/main" id="{06C2FCDA-701D-48D2-ABFB-DDCE1208E3AB}"/>
                </a:ext>
              </a:extLst>
            </p:cNvPr>
            <p:cNvPicPr>
              <a:picLocks noChangeAspect="1"/>
            </p:cNvPicPr>
            <p:nvPr/>
          </p:nvPicPr>
          <p:blipFill>
            <a:blip r:embed="rId4"/>
            <a:stretch>
              <a:fillRect/>
            </a:stretch>
          </p:blipFill>
          <p:spPr>
            <a:xfrm>
              <a:off x="6213594" y="4477316"/>
              <a:ext cx="333978" cy="238992"/>
            </a:xfrm>
            <a:prstGeom prst="rect">
              <a:avLst/>
            </a:prstGeom>
          </p:spPr>
        </p:pic>
        <p:pic>
          <p:nvPicPr>
            <p:cNvPr id="31" name="Image 30">
              <a:extLst>
                <a:ext uri="{FF2B5EF4-FFF2-40B4-BE49-F238E27FC236}">
                  <a16:creationId xmlns:a16="http://schemas.microsoft.com/office/drawing/2014/main" id="{E80E9498-276E-430C-9976-E21FEEEA8D10}"/>
                </a:ext>
              </a:extLst>
            </p:cNvPr>
            <p:cNvPicPr>
              <a:picLocks noChangeAspect="1"/>
            </p:cNvPicPr>
            <p:nvPr/>
          </p:nvPicPr>
          <p:blipFill>
            <a:blip r:embed="rId4"/>
            <a:stretch>
              <a:fillRect/>
            </a:stretch>
          </p:blipFill>
          <p:spPr>
            <a:xfrm>
              <a:off x="6286230" y="6366127"/>
              <a:ext cx="466825" cy="334056"/>
            </a:xfrm>
            <a:prstGeom prst="rect">
              <a:avLst/>
            </a:prstGeom>
          </p:spPr>
        </p:pic>
        <p:grpSp>
          <p:nvGrpSpPr>
            <p:cNvPr id="32" name="Groupe 31">
              <a:extLst>
                <a:ext uri="{FF2B5EF4-FFF2-40B4-BE49-F238E27FC236}">
                  <a16:creationId xmlns:a16="http://schemas.microsoft.com/office/drawing/2014/main" id="{41B65A58-8572-45B5-9EFB-886AD70F24D2}"/>
                </a:ext>
              </a:extLst>
            </p:cNvPr>
            <p:cNvGrpSpPr/>
            <p:nvPr/>
          </p:nvGrpSpPr>
          <p:grpSpPr>
            <a:xfrm>
              <a:off x="6500843" y="4175866"/>
              <a:ext cx="483288" cy="443811"/>
              <a:chOff x="9141440" y="3519680"/>
              <a:chExt cx="1445358" cy="1493860"/>
            </a:xfrm>
          </p:grpSpPr>
          <p:pic>
            <p:nvPicPr>
              <p:cNvPr id="53" name="Image 52">
                <a:extLst>
                  <a:ext uri="{FF2B5EF4-FFF2-40B4-BE49-F238E27FC236}">
                    <a16:creationId xmlns:a16="http://schemas.microsoft.com/office/drawing/2014/main" id="{4E02F10E-0E9B-414D-8C01-1F9E0D0EEA48}"/>
                  </a:ext>
                </a:extLst>
              </p:cNvPr>
              <p:cNvPicPr>
                <a:picLocks noChangeAspect="1"/>
              </p:cNvPicPr>
              <p:nvPr/>
            </p:nvPicPr>
            <p:blipFill>
              <a:blip r:embed="rId5"/>
              <a:stretch>
                <a:fillRect/>
              </a:stretch>
            </p:blipFill>
            <p:spPr>
              <a:xfrm>
                <a:off x="9634216" y="4015232"/>
                <a:ext cx="952582" cy="998308"/>
              </a:xfrm>
              <a:prstGeom prst="rect">
                <a:avLst/>
              </a:prstGeom>
            </p:spPr>
          </p:pic>
          <p:pic>
            <p:nvPicPr>
              <p:cNvPr id="54" name="Image 53">
                <a:extLst>
                  <a:ext uri="{FF2B5EF4-FFF2-40B4-BE49-F238E27FC236}">
                    <a16:creationId xmlns:a16="http://schemas.microsoft.com/office/drawing/2014/main" id="{A7727BA0-8773-4CC8-A89E-E2A529B73141}"/>
                  </a:ext>
                </a:extLst>
              </p:cNvPr>
              <p:cNvPicPr>
                <a:picLocks noChangeAspect="1"/>
              </p:cNvPicPr>
              <p:nvPr/>
            </p:nvPicPr>
            <p:blipFill>
              <a:blip r:embed="rId6"/>
              <a:stretch>
                <a:fillRect/>
              </a:stretch>
            </p:blipFill>
            <p:spPr>
              <a:xfrm flipH="1">
                <a:off x="9141440" y="3519680"/>
                <a:ext cx="1074512" cy="998308"/>
              </a:xfrm>
              <a:prstGeom prst="rect">
                <a:avLst/>
              </a:prstGeom>
            </p:spPr>
          </p:pic>
        </p:grpSp>
        <p:pic>
          <p:nvPicPr>
            <p:cNvPr id="43" name="Picture 3" descr="Tatouage textile Note musique 2 – Textile Tattoo Shop">
              <a:extLst>
                <a:ext uri="{FF2B5EF4-FFF2-40B4-BE49-F238E27FC236}">
                  <a16:creationId xmlns:a16="http://schemas.microsoft.com/office/drawing/2014/main" id="{F6FB39DE-3A18-4187-B5B8-C37E0F70D4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31" t="15292" r="27927" b="13298"/>
            <a:stretch>
              <a:fillRect/>
            </a:stretch>
          </p:blipFill>
          <p:spPr bwMode="auto">
            <a:xfrm>
              <a:off x="4428585" y="3358504"/>
              <a:ext cx="210906" cy="27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4" name="Picture 3" descr="Tatouage textile Note musique 2 – Textile Tattoo Shop">
              <a:extLst>
                <a:ext uri="{FF2B5EF4-FFF2-40B4-BE49-F238E27FC236}">
                  <a16:creationId xmlns:a16="http://schemas.microsoft.com/office/drawing/2014/main" id="{3FAEA46F-7E33-4BF6-A220-9C9D0202E6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31" t="15292" r="27927" b="13298"/>
            <a:stretch>
              <a:fillRect/>
            </a:stretch>
          </p:blipFill>
          <p:spPr bwMode="auto">
            <a:xfrm>
              <a:off x="4641654" y="4446990"/>
              <a:ext cx="210906" cy="27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5" name="Picture 3" descr="Tatouage textile Note musique 2 – Textile Tattoo Shop">
              <a:extLst>
                <a:ext uri="{FF2B5EF4-FFF2-40B4-BE49-F238E27FC236}">
                  <a16:creationId xmlns:a16="http://schemas.microsoft.com/office/drawing/2014/main" id="{6943DEB5-FA38-413D-838A-2676CE338F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31" t="15292" r="27927" b="13298"/>
            <a:stretch>
              <a:fillRect/>
            </a:stretch>
          </p:blipFill>
          <p:spPr bwMode="auto">
            <a:xfrm>
              <a:off x="4428585" y="6532120"/>
              <a:ext cx="210906" cy="27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6" name="Image 45">
              <a:extLst>
                <a:ext uri="{FF2B5EF4-FFF2-40B4-BE49-F238E27FC236}">
                  <a16:creationId xmlns:a16="http://schemas.microsoft.com/office/drawing/2014/main" id="{42F6A7EA-6551-4AAE-8F94-5A2B400E0B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2071" y="6301464"/>
              <a:ext cx="630738" cy="531950"/>
            </a:xfrm>
            <a:prstGeom prst="rect">
              <a:avLst/>
            </a:prstGeom>
          </p:spPr>
        </p:pic>
        <p:pic>
          <p:nvPicPr>
            <p:cNvPr id="47" name="Image 46">
              <a:extLst>
                <a:ext uri="{FF2B5EF4-FFF2-40B4-BE49-F238E27FC236}">
                  <a16:creationId xmlns:a16="http://schemas.microsoft.com/office/drawing/2014/main" id="{74F9B32F-E4A7-4C6A-A484-31D00D1726F3}"/>
                </a:ext>
              </a:extLst>
            </p:cNvPr>
            <p:cNvPicPr>
              <a:picLocks noChangeAspect="1"/>
            </p:cNvPicPr>
            <p:nvPr/>
          </p:nvPicPr>
          <p:blipFill>
            <a:blip r:embed="rId9"/>
            <a:stretch>
              <a:fillRect/>
            </a:stretch>
          </p:blipFill>
          <p:spPr>
            <a:xfrm>
              <a:off x="4168613" y="4246749"/>
              <a:ext cx="533908" cy="482370"/>
            </a:xfrm>
            <a:prstGeom prst="rect">
              <a:avLst/>
            </a:prstGeom>
          </p:spPr>
        </p:pic>
        <p:pic>
          <p:nvPicPr>
            <p:cNvPr id="48" name="Image 47">
              <a:extLst>
                <a:ext uri="{FF2B5EF4-FFF2-40B4-BE49-F238E27FC236}">
                  <a16:creationId xmlns:a16="http://schemas.microsoft.com/office/drawing/2014/main" id="{821EA9B2-06EF-4879-B0F6-DED30DD07827}"/>
                </a:ext>
              </a:extLst>
            </p:cNvPr>
            <p:cNvPicPr>
              <a:picLocks noChangeAspect="1"/>
            </p:cNvPicPr>
            <p:nvPr/>
          </p:nvPicPr>
          <p:blipFill>
            <a:blip r:embed="rId9"/>
            <a:stretch>
              <a:fillRect/>
            </a:stretch>
          </p:blipFill>
          <p:spPr>
            <a:xfrm>
              <a:off x="5617596" y="4263461"/>
              <a:ext cx="533908" cy="482370"/>
            </a:xfrm>
            <a:prstGeom prst="rect">
              <a:avLst/>
            </a:prstGeom>
          </p:spPr>
        </p:pic>
        <p:pic>
          <p:nvPicPr>
            <p:cNvPr id="49" name="Image 48">
              <a:extLst>
                <a:ext uri="{FF2B5EF4-FFF2-40B4-BE49-F238E27FC236}">
                  <a16:creationId xmlns:a16="http://schemas.microsoft.com/office/drawing/2014/main" id="{8AC6826A-08B2-4EC2-AECA-F49E592B5319}"/>
                </a:ext>
              </a:extLst>
            </p:cNvPr>
            <p:cNvPicPr>
              <a:picLocks noChangeAspect="1"/>
            </p:cNvPicPr>
            <p:nvPr/>
          </p:nvPicPr>
          <p:blipFill>
            <a:blip r:embed="rId9"/>
            <a:stretch>
              <a:fillRect/>
            </a:stretch>
          </p:blipFill>
          <p:spPr>
            <a:xfrm>
              <a:off x="3595685" y="5297121"/>
              <a:ext cx="533908" cy="482370"/>
            </a:xfrm>
            <a:prstGeom prst="rect">
              <a:avLst/>
            </a:prstGeom>
          </p:spPr>
        </p:pic>
        <p:pic>
          <p:nvPicPr>
            <p:cNvPr id="50" name="Picture 3" descr="Tatouage textile Note musique 2 – Textile Tattoo Shop">
              <a:extLst>
                <a:ext uri="{FF2B5EF4-FFF2-40B4-BE49-F238E27FC236}">
                  <a16:creationId xmlns:a16="http://schemas.microsoft.com/office/drawing/2014/main" id="{0A193527-A1B3-4B34-A0F6-C085097270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31" t="15292" r="27927" b="13298"/>
            <a:stretch>
              <a:fillRect/>
            </a:stretch>
          </p:blipFill>
          <p:spPr bwMode="auto">
            <a:xfrm>
              <a:off x="4629529" y="5478480"/>
              <a:ext cx="210906" cy="27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 name="Image 50">
              <a:extLst>
                <a:ext uri="{FF2B5EF4-FFF2-40B4-BE49-F238E27FC236}">
                  <a16:creationId xmlns:a16="http://schemas.microsoft.com/office/drawing/2014/main" id="{07330B87-D59A-4DAA-BA41-101597E18616}"/>
                </a:ext>
              </a:extLst>
            </p:cNvPr>
            <p:cNvPicPr>
              <a:picLocks noChangeAspect="1"/>
            </p:cNvPicPr>
            <p:nvPr/>
          </p:nvPicPr>
          <p:blipFill>
            <a:blip r:embed="rId9"/>
            <a:stretch>
              <a:fillRect/>
            </a:stretch>
          </p:blipFill>
          <p:spPr>
            <a:xfrm>
              <a:off x="4156488" y="5278239"/>
              <a:ext cx="533908" cy="482370"/>
            </a:xfrm>
            <a:prstGeom prst="rect">
              <a:avLst/>
            </a:prstGeom>
          </p:spPr>
        </p:pic>
        <p:pic>
          <p:nvPicPr>
            <p:cNvPr id="52" name="Image 51">
              <a:extLst>
                <a:ext uri="{FF2B5EF4-FFF2-40B4-BE49-F238E27FC236}">
                  <a16:creationId xmlns:a16="http://schemas.microsoft.com/office/drawing/2014/main" id="{1FF9A5BD-5DBD-4C13-A4BE-BEE5A6E89EB2}"/>
                </a:ext>
              </a:extLst>
            </p:cNvPr>
            <p:cNvPicPr>
              <a:picLocks noChangeAspect="1"/>
            </p:cNvPicPr>
            <p:nvPr/>
          </p:nvPicPr>
          <p:blipFill>
            <a:blip r:embed="rId10"/>
            <a:stretch>
              <a:fillRect/>
            </a:stretch>
          </p:blipFill>
          <p:spPr>
            <a:xfrm>
              <a:off x="5650791" y="6376336"/>
              <a:ext cx="491025" cy="334056"/>
            </a:xfrm>
            <a:prstGeom prst="rect">
              <a:avLst/>
            </a:prstGeom>
          </p:spPr>
        </p:pic>
      </p:grpSp>
      <p:sp>
        <p:nvSpPr>
          <p:cNvPr id="17" name="Rectangle 16">
            <a:extLst>
              <a:ext uri="{FF2B5EF4-FFF2-40B4-BE49-F238E27FC236}">
                <a16:creationId xmlns:a16="http://schemas.microsoft.com/office/drawing/2014/main" id="{FC08B748-CE9B-179B-15EF-B05A1F37F044}"/>
              </a:ext>
            </a:extLst>
          </p:cNvPr>
          <p:cNvSpPr/>
          <p:nvPr/>
        </p:nvSpPr>
        <p:spPr>
          <a:xfrm>
            <a:off x="3537245" y="1449562"/>
            <a:ext cx="4680000" cy="2016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382E9148-C833-5B37-914E-A1AD738A0C5F}"/>
              </a:ext>
            </a:extLst>
          </p:cNvPr>
          <p:cNvSpPr/>
          <p:nvPr/>
        </p:nvSpPr>
        <p:spPr>
          <a:xfrm>
            <a:off x="3541911" y="1648067"/>
            <a:ext cx="4680000" cy="990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9491334-D921-BA85-59C6-A139EFAD3ACA}"/>
              </a:ext>
            </a:extLst>
          </p:cNvPr>
          <p:cNvSpPr/>
          <p:nvPr/>
        </p:nvSpPr>
        <p:spPr>
          <a:xfrm>
            <a:off x="3537952" y="2680463"/>
            <a:ext cx="4680000" cy="9876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F59C524-1F02-A218-84B1-2D819D6D4C12}"/>
              </a:ext>
            </a:extLst>
          </p:cNvPr>
          <p:cNvSpPr/>
          <p:nvPr/>
        </p:nvSpPr>
        <p:spPr>
          <a:xfrm>
            <a:off x="3537952" y="3700438"/>
            <a:ext cx="4680000" cy="10158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BAA3BBFE-75E3-AB35-F060-623E07C4B4EF}"/>
              </a:ext>
            </a:extLst>
          </p:cNvPr>
          <p:cNvSpPr/>
          <p:nvPr/>
        </p:nvSpPr>
        <p:spPr>
          <a:xfrm>
            <a:off x="3540336" y="4765477"/>
            <a:ext cx="4680000" cy="1031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1AEACF6-DBA2-641C-1A13-B43F034519EE}"/>
              </a:ext>
            </a:extLst>
          </p:cNvPr>
          <p:cNvSpPr/>
          <p:nvPr/>
        </p:nvSpPr>
        <p:spPr>
          <a:xfrm>
            <a:off x="3536988" y="5791548"/>
            <a:ext cx="4680000" cy="10158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C7DD2907-FA6D-9E28-8161-F1084D1793BB}"/>
              </a:ext>
            </a:extLst>
          </p:cNvPr>
          <p:cNvSpPr/>
          <p:nvPr/>
        </p:nvSpPr>
        <p:spPr>
          <a:xfrm>
            <a:off x="3530812" y="1434166"/>
            <a:ext cx="688487" cy="5396232"/>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CA252F3A-2D05-2733-9A1B-55178B2AAF39}"/>
              </a:ext>
            </a:extLst>
          </p:cNvPr>
          <p:cNvSpPr/>
          <p:nvPr/>
        </p:nvSpPr>
        <p:spPr>
          <a:xfrm>
            <a:off x="4223745" y="1436587"/>
            <a:ext cx="635927" cy="53938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A8C39063-97F0-BE91-36D1-60EAD12B48EA}"/>
              </a:ext>
            </a:extLst>
          </p:cNvPr>
          <p:cNvSpPr/>
          <p:nvPr/>
        </p:nvSpPr>
        <p:spPr>
          <a:xfrm>
            <a:off x="4869447" y="1462729"/>
            <a:ext cx="686059" cy="539381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338A4A37-1BB1-7602-3D93-EA01676AF59E}"/>
              </a:ext>
            </a:extLst>
          </p:cNvPr>
          <p:cNvSpPr/>
          <p:nvPr/>
        </p:nvSpPr>
        <p:spPr>
          <a:xfrm>
            <a:off x="5553685" y="1448102"/>
            <a:ext cx="642384" cy="5409898"/>
          </a:xfrm>
          <a:prstGeom prst="rect">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075E428A-1F2C-3D80-A348-D60515598558}"/>
              </a:ext>
            </a:extLst>
          </p:cNvPr>
          <p:cNvSpPr/>
          <p:nvPr/>
        </p:nvSpPr>
        <p:spPr>
          <a:xfrm>
            <a:off x="6207168" y="1448102"/>
            <a:ext cx="673139" cy="540989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08A88067-498D-2586-6D61-4FAE34B6D615}"/>
              </a:ext>
            </a:extLst>
          </p:cNvPr>
          <p:cNvSpPr/>
          <p:nvPr/>
        </p:nvSpPr>
        <p:spPr>
          <a:xfrm>
            <a:off x="6883545" y="1448102"/>
            <a:ext cx="673139" cy="540989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3725CC21-E1E1-BB65-7EE6-FFA0A340EE3B}"/>
              </a:ext>
            </a:extLst>
          </p:cNvPr>
          <p:cNvSpPr/>
          <p:nvPr/>
        </p:nvSpPr>
        <p:spPr>
          <a:xfrm>
            <a:off x="7560494" y="1434166"/>
            <a:ext cx="635927" cy="540989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1596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1"/>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2"/>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 grpId="0" animBg="1"/>
      <p:bldP spid="2" grpId="1" animBg="1"/>
      <p:bldP spid="13" grpId="0" animBg="1"/>
      <p:bldP spid="13" grpId="1" animBg="1"/>
      <p:bldP spid="14" grpId="0" animBg="1"/>
      <p:bldP spid="14" grpId="1" animBg="1"/>
      <p:bldP spid="15" grpId="0" animBg="1"/>
      <p:bldP spid="15"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4</a:t>
              </a:r>
            </a:p>
          </p:txBody>
        </p:sp>
      </p:grpSp>
      <p:sp>
        <p:nvSpPr>
          <p:cNvPr id="7" name="Étoile : 5 branches 6">
            <a:extLst>
              <a:ext uri="{FF2B5EF4-FFF2-40B4-BE49-F238E27FC236}">
                <a16:creationId xmlns:a16="http://schemas.microsoft.com/office/drawing/2014/main" id="{AD0EF41A-C296-435D-8A4E-5636EFFF29B3}"/>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4EBD18A0-7476-480B-8593-1EC41258311E}"/>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9650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613392"/>
            <a:ext cx="12192000" cy="2246769"/>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r>
              <a:rPr lang="fr-FR" sz="2000" b="1" dirty="0" err="1">
                <a:latin typeface="Acceseditionsscript Normal" panose="00000500000000000000" pitchFamily="50" charset="0"/>
              </a:rPr>
              <a:t>Listen</a:t>
            </a:r>
            <a:r>
              <a:rPr lang="fr-FR" sz="2000" b="1" dirty="0">
                <a:latin typeface="Acceseditionsscript Normal" panose="00000500000000000000" pitchFamily="50" charset="0"/>
              </a:rPr>
              <a:t> and </a:t>
            </a:r>
            <a:r>
              <a:rPr lang="fr-FR" sz="2000" b="1" dirty="0" err="1">
                <a:latin typeface="Acceseditionsscript Normal" panose="00000500000000000000" pitchFamily="50" charset="0"/>
              </a:rPr>
              <a:t>say</a:t>
            </a:r>
            <a:r>
              <a:rPr lang="fr-FR" sz="2000" b="1" dirty="0">
                <a:latin typeface="Acceseditionsscript Normal" panose="00000500000000000000" pitchFamily="50" charset="0"/>
              </a:rPr>
              <a:t> the « </a:t>
            </a:r>
            <a:r>
              <a:rPr lang="fr-FR" sz="2000" b="1" dirty="0" err="1">
                <a:latin typeface="Acceseditionsscript Normal" panose="00000500000000000000" pitchFamily="50" charset="0"/>
              </a:rPr>
              <a:t>counting</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monster’s</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song</a:t>
            </a:r>
            <a:r>
              <a:rPr lang="en-GB" sz="2000" b="1" dirty="0">
                <a:latin typeface="Acceseditionsscript Normal" panose="00000500000000000000" pitchFamily="50" charset="0"/>
              </a:rPr>
              <a: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Les élèves miment la chanson en même temps que le PE.</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Faire mimer les enfants en même temps que l’on récite la comptine.</a:t>
            </a:r>
          </a:p>
        </p:txBody>
      </p:sp>
      <p:sp>
        <p:nvSpPr>
          <p:cNvPr id="3" name="Étoile : 5 branches 2">
            <a:extLst>
              <a:ext uri="{FF2B5EF4-FFF2-40B4-BE49-F238E27FC236}">
                <a16:creationId xmlns:a16="http://schemas.microsoft.com/office/drawing/2014/main" id="{8E42A9A0-7973-4BA1-8F45-4C27EA5EABD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Étoile : 5 branches 3">
            <a:extLst>
              <a:ext uri="{FF2B5EF4-FFF2-40B4-BE49-F238E27FC236}">
                <a16:creationId xmlns:a16="http://schemas.microsoft.com/office/drawing/2014/main" id="{799535F9-F270-41D6-83B0-C4348CBCB5C7}"/>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3135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5">
            <a:extLst>
              <a:ext uri="{FF2B5EF4-FFF2-40B4-BE49-F238E27FC236}">
                <a16:creationId xmlns:a16="http://schemas.microsoft.com/office/drawing/2014/main" id="{47B48CE2-6E4D-94B0-B8E7-94CE498DD327}"/>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6" name="Image 105">
            <a:extLst>
              <a:ext uri="{FF2B5EF4-FFF2-40B4-BE49-F238E27FC236}">
                <a16:creationId xmlns:a16="http://schemas.microsoft.com/office/drawing/2014/main" id="{E7017E6D-F12D-1031-EBAC-2BF0122139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6923" l="1585" r="94295">
                        <a14:foregroundMark x1="62916" y1="7500" x2="42631" y2="5577"/>
                        <a14:foregroundMark x1="42631" y1="5577" x2="35182" y2="6923"/>
                        <a14:foregroundMark x1="35024" y1="7500" x2="60222" y2="14615"/>
                        <a14:foregroundMark x1="60222" y1="10192" x2="54675" y2="21731"/>
                        <a14:foregroundMark x1="55468" y1="9423" x2="52615" y2="19038"/>
                        <a14:foregroundMark x1="52615" y1="19038" x2="52773" y2="19423"/>
                        <a14:foregroundMark x1="47861" y1="21538" x2="46910" y2="33077"/>
                        <a14:foregroundMark x1="46910" y1="33077" x2="50079" y2="24038"/>
                        <a14:foregroundMark x1="50079" y1="24038" x2="45959" y2="21538"/>
                        <a14:foregroundMark x1="58162" y1="27692" x2="51981" y2="31538"/>
                        <a14:foregroundMark x1="62282" y1="36154" x2="63233" y2="48654"/>
                        <a14:foregroundMark x1="90967" y1="34038" x2="90967" y2="34038"/>
                        <a14:foregroundMark x1="92868" y1="41731" x2="92868" y2="41731"/>
                        <a14:foregroundMark x1="93502" y1="47115" x2="93502" y2="47115"/>
                        <a14:foregroundMark x1="94295" y1="41923" x2="94295" y2="41923"/>
                        <a14:foregroundMark x1="94136" y1="46538" x2="94136" y2="46538"/>
                        <a14:foregroundMark x1="57845" y1="9615" x2="57845" y2="9615"/>
                        <a14:foregroundMark x1="44216" y1="15000" x2="44216" y2="15000"/>
                        <a14:foregroundMark x1="4120" y1="33462" x2="4120" y2="33462"/>
                        <a14:foregroundMark x1="1743" y1="39808" x2="1743" y2="39808"/>
                        <a14:foregroundMark x1="38035" y1="8269" x2="41521" y2="19423"/>
                        <a14:foregroundMark x1="41521" y1="19423" x2="44216" y2="18846"/>
                        <a14:foregroundMark x1="41680" y1="12692" x2="34865" y2="16923"/>
                        <a14:foregroundMark x1="45166" y1="13077" x2="38193" y2="19615"/>
                        <a14:foregroundMark x1="45959" y1="15192" x2="48653" y2="27885"/>
                        <a14:foregroundMark x1="44532" y1="23077" x2="45800" y2="29231"/>
                        <a14:foregroundMark x1="49445" y1="17692" x2="51506" y2="27885"/>
                        <a14:foregroundMark x1="52456" y1="25962" x2="53090" y2="38846"/>
                        <a14:foregroundMark x1="53090" y1="38846" x2="53249" y2="39038"/>
                        <a14:foregroundMark x1="59113" y1="29038" x2="55151" y2="39808"/>
                        <a14:foregroundMark x1="42314" y1="25577" x2="38193" y2="36923"/>
                        <a14:foregroundMark x1="38193" y1="36923" x2="38193" y2="38077"/>
                        <a14:foregroundMark x1="40571" y1="26538" x2="35975" y2="36346"/>
                        <a14:foregroundMark x1="42631" y1="30577" x2="40729" y2="38846"/>
                        <a14:foregroundMark x1="52456" y1="42885" x2="43265" y2="43269"/>
                        <a14:foregroundMark x1="32488" y1="95577" x2="45642" y2="94231"/>
                        <a14:foregroundMark x1="37876" y1="96923" x2="37876" y2="96923"/>
                        <a14:foregroundMark x1="56418" y1="96538" x2="56418" y2="96538"/>
                      </a14:backgroundRemoval>
                    </a14:imgEffect>
                  </a14:imgLayer>
                </a14:imgProps>
              </a:ext>
            </a:extLst>
          </a:blip>
          <a:stretch>
            <a:fillRect/>
          </a:stretch>
        </p:blipFill>
        <p:spPr>
          <a:xfrm>
            <a:off x="6957084" y="1925260"/>
            <a:ext cx="4644841" cy="3827760"/>
          </a:xfrm>
          <a:prstGeom prst="rect">
            <a:avLst/>
          </a:prstGeom>
        </p:spPr>
      </p:pic>
      <p:sp>
        <p:nvSpPr>
          <p:cNvPr id="107" name="ZoneTexte 106">
            <a:extLst>
              <a:ext uri="{FF2B5EF4-FFF2-40B4-BE49-F238E27FC236}">
                <a16:creationId xmlns:a16="http://schemas.microsoft.com/office/drawing/2014/main" id="{7C761B42-A87A-A4F9-73E6-C32690162108}"/>
              </a:ext>
            </a:extLst>
          </p:cNvPr>
          <p:cNvSpPr txBox="1"/>
          <p:nvPr/>
        </p:nvSpPr>
        <p:spPr>
          <a:xfrm>
            <a:off x="490889" y="3523669"/>
            <a:ext cx="6217919" cy="1508105"/>
          </a:xfrm>
          <a:prstGeom prst="rect">
            <a:avLst/>
          </a:prstGeom>
          <a:noFill/>
        </p:spPr>
        <p:txBody>
          <a:bodyPr wrap="square" rtlCol="0">
            <a:spAutoFit/>
          </a:bodyPr>
          <a:lstStyle/>
          <a:p>
            <a:r>
              <a:rPr lang="fr-FR" sz="2800" i="1" dirty="0"/>
              <a:t>Je suis le monstre à compter.</a:t>
            </a:r>
          </a:p>
          <a:p>
            <a:endParaRPr lang="fr-FR" sz="2800" i="1" dirty="0"/>
          </a:p>
          <a:p>
            <a:r>
              <a:rPr lang="fr-FR" sz="3600" i="1" dirty="0" err="1">
                <a:latin typeface="Amandine" pitchFamily="2" charset="0"/>
              </a:rPr>
              <a:t>I’m</a:t>
            </a:r>
            <a:r>
              <a:rPr lang="fr-FR" sz="3600" i="1" dirty="0">
                <a:latin typeface="Amandine" pitchFamily="2" charset="0"/>
              </a:rPr>
              <a:t> the </a:t>
            </a:r>
            <a:r>
              <a:rPr lang="fr-FR" sz="3600" i="1" dirty="0" err="1">
                <a:latin typeface="Amandine" pitchFamily="2" charset="0"/>
              </a:rPr>
              <a:t>counting</a:t>
            </a:r>
            <a:r>
              <a:rPr lang="fr-FR" sz="3600" i="1" dirty="0">
                <a:latin typeface="Amandine" pitchFamily="2" charset="0"/>
              </a:rPr>
              <a:t> </a:t>
            </a:r>
            <a:r>
              <a:rPr lang="fr-FR" sz="3600" i="1" dirty="0" err="1">
                <a:latin typeface="Amandine" pitchFamily="2" charset="0"/>
              </a:rPr>
              <a:t>monster</a:t>
            </a:r>
            <a:r>
              <a:rPr lang="fr-FR" sz="3600" i="1" dirty="0">
                <a:latin typeface="Amandine" pitchFamily="2" charset="0"/>
              </a:rPr>
              <a:t>.</a:t>
            </a:r>
          </a:p>
        </p:txBody>
      </p:sp>
      <p:grpSp>
        <p:nvGrpSpPr>
          <p:cNvPr id="9" name="Groupe 8">
            <a:extLst>
              <a:ext uri="{FF2B5EF4-FFF2-40B4-BE49-F238E27FC236}">
                <a16:creationId xmlns:a16="http://schemas.microsoft.com/office/drawing/2014/main" id="{80A4A6AF-F978-4228-A536-B32065140D19}"/>
              </a:ext>
            </a:extLst>
          </p:cNvPr>
          <p:cNvGrpSpPr/>
          <p:nvPr/>
        </p:nvGrpSpPr>
        <p:grpSpPr>
          <a:xfrm>
            <a:off x="838200" y="163680"/>
            <a:ext cx="10325100" cy="1015663"/>
            <a:chOff x="838200" y="163680"/>
            <a:chExt cx="10325100" cy="1015663"/>
          </a:xfrm>
        </p:grpSpPr>
        <p:sp>
          <p:nvSpPr>
            <p:cNvPr id="10" name="Flèche : pentagone 9">
              <a:extLst>
                <a:ext uri="{FF2B5EF4-FFF2-40B4-BE49-F238E27FC236}">
                  <a16:creationId xmlns:a16="http://schemas.microsoft.com/office/drawing/2014/main" id="{28D902F2-F800-4368-810F-2FDABABFF41E}"/>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1786983E-CF44-49B7-A8DB-9C7D2D0BDA47}"/>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2" name="Groupe 11">
              <a:extLst>
                <a:ext uri="{FF2B5EF4-FFF2-40B4-BE49-F238E27FC236}">
                  <a16:creationId xmlns:a16="http://schemas.microsoft.com/office/drawing/2014/main" id="{D1750082-2BC9-4371-A7BD-8CCA3CDFB034}"/>
                </a:ext>
              </a:extLst>
            </p:cNvPr>
            <p:cNvGrpSpPr/>
            <p:nvPr/>
          </p:nvGrpSpPr>
          <p:grpSpPr>
            <a:xfrm>
              <a:off x="9854984" y="383338"/>
              <a:ext cx="872400" cy="364090"/>
              <a:chOff x="10999694" y="163680"/>
              <a:chExt cx="872400" cy="364090"/>
            </a:xfrm>
          </p:grpSpPr>
          <p:sp>
            <p:nvSpPr>
              <p:cNvPr id="13" name="Étoile : 5 branches 12">
                <a:extLst>
                  <a:ext uri="{FF2B5EF4-FFF2-40B4-BE49-F238E27FC236}">
                    <a16:creationId xmlns:a16="http://schemas.microsoft.com/office/drawing/2014/main" id="{72EA9ACE-427A-48DE-BF49-18C0ECF9E346}"/>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Étoile : 5 branches 13">
                <a:extLst>
                  <a:ext uri="{FF2B5EF4-FFF2-40B4-BE49-F238E27FC236}">
                    <a16:creationId xmlns:a16="http://schemas.microsoft.com/office/drawing/2014/main" id="{43A0F096-689B-4063-A0C2-A8EA1CC07ED3}"/>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15" name="ZoneTexte 14">
            <a:extLst>
              <a:ext uri="{FF2B5EF4-FFF2-40B4-BE49-F238E27FC236}">
                <a16:creationId xmlns:a16="http://schemas.microsoft.com/office/drawing/2014/main" id="{5670DDC9-D8B0-455C-AEDF-EB0AD1379BD4}"/>
              </a:ext>
            </a:extLst>
          </p:cNvPr>
          <p:cNvSpPr txBox="1"/>
          <p:nvPr/>
        </p:nvSpPr>
        <p:spPr>
          <a:xfrm>
            <a:off x="838200" y="1179343"/>
            <a:ext cx="10325100"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La comptine du Monstre à compter</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en-GB" b="1" dirty="0">
                <a:latin typeface="Acceseditionsscript Normal" panose="00000500000000000000" pitchFamily="50" charset="0"/>
              </a:rPr>
              <a:t>Let’s THINK and LEARN in English! </a:t>
            </a:r>
            <a:r>
              <a:rPr lang="fr-FR" b="1" dirty="0" err="1">
                <a:latin typeface="Acceseditionsscript Normal" panose="00000500000000000000" pitchFamily="50" charset="0"/>
              </a:rPr>
              <a:t>Listen</a:t>
            </a:r>
            <a:r>
              <a:rPr lang="fr-FR" b="1" dirty="0">
                <a:latin typeface="Acceseditionsscript Normal" panose="00000500000000000000" pitchFamily="50" charset="0"/>
              </a:rPr>
              <a:t> and </a:t>
            </a:r>
            <a:r>
              <a:rPr lang="fr-FR" b="1" dirty="0" err="1">
                <a:latin typeface="Acceseditionsscript Normal" panose="00000500000000000000" pitchFamily="50" charset="0"/>
              </a:rPr>
              <a:t>say</a:t>
            </a:r>
            <a:r>
              <a:rPr lang="fr-FR" b="1" dirty="0">
                <a:latin typeface="Acceseditionsscript Normal" panose="00000500000000000000" pitchFamily="50" charset="0"/>
              </a:rPr>
              <a:t> the « </a:t>
            </a:r>
            <a:r>
              <a:rPr lang="fr-FR" b="1" dirty="0" err="1">
                <a:latin typeface="Acceseditionsscript Normal" panose="00000500000000000000" pitchFamily="50" charset="0"/>
              </a:rPr>
              <a:t>counting</a:t>
            </a:r>
            <a:r>
              <a:rPr lang="fr-FR" b="1" dirty="0">
                <a:latin typeface="Acceseditionsscript Normal" panose="00000500000000000000" pitchFamily="50" charset="0"/>
              </a:rPr>
              <a:t> </a:t>
            </a:r>
            <a:r>
              <a:rPr lang="fr-FR" b="1" dirty="0" err="1">
                <a:latin typeface="Acceseditionsscript Normal" panose="00000500000000000000" pitchFamily="50" charset="0"/>
              </a:rPr>
              <a:t>monster’s</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57268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106"/>
                                        </p:tgtEl>
                                        <p:attrNameLst>
                                          <p:attrName>r</p:attrName>
                                        </p:attrNameLst>
                                      </p:cBhvr>
                                    </p:animRot>
                                    <p:animRot by="-240000">
                                      <p:cBhvr>
                                        <p:cTn id="7" dur="400" fill="hold">
                                          <p:stCondLst>
                                            <p:cond delay="400"/>
                                          </p:stCondLst>
                                        </p:cTn>
                                        <p:tgtEl>
                                          <p:spTgt spid="106"/>
                                        </p:tgtEl>
                                        <p:attrNameLst>
                                          <p:attrName>r</p:attrName>
                                        </p:attrNameLst>
                                      </p:cBhvr>
                                    </p:animRot>
                                    <p:animRot by="240000">
                                      <p:cBhvr>
                                        <p:cTn id="8" dur="400" fill="hold">
                                          <p:stCondLst>
                                            <p:cond delay="800"/>
                                          </p:stCondLst>
                                        </p:cTn>
                                        <p:tgtEl>
                                          <p:spTgt spid="106"/>
                                        </p:tgtEl>
                                        <p:attrNameLst>
                                          <p:attrName>r</p:attrName>
                                        </p:attrNameLst>
                                      </p:cBhvr>
                                    </p:animRot>
                                    <p:animRot by="-240000">
                                      <p:cBhvr>
                                        <p:cTn id="9" dur="400" fill="hold">
                                          <p:stCondLst>
                                            <p:cond delay="1200"/>
                                          </p:stCondLst>
                                        </p:cTn>
                                        <p:tgtEl>
                                          <p:spTgt spid="106"/>
                                        </p:tgtEl>
                                        <p:attrNameLst>
                                          <p:attrName>r</p:attrName>
                                        </p:attrNameLst>
                                      </p:cBhvr>
                                    </p:animRot>
                                    <p:animRot by="120000">
                                      <p:cBhvr>
                                        <p:cTn id="10" dur="400" fill="hold">
                                          <p:stCondLst>
                                            <p:cond delay="160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5">
            <a:extLst>
              <a:ext uri="{FF2B5EF4-FFF2-40B4-BE49-F238E27FC236}">
                <a16:creationId xmlns:a16="http://schemas.microsoft.com/office/drawing/2014/main" id="{47B48CE2-6E4D-94B0-B8E7-94CE498DD327}"/>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7" name="ZoneTexte 106">
            <a:extLst>
              <a:ext uri="{FF2B5EF4-FFF2-40B4-BE49-F238E27FC236}">
                <a16:creationId xmlns:a16="http://schemas.microsoft.com/office/drawing/2014/main" id="{7C761B42-A87A-A4F9-73E6-C32690162108}"/>
              </a:ext>
            </a:extLst>
          </p:cNvPr>
          <p:cNvSpPr txBox="1"/>
          <p:nvPr/>
        </p:nvSpPr>
        <p:spPr>
          <a:xfrm>
            <a:off x="365761" y="3485197"/>
            <a:ext cx="6695197" cy="2169825"/>
          </a:xfrm>
          <a:prstGeom prst="rect">
            <a:avLst/>
          </a:prstGeom>
          <a:noFill/>
        </p:spPr>
        <p:txBody>
          <a:bodyPr wrap="square" rtlCol="0">
            <a:spAutoFit/>
          </a:bodyPr>
          <a:lstStyle/>
          <a:p>
            <a:r>
              <a:rPr lang="fr-FR" sz="2800" i="1" dirty="0"/>
              <a:t>Un drôle de monstre sans nez.</a:t>
            </a:r>
          </a:p>
          <a:p>
            <a:endParaRPr lang="fr-FR" sz="3500" dirty="0"/>
          </a:p>
          <a:p>
            <a:r>
              <a:rPr lang="fr-FR" sz="3600" i="1" dirty="0">
                <a:latin typeface="Amandine" pitchFamily="2" charset="0"/>
              </a:rPr>
              <a:t>A </a:t>
            </a:r>
            <a:r>
              <a:rPr lang="fr-FR" sz="3600" i="1" dirty="0" err="1">
                <a:latin typeface="Amandine" pitchFamily="2" charset="0"/>
              </a:rPr>
              <a:t>strange</a:t>
            </a:r>
            <a:r>
              <a:rPr lang="fr-FR" sz="3600" i="1" dirty="0">
                <a:latin typeface="Amandine" pitchFamily="2" charset="0"/>
              </a:rPr>
              <a:t> </a:t>
            </a:r>
            <a:r>
              <a:rPr lang="fr-FR" sz="3600" i="1" dirty="0" err="1">
                <a:latin typeface="Amandine" pitchFamily="2" charset="0"/>
              </a:rPr>
              <a:t>monster</a:t>
            </a:r>
            <a:r>
              <a:rPr lang="fr-FR" sz="3600" i="1" dirty="0">
                <a:latin typeface="Amandine" pitchFamily="2" charset="0"/>
              </a:rPr>
              <a:t> </a:t>
            </a:r>
            <a:r>
              <a:rPr lang="fr-FR" sz="3600" i="1" dirty="0" err="1">
                <a:latin typeface="Amandine" pitchFamily="2" charset="0"/>
              </a:rPr>
              <a:t>without</a:t>
            </a:r>
            <a:r>
              <a:rPr lang="fr-FR" sz="3600" i="1" dirty="0">
                <a:latin typeface="Amandine" pitchFamily="2" charset="0"/>
              </a:rPr>
              <a:t> a </a:t>
            </a:r>
            <a:r>
              <a:rPr lang="fr-FR" sz="3600" i="1" dirty="0" err="1">
                <a:latin typeface="Amandine" pitchFamily="2" charset="0"/>
              </a:rPr>
              <a:t>nose</a:t>
            </a:r>
            <a:r>
              <a:rPr lang="fr-FR" sz="3600" i="1" dirty="0">
                <a:latin typeface="Amandine" pitchFamily="2" charset="0"/>
              </a:rPr>
              <a:t>.</a:t>
            </a:r>
          </a:p>
        </p:txBody>
      </p:sp>
      <p:grpSp>
        <p:nvGrpSpPr>
          <p:cNvPr id="2" name="Groupe 1">
            <a:extLst>
              <a:ext uri="{FF2B5EF4-FFF2-40B4-BE49-F238E27FC236}">
                <a16:creationId xmlns:a16="http://schemas.microsoft.com/office/drawing/2014/main" id="{05DCFD6D-974A-4667-B4F3-EE84A1A143FB}"/>
              </a:ext>
            </a:extLst>
          </p:cNvPr>
          <p:cNvGrpSpPr/>
          <p:nvPr/>
        </p:nvGrpSpPr>
        <p:grpSpPr>
          <a:xfrm>
            <a:off x="6775637" y="1905652"/>
            <a:ext cx="4686041" cy="3827760"/>
            <a:chOff x="6775637" y="1905652"/>
            <a:chExt cx="4686041" cy="3827760"/>
          </a:xfrm>
        </p:grpSpPr>
        <p:grpSp>
          <p:nvGrpSpPr>
            <p:cNvPr id="9" name="Groupe 8">
              <a:extLst>
                <a:ext uri="{FF2B5EF4-FFF2-40B4-BE49-F238E27FC236}">
                  <a16:creationId xmlns:a16="http://schemas.microsoft.com/office/drawing/2014/main" id="{06E309BE-8B2D-7CA7-8C89-2FA5691C40A0}"/>
                </a:ext>
              </a:extLst>
            </p:cNvPr>
            <p:cNvGrpSpPr/>
            <p:nvPr/>
          </p:nvGrpSpPr>
          <p:grpSpPr>
            <a:xfrm>
              <a:off x="6775637" y="1905652"/>
              <a:ext cx="4686041" cy="3827760"/>
              <a:chOff x="6775637" y="1905652"/>
              <a:chExt cx="4686041" cy="3827760"/>
            </a:xfrm>
          </p:grpSpPr>
          <p:pic>
            <p:nvPicPr>
              <p:cNvPr id="106" name="Image 105">
                <a:extLst>
                  <a:ext uri="{FF2B5EF4-FFF2-40B4-BE49-F238E27FC236}">
                    <a16:creationId xmlns:a16="http://schemas.microsoft.com/office/drawing/2014/main" id="{E7017E6D-F12D-1031-EBAC-2BF0122139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6923" l="1585" r="94295">
                            <a14:foregroundMark x1="62916" y1="7500" x2="42631" y2="5577"/>
                            <a14:foregroundMark x1="42631" y1="5577" x2="35182" y2="6923"/>
                            <a14:foregroundMark x1="35024" y1="7500" x2="60222" y2="14615"/>
                            <a14:foregroundMark x1="60222" y1="10192" x2="54675" y2="21731"/>
                            <a14:foregroundMark x1="55468" y1="9423" x2="52615" y2="19038"/>
                            <a14:foregroundMark x1="52615" y1="19038" x2="52773" y2="19423"/>
                            <a14:foregroundMark x1="47861" y1="21538" x2="46910" y2="33077"/>
                            <a14:foregroundMark x1="46910" y1="33077" x2="50079" y2="24038"/>
                            <a14:foregroundMark x1="50079" y1="24038" x2="45959" y2="21538"/>
                            <a14:foregroundMark x1="58162" y1="27692" x2="51981" y2="31538"/>
                            <a14:foregroundMark x1="62282" y1="36154" x2="63233" y2="48654"/>
                            <a14:foregroundMark x1="90967" y1="34038" x2="90967" y2="34038"/>
                            <a14:foregroundMark x1="92868" y1="41731" x2="92868" y2="41731"/>
                            <a14:foregroundMark x1="93502" y1="47115" x2="93502" y2="47115"/>
                            <a14:foregroundMark x1="94295" y1="41923" x2="94295" y2="41923"/>
                            <a14:foregroundMark x1="94136" y1="46538" x2="94136" y2="46538"/>
                            <a14:foregroundMark x1="57845" y1="9615" x2="57845" y2="9615"/>
                            <a14:foregroundMark x1="44216" y1="15000" x2="44216" y2="15000"/>
                            <a14:foregroundMark x1="4120" y1="33462" x2="4120" y2="33462"/>
                            <a14:foregroundMark x1="1743" y1="39808" x2="1743" y2="39808"/>
                            <a14:foregroundMark x1="38035" y1="8269" x2="41521" y2="19423"/>
                            <a14:foregroundMark x1="41521" y1="19423" x2="44216" y2="18846"/>
                            <a14:foregroundMark x1="41680" y1="12692" x2="34865" y2="16923"/>
                            <a14:foregroundMark x1="45166" y1="13077" x2="38193" y2="19615"/>
                            <a14:foregroundMark x1="45959" y1="15192" x2="48653" y2="27885"/>
                            <a14:foregroundMark x1="44532" y1="23077" x2="45800" y2="29231"/>
                            <a14:foregroundMark x1="49445" y1="17692" x2="51506" y2="27885"/>
                            <a14:foregroundMark x1="52456" y1="25962" x2="53090" y2="38846"/>
                            <a14:foregroundMark x1="53090" y1="38846" x2="53249" y2="39038"/>
                            <a14:foregroundMark x1="59113" y1="29038" x2="55151" y2="39808"/>
                            <a14:foregroundMark x1="42314" y1="25577" x2="38193" y2="36923"/>
                            <a14:foregroundMark x1="38193" y1="36923" x2="38193" y2="38077"/>
                            <a14:foregroundMark x1="40571" y1="26538" x2="35975" y2="36346"/>
                            <a14:foregroundMark x1="42631" y1="30577" x2="40729" y2="38846"/>
                            <a14:foregroundMark x1="52456" y1="42885" x2="43265" y2="43269"/>
                            <a14:foregroundMark x1="32488" y1="95577" x2="45642" y2="94231"/>
                            <a14:foregroundMark x1="37876" y1="96923" x2="37876" y2="96923"/>
                            <a14:foregroundMark x1="56418" y1="96538" x2="56418" y2="96538"/>
                          </a14:backgroundRemoval>
                        </a14:imgEffect>
                      </a14:imgLayer>
                    </a14:imgProps>
                  </a:ext>
                </a:extLst>
              </a:blip>
              <a:stretch>
                <a:fillRect/>
              </a:stretch>
            </p:blipFill>
            <p:spPr>
              <a:xfrm>
                <a:off x="6816837" y="1905652"/>
                <a:ext cx="4644841" cy="3827760"/>
              </a:xfrm>
              <a:prstGeom prst="rect">
                <a:avLst/>
              </a:prstGeom>
            </p:spPr>
          </p:pic>
          <p:sp>
            <p:nvSpPr>
              <p:cNvPr id="8" name="Rectangle 7">
                <a:extLst>
                  <a:ext uri="{FF2B5EF4-FFF2-40B4-BE49-F238E27FC236}">
                    <a16:creationId xmlns:a16="http://schemas.microsoft.com/office/drawing/2014/main" id="{16770A95-96DE-1386-2AA3-A44EA1EC1C22}"/>
                  </a:ext>
                </a:extLst>
              </p:cNvPr>
              <p:cNvSpPr/>
              <p:nvPr/>
            </p:nvSpPr>
            <p:spPr>
              <a:xfrm rot="312287">
                <a:off x="6775637" y="2735325"/>
                <a:ext cx="1292191" cy="1387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38CA334F-A8AC-EF59-4A0C-44AF83F93C74}"/>
                  </a:ext>
                </a:extLst>
              </p:cNvPr>
              <p:cNvSpPr/>
              <p:nvPr/>
            </p:nvSpPr>
            <p:spPr>
              <a:xfrm rot="21287713" flipH="1">
                <a:off x="10023042" y="2792650"/>
                <a:ext cx="1292191" cy="1387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 name="Groupe 9">
              <a:extLst>
                <a:ext uri="{FF2B5EF4-FFF2-40B4-BE49-F238E27FC236}">
                  <a16:creationId xmlns:a16="http://schemas.microsoft.com/office/drawing/2014/main" id="{41D44788-B7C5-B45D-670D-F4FF674FA0E6}"/>
                </a:ext>
              </a:extLst>
            </p:cNvPr>
            <p:cNvGrpSpPr/>
            <p:nvPr/>
          </p:nvGrpSpPr>
          <p:grpSpPr>
            <a:xfrm>
              <a:off x="7821816" y="2527050"/>
              <a:ext cx="2468804" cy="2015036"/>
              <a:chOff x="7821816" y="2527050"/>
              <a:chExt cx="2468804" cy="2015036"/>
            </a:xfrm>
          </p:grpSpPr>
          <p:pic>
            <p:nvPicPr>
              <p:cNvPr id="7" name="Image 6">
                <a:extLst>
                  <a:ext uri="{FF2B5EF4-FFF2-40B4-BE49-F238E27FC236}">
                    <a16:creationId xmlns:a16="http://schemas.microsoft.com/office/drawing/2014/main" id="{44A2A2A0-E0CD-2F8A-D0FE-5B9DFD404E1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8423319" y="2578532"/>
                <a:ext cx="1867301" cy="1963554"/>
              </a:xfrm>
              <a:prstGeom prst="rect">
                <a:avLst/>
              </a:prstGeom>
            </p:spPr>
          </p:pic>
          <p:pic>
            <p:nvPicPr>
              <p:cNvPr id="5" name="Image 4">
                <a:extLst>
                  <a:ext uri="{FF2B5EF4-FFF2-40B4-BE49-F238E27FC236}">
                    <a16:creationId xmlns:a16="http://schemas.microsoft.com/office/drawing/2014/main" id="{CC4BC533-214E-C8AF-EE87-FE2C8BEF584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flipH="1">
                <a:off x="7821816" y="2527050"/>
                <a:ext cx="1707946" cy="1803898"/>
              </a:xfrm>
              <a:prstGeom prst="rect">
                <a:avLst/>
              </a:prstGeom>
            </p:spPr>
          </p:pic>
        </p:grpSp>
      </p:grpSp>
      <p:grpSp>
        <p:nvGrpSpPr>
          <p:cNvPr id="15" name="Groupe 14">
            <a:extLst>
              <a:ext uri="{FF2B5EF4-FFF2-40B4-BE49-F238E27FC236}">
                <a16:creationId xmlns:a16="http://schemas.microsoft.com/office/drawing/2014/main" id="{1D276786-2826-43BC-A09B-513D6D3F56C2}"/>
              </a:ext>
            </a:extLst>
          </p:cNvPr>
          <p:cNvGrpSpPr/>
          <p:nvPr/>
        </p:nvGrpSpPr>
        <p:grpSpPr>
          <a:xfrm>
            <a:off x="838200" y="163680"/>
            <a:ext cx="10325100" cy="1015663"/>
            <a:chOff x="838200" y="163680"/>
            <a:chExt cx="10325100" cy="1015663"/>
          </a:xfrm>
        </p:grpSpPr>
        <p:sp>
          <p:nvSpPr>
            <p:cNvPr id="16" name="Flèche : pentagone 15">
              <a:extLst>
                <a:ext uri="{FF2B5EF4-FFF2-40B4-BE49-F238E27FC236}">
                  <a16:creationId xmlns:a16="http://schemas.microsoft.com/office/drawing/2014/main" id="{AF40DA0D-F959-426B-A187-D36397E702B6}"/>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5B573992-F8CB-4E61-8766-8672BE1F2A4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9" name="Groupe 18">
              <a:extLst>
                <a:ext uri="{FF2B5EF4-FFF2-40B4-BE49-F238E27FC236}">
                  <a16:creationId xmlns:a16="http://schemas.microsoft.com/office/drawing/2014/main" id="{D2A36125-E1AB-4D2D-8B53-CC5FFAA8001B}"/>
                </a:ext>
              </a:extLst>
            </p:cNvPr>
            <p:cNvGrpSpPr/>
            <p:nvPr/>
          </p:nvGrpSpPr>
          <p:grpSpPr>
            <a:xfrm>
              <a:off x="9854984" y="383338"/>
              <a:ext cx="872400" cy="364090"/>
              <a:chOff x="10999694" y="163680"/>
              <a:chExt cx="872400" cy="364090"/>
            </a:xfrm>
          </p:grpSpPr>
          <p:sp>
            <p:nvSpPr>
              <p:cNvPr id="20" name="Étoile : 5 branches 19">
                <a:extLst>
                  <a:ext uri="{FF2B5EF4-FFF2-40B4-BE49-F238E27FC236}">
                    <a16:creationId xmlns:a16="http://schemas.microsoft.com/office/drawing/2014/main" id="{E486A21E-0BB8-4E6C-A182-71EF4FA553F3}"/>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1" name="Étoile : 5 branches 20">
                <a:extLst>
                  <a:ext uri="{FF2B5EF4-FFF2-40B4-BE49-F238E27FC236}">
                    <a16:creationId xmlns:a16="http://schemas.microsoft.com/office/drawing/2014/main" id="{59886A8D-D552-4F41-BA91-76CFD750955B}"/>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548589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5">
            <a:extLst>
              <a:ext uri="{FF2B5EF4-FFF2-40B4-BE49-F238E27FC236}">
                <a16:creationId xmlns:a16="http://schemas.microsoft.com/office/drawing/2014/main" id="{47B48CE2-6E4D-94B0-B8E7-94CE498DD327}"/>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6" name="Image 105">
            <a:extLst>
              <a:ext uri="{FF2B5EF4-FFF2-40B4-BE49-F238E27FC236}">
                <a16:creationId xmlns:a16="http://schemas.microsoft.com/office/drawing/2014/main" id="{E7017E6D-F12D-1031-EBAC-2BF0122139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6923" l="1585" r="94295">
                        <a14:foregroundMark x1="62916" y1="7500" x2="42631" y2="5577"/>
                        <a14:foregroundMark x1="42631" y1="5577" x2="35182" y2="6923"/>
                        <a14:foregroundMark x1="35024" y1="7500" x2="60222" y2="14615"/>
                        <a14:foregroundMark x1="60222" y1="10192" x2="54675" y2="21731"/>
                        <a14:foregroundMark x1="55468" y1="9423" x2="52615" y2="19038"/>
                        <a14:foregroundMark x1="52615" y1="19038" x2="52773" y2="19423"/>
                        <a14:foregroundMark x1="47861" y1="21538" x2="46910" y2="33077"/>
                        <a14:foregroundMark x1="46910" y1="33077" x2="50079" y2="24038"/>
                        <a14:foregroundMark x1="50079" y1="24038" x2="45959" y2="21538"/>
                        <a14:foregroundMark x1="58162" y1="27692" x2="51981" y2="31538"/>
                        <a14:foregroundMark x1="62282" y1="36154" x2="63233" y2="48654"/>
                        <a14:foregroundMark x1="90967" y1="34038" x2="90967" y2="34038"/>
                        <a14:foregroundMark x1="92868" y1="41731" x2="92868" y2="41731"/>
                        <a14:foregroundMark x1="93502" y1="47115" x2="93502" y2="47115"/>
                        <a14:foregroundMark x1="94295" y1="41923" x2="94295" y2="41923"/>
                        <a14:foregroundMark x1="94136" y1="46538" x2="94136" y2="46538"/>
                        <a14:foregroundMark x1="57845" y1="9615" x2="57845" y2="9615"/>
                        <a14:foregroundMark x1="44216" y1="15000" x2="44216" y2="15000"/>
                        <a14:foregroundMark x1="4120" y1="33462" x2="4120" y2="33462"/>
                        <a14:foregroundMark x1="1743" y1="39808" x2="1743" y2="39808"/>
                        <a14:foregroundMark x1="38035" y1="8269" x2="41521" y2="19423"/>
                        <a14:foregroundMark x1="41521" y1="19423" x2="44216" y2="18846"/>
                        <a14:foregroundMark x1="41680" y1="12692" x2="34865" y2="16923"/>
                        <a14:foregroundMark x1="45166" y1="13077" x2="38193" y2="19615"/>
                        <a14:foregroundMark x1="45959" y1="15192" x2="48653" y2="27885"/>
                        <a14:foregroundMark x1="44532" y1="23077" x2="45800" y2="29231"/>
                        <a14:foregroundMark x1="49445" y1="17692" x2="51506" y2="27885"/>
                        <a14:foregroundMark x1="52456" y1="25962" x2="53090" y2="38846"/>
                        <a14:foregroundMark x1="53090" y1="38846" x2="53249" y2="39038"/>
                        <a14:foregroundMark x1="59113" y1="29038" x2="55151" y2="39808"/>
                        <a14:foregroundMark x1="42314" y1="25577" x2="38193" y2="36923"/>
                        <a14:foregroundMark x1="38193" y1="36923" x2="38193" y2="38077"/>
                        <a14:foregroundMark x1="40571" y1="26538" x2="35975" y2="36346"/>
                        <a14:foregroundMark x1="42631" y1="30577" x2="40729" y2="38846"/>
                        <a14:foregroundMark x1="52456" y1="42885" x2="43265" y2="43269"/>
                        <a14:foregroundMark x1="32488" y1="95577" x2="45642" y2="94231"/>
                        <a14:foregroundMark x1="37876" y1="96923" x2="37876" y2="96923"/>
                        <a14:foregroundMark x1="56418" y1="96538" x2="56418" y2="96538"/>
                      </a14:backgroundRemoval>
                    </a14:imgEffect>
                  </a14:imgLayer>
                </a14:imgProps>
              </a:ext>
            </a:extLst>
          </a:blip>
          <a:stretch>
            <a:fillRect/>
          </a:stretch>
        </p:blipFill>
        <p:spPr>
          <a:xfrm>
            <a:off x="6957084" y="1925260"/>
            <a:ext cx="4644841" cy="3827760"/>
          </a:xfrm>
          <a:prstGeom prst="rect">
            <a:avLst/>
          </a:prstGeom>
        </p:spPr>
      </p:pic>
      <p:sp>
        <p:nvSpPr>
          <p:cNvPr id="107" name="ZoneTexte 106">
            <a:extLst>
              <a:ext uri="{FF2B5EF4-FFF2-40B4-BE49-F238E27FC236}">
                <a16:creationId xmlns:a16="http://schemas.microsoft.com/office/drawing/2014/main" id="{7C761B42-A87A-A4F9-73E6-C32690162108}"/>
              </a:ext>
            </a:extLst>
          </p:cNvPr>
          <p:cNvSpPr txBox="1"/>
          <p:nvPr/>
        </p:nvSpPr>
        <p:spPr>
          <a:xfrm>
            <a:off x="490889" y="3523669"/>
            <a:ext cx="6676393" cy="2708434"/>
          </a:xfrm>
          <a:prstGeom prst="rect">
            <a:avLst/>
          </a:prstGeom>
          <a:noFill/>
        </p:spPr>
        <p:txBody>
          <a:bodyPr wrap="square" rtlCol="0">
            <a:spAutoFit/>
          </a:bodyPr>
          <a:lstStyle/>
          <a:p>
            <a:r>
              <a:rPr lang="fr-FR" sz="2800" i="1" dirty="0"/>
              <a:t>Mais avec cinq yeux bien rangés.</a:t>
            </a:r>
          </a:p>
          <a:p>
            <a:endParaRPr lang="fr-FR" sz="3500" dirty="0"/>
          </a:p>
          <a:p>
            <a:r>
              <a:rPr lang="fr-FR" sz="3600" i="1" dirty="0">
                <a:latin typeface="Amandine" pitchFamily="2" charset="0"/>
              </a:rPr>
              <a:t>But </a:t>
            </a:r>
            <a:r>
              <a:rPr lang="fr-FR" sz="3600" i="1" dirty="0" err="1">
                <a:latin typeface="Amandine" pitchFamily="2" charset="0"/>
              </a:rPr>
              <a:t>with</a:t>
            </a:r>
            <a:r>
              <a:rPr lang="fr-FR" sz="3600" i="1" dirty="0">
                <a:latin typeface="Amandine" pitchFamily="2" charset="0"/>
              </a:rPr>
              <a:t> five </a:t>
            </a:r>
            <a:r>
              <a:rPr lang="fr-FR" sz="3600" i="1" dirty="0" err="1">
                <a:latin typeface="Amandine" pitchFamily="2" charset="0"/>
              </a:rPr>
              <a:t>neatly</a:t>
            </a:r>
            <a:r>
              <a:rPr lang="fr-FR" sz="3600" i="1" dirty="0">
                <a:latin typeface="Amandine" pitchFamily="2" charset="0"/>
              </a:rPr>
              <a:t> </a:t>
            </a:r>
            <a:r>
              <a:rPr lang="fr-FR" sz="3600" i="1" dirty="0" err="1">
                <a:latin typeface="Amandine" pitchFamily="2" charset="0"/>
              </a:rPr>
              <a:t>arranged</a:t>
            </a:r>
            <a:r>
              <a:rPr lang="fr-FR" sz="3600" i="1" dirty="0">
                <a:latin typeface="Amandine" pitchFamily="2" charset="0"/>
              </a:rPr>
              <a:t> </a:t>
            </a:r>
            <a:r>
              <a:rPr lang="fr-FR" sz="3600" i="1" dirty="0" err="1">
                <a:latin typeface="Amandine" pitchFamily="2" charset="0"/>
              </a:rPr>
              <a:t>eyes</a:t>
            </a:r>
            <a:r>
              <a:rPr lang="fr-FR" sz="3600" i="1" dirty="0">
                <a:latin typeface="Amandine" pitchFamily="2" charset="0"/>
              </a:rPr>
              <a:t>.</a:t>
            </a:r>
          </a:p>
          <a:p>
            <a:r>
              <a:rPr lang="fr-FR" sz="3500" i="1" dirty="0"/>
              <a:t>	</a:t>
            </a:r>
          </a:p>
        </p:txBody>
      </p:sp>
      <p:sp>
        <p:nvSpPr>
          <p:cNvPr id="15" name="Forme libre : forme 14">
            <a:extLst>
              <a:ext uri="{FF2B5EF4-FFF2-40B4-BE49-F238E27FC236}">
                <a16:creationId xmlns:a16="http://schemas.microsoft.com/office/drawing/2014/main" id="{7BE38964-ED3E-9E68-AA7D-291D6B1F79BA}"/>
              </a:ext>
            </a:extLst>
          </p:cNvPr>
          <p:cNvSpPr/>
          <p:nvPr/>
        </p:nvSpPr>
        <p:spPr>
          <a:xfrm>
            <a:off x="8495119" y="2125133"/>
            <a:ext cx="1491606" cy="1301009"/>
          </a:xfrm>
          <a:custGeom>
            <a:avLst/>
            <a:gdLst>
              <a:gd name="connsiteX0" fmla="*/ 813981 w 1491606"/>
              <a:gd name="connsiteY0" fmla="*/ 29634 h 1301009"/>
              <a:gd name="connsiteX1" fmla="*/ 674281 w 1491606"/>
              <a:gd name="connsiteY1" fmla="*/ 25400 h 1301009"/>
              <a:gd name="connsiteX2" fmla="*/ 602314 w 1491606"/>
              <a:gd name="connsiteY2" fmla="*/ 12700 h 1301009"/>
              <a:gd name="connsiteX3" fmla="*/ 526114 w 1491606"/>
              <a:gd name="connsiteY3" fmla="*/ 4234 h 1301009"/>
              <a:gd name="connsiteX4" fmla="*/ 496481 w 1491606"/>
              <a:gd name="connsiteY4" fmla="*/ 0 h 1301009"/>
              <a:gd name="connsiteX5" fmla="*/ 280581 w 1491606"/>
              <a:gd name="connsiteY5" fmla="*/ 4234 h 1301009"/>
              <a:gd name="connsiteX6" fmla="*/ 217081 w 1491606"/>
              <a:gd name="connsiteY6" fmla="*/ 25400 h 1301009"/>
              <a:gd name="connsiteX7" fmla="*/ 183214 w 1491606"/>
              <a:gd name="connsiteY7" fmla="*/ 29634 h 1301009"/>
              <a:gd name="connsiteX8" fmla="*/ 153581 w 1491606"/>
              <a:gd name="connsiteY8" fmla="*/ 42334 h 1301009"/>
              <a:gd name="connsiteX9" fmla="*/ 119714 w 1491606"/>
              <a:gd name="connsiteY9" fmla="*/ 55034 h 1301009"/>
              <a:gd name="connsiteX10" fmla="*/ 94314 w 1491606"/>
              <a:gd name="connsiteY10" fmla="*/ 80434 h 1301009"/>
              <a:gd name="connsiteX11" fmla="*/ 43514 w 1491606"/>
              <a:gd name="connsiteY11" fmla="*/ 118534 h 1301009"/>
              <a:gd name="connsiteX12" fmla="*/ 18114 w 1491606"/>
              <a:gd name="connsiteY12" fmla="*/ 656167 h 1301009"/>
              <a:gd name="connsiteX13" fmla="*/ 9648 w 1491606"/>
              <a:gd name="connsiteY13" fmla="*/ 740834 h 1301009"/>
              <a:gd name="connsiteX14" fmla="*/ 1181 w 1491606"/>
              <a:gd name="connsiteY14" fmla="*/ 783167 h 1301009"/>
              <a:gd name="connsiteX15" fmla="*/ 18114 w 1491606"/>
              <a:gd name="connsiteY15" fmla="*/ 1024467 h 1301009"/>
              <a:gd name="connsiteX16" fmla="*/ 26581 w 1491606"/>
              <a:gd name="connsiteY16" fmla="*/ 1066800 h 1301009"/>
              <a:gd name="connsiteX17" fmla="*/ 30814 w 1491606"/>
              <a:gd name="connsiteY17" fmla="*/ 1083734 h 1301009"/>
              <a:gd name="connsiteX18" fmla="*/ 39281 w 1491606"/>
              <a:gd name="connsiteY18" fmla="*/ 1096434 h 1301009"/>
              <a:gd name="connsiteX19" fmla="*/ 47748 w 1491606"/>
              <a:gd name="connsiteY19" fmla="*/ 1126067 h 1301009"/>
              <a:gd name="connsiteX20" fmla="*/ 60448 w 1491606"/>
              <a:gd name="connsiteY20" fmla="*/ 1134534 h 1301009"/>
              <a:gd name="connsiteX21" fmla="*/ 77381 w 1491606"/>
              <a:gd name="connsiteY21" fmla="*/ 1172634 h 1301009"/>
              <a:gd name="connsiteX22" fmla="*/ 90081 w 1491606"/>
              <a:gd name="connsiteY22" fmla="*/ 1176867 h 1301009"/>
              <a:gd name="connsiteX23" fmla="*/ 94314 w 1491606"/>
              <a:gd name="connsiteY23" fmla="*/ 1189567 h 1301009"/>
              <a:gd name="connsiteX24" fmla="*/ 145114 w 1491606"/>
              <a:gd name="connsiteY24" fmla="*/ 1210734 h 1301009"/>
              <a:gd name="connsiteX25" fmla="*/ 183214 w 1491606"/>
              <a:gd name="connsiteY25" fmla="*/ 1227667 h 1301009"/>
              <a:gd name="connsiteX26" fmla="*/ 195914 w 1491606"/>
              <a:gd name="connsiteY26" fmla="*/ 1244600 h 1301009"/>
              <a:gd name="connsiteX27" fmla="*/ 229781 w 1491606"/>
              <a:gd name="connsiteY27" fmla="*/ 1261534 h 1301009"/>
              <a:gd name="connsiteX28" fmla="*/ 242481 w 1491606"/>
              <a:gd name="connsiteY28" fmla="*/ 1270000 h 1301009"/>
              <a:gd name="connsiteX29" fmla="*/ 255181 w 1491606"/>
              <a:gd name="connsiteY29" fmla="*/ 1274234 h 1301009"/>
              <a:gd name="connsiteX30" fmla="*/ 297514 w 1491606"/>
              <a:gd name="connsiteY30" fmla="*/ 1282700 h 1301009"/>
              <a:gd name="connsiteX31" fmla="*/ 801281 w 1491606"/>
              <a:gd name="connsiteY31" fmla="*/ 1291167 h 1301009"/>
              <a:gd name="connsiteX32" fmla="*/ 1042581 w 1491606"/>
              <a:gd name="connsiteY32" fmla="*/ 1291167 h 1301009"/>
              <a:gd name="connsiteX33" fmla="*/ 1101848 w 1491606"/>
              <a:gd name="connsiteY33" fmla="*/ 1286934 h 1301009"/>
              <a:gd name="connsiteX34" fmla="*/ 1114548 w 1491606"/>
              <a:gd name="connsiteY34" fmla="*/ 1282700 h 1301009"/>
              <a:gd name="connsiteX35" fmla="*/ 1135714 w 1491606"/>
              <a:gd name="connsiteY35" fmla="*/ 1278467 h 1301009"/>
              <a:gd name="connsiteX36" fmla="*/ 1152648 w 1491606"/>
              <a:gd name="connsiteY36" fmla="*/ 1274234 h 1301009"/>
              <a:gd name="connsiteX37" fmla="*/ 1169581 w 1491606"/>
              <a:gd name="connsiteY37" fmla="*/ 1265767 h 1301009"/>
              <a:gd name="connsiteX38" fmla="*/ 1190748 w 1491606"/>
              <a:gd name="connsiteY38" fmla="*/ 1261534 h 1301009"/>
              <a:gd name="connsiteX39" fmla="*/ 1199214 w 1491606"/>
              <a:gd name="connsiteY39" fmla="*/ 1248834 h 1301009"/>
              <a:gd name="connsiteX40" fmla="*/ 1237314 w 1491606"/>
              <a:gd name="connsiteY40" fmla="*/ 1236134 h 1301009"/>
              <a:gd name="connsiteX41" fmla="*/ 1250014 w 1491606"/>
              <a:gd name="connsiteY41" fmla="*/ 1223434 h 1301009"/>
              <a:gd name="connsiteX42" fmla="*/ 1266948 w 1491606"/>
              <a:gd name="connsiteY42" fmla="*/ 1214967 h 1301009"/>
              <a:gd name="connsiteX43" fmla="*/ 1300814 w 1491606"/>
              <a:gd name="connsiteY43" fmla="*/ 1189567 h 1301009"/>
              <a:gd name="connsiteX44" fmla="*/ 1326214 w 1491606"/>
              <a:gd name="connsiteY44" fmla="*/ 1164167 h 1301009"/>
              <a:gd name="connsiteX45" fmla="*/ 1334681 w 1491606"/>
              <a:gd name="connsiteY45" fmla="*/ 1147234 h 1301009"/>
              <a:gd name="connsiteX46" fmla="*/ 1351614 w 1491606"/>
              <a:gd name="connsiteY46" fmla="*/ 1087967 h 1301009"/>
              <a:gd name="connsiteX47" fmla="*/ 1368548 w 1491606"/>
              <a:gd name="connsiteY47" fmla="*/ 999067 h 1301009"/>
              <a:gd name="connsiteX48" fmla="*/ 1372781 w 1491606"/>
              <a:gd name="connsiteY48" fmla="*/ 969434 h 1301009"/>
              <a:gd name="connsiteX49" fmla="*/ 1381248 w 1491606"/>
              <a:gd name="connsiteY49" fmla="*/ 939800 h 1301009"/>
              <a:gd name="connsiteX50" fmla="*/ 1389714 w 1491606"/>
              <a:gd name="connsiteY50" fmla="*/ 872067 h 1301009"/>
              <a:gd name="connsiteX51" fmla="*/ 1406648 w 1491606"/>
              <a:gd name="connsiteY51" fmla="*/ 833967 h 1301009"/>
              <a:gd name="connsiteX52" fmla="*/ 1436281 w 1491606"/>
              <a:gd name="connsiteY52" fmla="*/ 706967 h 1301009"/>
              <a:gd name="connsiteX53" fmla="*/ 1448981 w 1491606"/>
              <a:gd name="connsiteY53" fmla="*/ 656167 h 1301009"/>
              <a:gd name="connsiteX54" fmla="*/ 1470148 w 1491606"/>
              <a:gd name="connsiteY54" fmla="*/ 550334 h 1301009"/>
              <a:gd name="connsiteX55" fmla="*/ 1482848 w 1491606"/>
              <a:gd name="connsiteY55" fmla="*/ 524934 h 1301009"/>
              <a:gd name="connsiteX56" fmla="*/ 1491314 w 1491606"/>
              <a:gd name="connsiteY56" fmla="*/ 478367 h 1301009"/>
              <a:gd name="connsiteX57" fmla="*/ 1478614 w 1491606"/>
              <a:gd name="connsiteY57" fmla="*/ 254000 h 1301009"/>
              <a:gd name="connsiteX58" fmla="*/ 1465914 w 1491606"/>
              <a:gd name="connsiteY58" fmla="*/ 220134 h 1301009"/>
              <a:gd name="connsiteX59" fmla="*/ 1457448 w 1491606"/>
              <a:gd name="connsiteY59" fmla="*/ 194734 h 1301009"/>
              <a:gd name="connsiteX60" fmla="*/ 1448981 w 1491606"/>
              <a:gd name="connsiteY60" fmla="*/ 160867 h 1301009"/>
              <a:gd name="connsiteX61" fmla="*/ 1419348 w 1491606"/>
              <a:gd name="connsiteY61" fmla="*/ 131234 h 1301009"/>
              <a:gd name="connsiteX62" fmla="*/ 1389714 w 1491606"/>
              <a:gd name="connsiteY62" fmla="*/ 93134 h 1301009"/>
              <a:gd name="connsiteX63" fmla="*/ 1377014 w 1491606"/>
              <a:gd name="connsiteY63" fmla="*/ 76200 h 1301009"/>
              <a:gd name="connsiteX64" fmla="*/ 1296581 w 1491606"/>
              <a:gd name="connsiteY64" fmla="*/ 33867 h 1301009"/>
              <a:gd name="connsiteX65" fmla="*/ 1224614 w 1491606"/>
              <a:gd name="connsiteY65" fmla="*/ 12700 h 1301009"/>
              <a:gd name="connsiteX66" fmla="*/ 1097614 w 1491606"/>
              <a:gd name="connsiteY66" fmla="*/ 0 h 1301009"/>
              <a:gd name="connsiteX67" fmla="*/ 763181 w 1491606"/>
              <a:gd name="connsiteY67" fmla="*/ 4234 h 130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91606" h="1301009">
                <a:moveTo>
                  <a:pt x="813981" y="29634"/>
                </a:moveTo>
                <a:lnTo>
                  <a:pt x="674281" y="25400"/>
                </a:lnTo>
                <a:cubicBezTo>
                  <a:pt x="631297" y="23303"/>
                  <a:pt x="647184" y="19347"/>
                  <a:pt x="602314" y="12700"/>
                </a:cubicBezTo>
                <a:cubicBezTo>
                  <a:pt x="577034" y="8955"/>
                  <a:pt x="551488" y="7279"/>
                  <a:pt x="526114" y="4234"/>
                </a:cubicBezTo>
                <a:cubicBezTo>
                  <a:pt x="516207" y="3045"/>
                  <a:pt x="506359" y="1411"/>
                  <a:pt x="496481" y="0"/>
                </a:cubicBezTo>
                <a:cubicBezTo>
                  <a:pt x="424514" y="1411"/>
                  <a:pt x="352469" y="579"/>
                  <a:pt x="280581" y="4234"/>
                </a:cubicBezTo>
                <a:cubicBezTo>
                  <a:pt x="244398" y="6074"/>
                  <a:pt x="249920" y="16643"/>
                  <a:pt x="217081" y="25400"/>
                </a:cubicBezTo>
                <a:cubicBezTo>
                  <a:pt x="206088" y="28332"/>
                  <a:pt x="194503" y="28223"/>
                  <a:pt x="183214" y="29634"/>
                </a:cubicBezTo>
                <a:cubicBezTo>
                  <a:pt x="173336" y="33867"/>
                  <a:pt x="163559" y="38343"/>
                  <a:pt x="153581" y="42334"/>
                </a:cubicBezTo>
                <a:cubicBezTo>
                  <a:pt x="142387" y="46812"/>
                  <a:pt x="129856" y="48514"/>
                  <a:pt x="119714" y="55034"/>
                </a:cubicBezTo>
                <a:cubicBezTo>
                  <a:pt x="109642" y="61509"/>
                  <a:pt x="103141" y="72343"/>
                  <a:pt x="94314" y="80434"/>
                </a:cubicBezTo>
                <a:cubicBezTo>
                  <a:pt x="72173" y="100730"/>
                  <a:pt x="67857" y="102304"/>
                  <a:pt x="43514" y="118534"/>
                </a:cubicBezTo>
                <a:cubicBezTo>
                  <a:pt x="-1568" y="321419"/>
                  <a:pt x="41592" y="116163"/>
                  <a:pt x="18114" y="656167"/>
                </a:cubicBezTo>
                <a:cubicBezTo>
                  <a:pt x="16882" y="684503"/>
                  <a:pt x="15211" y="713022"/>
                  <a:pt x="9648" y="740834"/>
                </a:cubicBezTo>
                <a:lnTo>
                  <a:pt x="1181" y="783167"/>
                </a:lnTo>
                <a:cubicBezTo>
                  <a:pt x="7944" y="1101067"/>
                  <a:pt x="-14140" y="895453"/>
                  <a:pt x="18114" y="1024467"/>
                </a:cubicBezTo>
                <a:cubicBezTo>
                  <a:pt x="21604" y="1038428"/>
                  <a:pt x="23566" y="1052729"/>
                  <a:pt x="26581" y="1066800"/>
                </a:cubicBezTo>
                <a:cubicBezTo>
                  <a:pt x="27800" y="1072489"/>
                  <a:pt x="28522" y="1078386"/>
                  <a:pt x="30814" y="1083734"/>
                </a:cubicBezTo>
                <a:cubicBezTo>
                  <a:pt x="32818" y="1088411"/>
                  <a:pt x="36459" y="1092201"/>
                  <a:pt x="39281" y="1096434"/>
                </a:cubicBezTo>
                <a:cubicBezTo>
                  <a:pt x="39558" y="1097544"/>
                  <a:pt x="45538" y="1123304"/>
                  <a:pt x="47748" y="1126067"/>
                </a:cubicBezTo>
                <a:cubicBezTo>
                  <a:pt x="50926" y="1130040"/>
                  <a:pt x="56215" y="1131712"/>
                  <a:pt x="60448" y="1134534"/>
                </a:cubicBezTo>
                <a:cubicBezTo>
                  <a:pt x="63983" y="1155748"/>
                  <a:pt x="59785" y="1160903"/>
                  <a:pt x="77381" y="1172634"/>
                </a:cubicBezTo>
                <a:cubicBezTo>
                  <a:pt x="81094" y="1175109"/>
                  <a:pt x="85848" y="1175456"/>
                  <a:pt x="90081" y="1176867"/>
                </a:cubicBezTo>
                <a:cubicBezTo>
                  <a:pt x="91492" y="1181100"/>
                  <a:pt x="91159" y="1186412"/>
                  <a:pt x="94314" y="1189567"/>
                </a:cubicBezTo>
                <a:cubicBezTo>
                  <a:pt x="113838" y="1209091"/>
                  <a:pt x="120658" y="1206657"/>
                  <a:pt x="145114" y="1210734"/>
                </a:cubicBezTo>
                <a:cubicBezTo>
                  <a:pt x="149820" y="1212616"/>
                  <a:pt x="178020" y="1223215"/>
                  <a:pt x="183214" y="1227667"/>
                </a:cubicBezTo>
                <a:cubicBezTo>
                  <a:pt x="188571" y="1232259"/>
                  <a:pt x="190925" y="1239611"/>
                  <a:pt x="195914" y="1244600"/>
                </a:cubicBezTo>
                <a:cubicBezTo>
                  <a:pt x="210306" y="1258991"/>
                  <a:pt x="211937" y="1257072"/>
                  <a:pt x="229781" y="1261534"/>
                </a:cubicBezTo>
                <a:cubicBezTo>
                  <a:pt x="234014" y="1264356"/>
                  <a:pt x="237930" y="1267725"/>
                  <a:pt x="242481" y="1270000"/>
                </a:cubicBezTo>
                <a:cubicBezTo>
                  <a:pt x="246472" y="1271996"/>
                  <a:pt x="250833" y="1273231"/>
                  <a:pt x="255181" y="1274234"/>
                </a:cubicBezTo>
                <a:cubicBezTo>
                  <a:pt x="269203" y="1277470"/>
                  <a:pt x="283130" y="1282254"/>
                  <a:pt x="297514" y="1282700"/>
                </a:cubicBezTo>
                <a:cubicBezTo>
                  <a:pt x="465379" y="1287905"/>
                  <a:pt x="633359" y="1288345"/>
                  <a:pt x="801281" y="1291167"/>
                </a:cubicBezTo>
                <a:cubicBezTo>
                  <a:pt x="893343" y="1309578"/>
                  <a:pt x="826183" y="1297724"/>
                  <a:pt x="1042581" y="1291167"/>
                </a:cubicBezTo>
                <a:cubicBezTo>
                  <a:pt x="1062378" y="1290567"/>
                  <a:pt x="1082092" y="1288345"/>
                  <a:pt x="1101848" y="1286934"/>
                </a:cubicBezTo>
                <a:cubicBezTo>
                  <a:pt x="1106081" y="1285523"/>
                  <a:pt x="1110219" y="1283782"/>
                  <a:pt x="1114548" y="1282700"/>
                </a:cubicBezTo>
                <a:cubicBezTo>
                  <a:pt x="1121528" y="1280955"/>
                  <a:pt x="1128690" y="1280028"/>
                  <a:pt x="1135714" y="1278467"/>
                </a:cubicBezTo>
                <a:cubicBezTo>
                  <a:pt x="1141394" y="1277205"/>
                  <a:pt x="1147003" y="1275645"/>
                  <a:pt x="1152648" y="1274234"/>
                </a:cubicBezTo>
                <a:cubicBezTo>
                  <a:pt x="1158292" y="1271412"/>
                  <a:pt x="1163594" y="1267763"/>
                  <a:pt x="1169581" y="1265767"/>
                </a:cubicBezTo>
                <a:cubicBezTo>
                  <a:pt x="1176407" y="1263492"/>
                  <a:pt x="1184501" y="1265104"/>
                  <a:pt x="1190748" y="1261534"/>
                </a:cubicBezTo>
                <a:cubicBezTo>
                  <a:pt x="1195165" y="1259010"/>
                  <a:pt x="1195306" y="1252091"/>
                  <a:pt x="1199214" y="1248834"/>
                </a:cubicBezTo>
                <a:cubicBezTo>
                  <a:pt x="1210284" y="1239609"/>
                  <a:pt x="1223982" y="1238800"/>
                  <a:pt x="1237314" y="1236134"/>
                </a:cubicBezTo>
                <a:cubicBezTo>
                  <a:pt x="1241547" y="1231901"/>
                  <a:pt x="1245142" y="1226914"/>
                  <a:pt x="1250014" y="1223434"/>
                </a:cubicBezTo>
                <a:cubicBezTo>
                  <a:pt x="1255149" y="1219766"/>
                  <a:pt x="1262156" y="1219074"/>
                  <a:pt x="1266948" y="1214967"/>
                </a:cubicBezTo>
                <a:cubicBezTo>
                  <a:pt x="1302188" y="1184762"/>
                  <a:pt x="1253732" y="1208401"/>
                  <a:pt x="1300814" y="1189567"/>
                </a:cubicBezTo>
                <a:cubicBezTo>
                  <a:pt x="1309281" y="1181100"/>
                  <a:pt x="1320859" y="1174876"/>
                  <a:pt x="1326214" y="1164167"/>
                </a:cubicBezTo>
                <a:cubicBezTo>
                  <a:pt x="1329036" y="1158523"/>
                  <a:pt x="1332337" y="1153093"/>
                  <a:pt x="1334681" y="1147234"/>
                </a:cubicBezTo>
                <a:cubicBezTo>
                  <a:pt x="1342194" y="1128451"/>
                  <a:pt x="1347025" y="1107471"/>
                  <a:pt x="1351614" y="1087967"/>
                </a:cubicBezTo>
                <a:cubicBezTo>
                  <a:pt x="1361057" y="1047834"/>
                  <a:pt x="1361569" y="1043270"/>
                  <a:pt x="1368548" y="999067"/>
                </a:cubicBezTo>
                <a:cubicBezTo>
                  <a:pt x="1370104" y="989211"/>
                  <a:pt x="1370690" y="979190"/>
                  <a:pt x="1372781" y="969434"/>
                </a:cubicBezTo>
                <a:cubicBezTo>
                  <a:pt x="1374934" y="959389"/>
                  <a:pt x="1378426" y="949678"/>
                  <a:pt x="1381248" y="939800"/>
                </a:cubicBezTo>
                <a:cubicBezTo>
                  <a:pt x="1381515" y="937397"/>
                  <a:pt x="1387631" y="878732"/>
                  <a:pt x="1389714" y="872067"/>
                </a:cubicBezTo>
                <a:cubicBezTo>
                  <a:pt x="1393859" y="858802"/>
                  <a:pt x="1402875" y="847343"/>
                  <a:pt x="1406648" y="833967"/>
                </a:cubicBezTo>
                <a:cubicBezTo>
                  <a:pt x="1418449" y="792129"/>
                  <a:pt x="1426212" y="749255"/>
                  <a:pt x="1436281" y="706967"/>
                </a:cubicBezTo>
                <a:cubicBezTo>
                  <a:pt x="1440324" y="689987"/>
                  <a:pt x="1446512" y="673446"/>
                  <a:pt x="1448981" y="656167"/>
                </a:cubicBezTo>
                <a:cubicBezTo>
                  <a:pt x="1455270" y="612144"/>
                  <a:pt x="1455787" y="591022"/>
                  <a:pt x="1470148" y="550334"/>
                </a:cubicBezTo>
                <a:cubicBezTo>
                  <a:pt x="1473299" y="541408"/>
                  <a:pt x="1478615" y="533401"/>
                  <a:pt x="1482848" y="524934"/>
                </a:cubicBezTo>
                <a:cubicBezTo>
                  <a:pt x="1485670" y="509412"/>
                  <a:pt x="1490992" y="494140"/>
                  <a:pt x="1491314" y="478367"/>
                </a:cubicBezTo>
                <a:cubicBezTo>
                  <a:pt x="1492188" y="435547"/>
                  <a:pt x="1491914" y="315179"/>
                  <a:pt x="1478614" y="254000"/>
                </a:cubicBezTo>
                <a:cubicBezTo>
                  <a:pt x="1476053" y="242219"/>
                  <a:pt x="1469969" y="231488"/>
                  <a:pt x="1465914" y="220134"/>
                </a:cubicBezTo>
                <a:cubicBezTo>
                  <a:pt x="1462912" y="211729"/>
                  <a:pt x="1459900" y="203315"/>
                  <a:pt x="1457448" y="194734"/>
                </a:cubicBezTo>
                <a:cubicBezTo>
                  <a:pt x="1454251" y="183545"/>
                  <a:pt x="1453457" y="171608"/>
                  <a:pt x="1448981" y="160867"/>
                </a:cubicBezTo>
                <a:cubicBezTo>
                  <a:pt x="1442995" y="146500"/>
                  <a:pt x="1430978" y="139957"/>
                  <a:pt x="1419348" y="131234"/>
                </a:cubicBezTo>
                <a:cubicBezTo>
                  <a:pt x="1396143" y="92559"/>
                  <a:pt x="1418673" y="126230"/>
                  <a:pt x="1389714" y="93134"/>
                </a:cubicBezTo>
                <a:cubicBezTo>
                  <a:pt x="1385068" y="87824"/>
                  <a:pt x="1382704" y="80373"/>
                  <a:pt x="1377014" y="76200"/>
                </a:cubicBezTo>
                <a:cubicBezTo>
                  <a:pt x="1351422" y="57432"/>
                  <a:pt x="1325325" y="45365"/>
                  <a:pt x="1296581" y="33867"/>
                </a:cubicBezTo>
                <a:cubicBezTo>
                  <a:pt x="1269276" y="22945"/>
                  <a:pt x="1254258" y="16935"/>
                  <a:pt x="1224614" y="12700"/>
                </a:cubicBezTo>
                <a:cubicBezTo>
                  <a:pt x="1198138" y="8918"/>
                  <a:pt x="1130873" y="3024"/>
                  <a:pt x="1097614" y="0"/>
                </a:cubicBezTo>
                <a:lnTo>
                  <a:pt x="763181" y="4234"/>
                </a:lnTo>
              </a:path>
            </a:pathLst>
          </a:custGeom>
          <a:solidFill>
            <a:srgbClr val="96519F"/>
          </a:solidFill>
          <a:ln>
            <a:solidFill>
              <a:srgbClr val="965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C0A41452-C5DC-A377-723B-31ACE13FA0C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917" b="95541" l="9945" r="89503">
                        <a14:foregroundMark x1="56354" y1="91083" x2="56354" y2="91083"/>
                        <a14:foregroundMark x1="55801" y1="95541" x2="55801" y2="95541"/>
                      </a14:backgroundRemoval>
                    </a14:imgEffect>
                  </a14:imgLayer>
                </a14:imgProps>
              </a:ext>
            </a:extLst>
          </a:blip>
          <a:stretch>
            <a:fillRect/>
          </a:stretch>
        </p:blipFill>
        <p:spPr>
          <a:xfrm>
            <a:off x="8528083" y="2888728"/>
            <a:ext cx="580992" cy="503955"/>
          </a:xfrm>
          <a:prstGeom prst="rect">
            <a:avLst/>
          </a:prstGeom>
        </p:spPr>
      </p:pic>
      <p:pic>
        <p:nvPicPr>
          <p:cNvPr id="7" name="Image 6">
            <a:extLst>
              <a:ext uri="{FF2B5EF4-FFF2-40B4-BE49-F238E27FC236}">
                <a16:creationId xmlns:a16="http://schemas.microsoft.com/office/drawing/2014/main" id="{8E34FABB-9846-7486-4A5B-1A928E81F86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8528083" y="2169010"/>
            <a:ext cx="571499" cy="542439"/>
          </a:xfrm>
          <a:prstGeom prst="rect">
            <a:avLst/>
          </a:prstGeom>
        </p:spPr>
      </p:pic>
      <p:pic>
        <p:nvPicPr>
          <p:cNvPr id="9" name="Image 8">
            <a:extLst>
              <a:ext uri="{FF2B5EF4-FFF2-40B4-BE49-F238E27FC236}">
                <a16:creationId xmlns:a16="http://schemas.microsoft.com/office/drawing/2014/main" id="{ED9E1F0A-0731-365D-E96E-FC1D897AD41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6211" b="89441" l="4167" r="89881">
                        <a14:foregroundMark x1="42262" y1="7453" x2="42262" y2="7453"/>
                        <a14:foregroundMark x1="5357" y1="45342" x2="5357" y2="45342"/>
                        <a14:foregroundMark x1="4167" y1="45963" x2="4167" y2="45963"/>
                        <a14:foregroundMark x1="82143" y1="54037" x2="82143" y2="54037"/>
                        <a14:foregroundMark x1="80952" y1="45342" x2="80952" y2="45342"/>
                        <a14:foregroundMark x1="79762" y1="40373" x2="79762" y2="40373"/>
                        <a14:foregroundMark x1="46429" y1="89441" x2="46429" y2="89441"/>
                        <a14:foregroundMark x1="41071" y1="89441" x2="41071" y2="89441"/>
                        <a14:foregroundMark x1="32143" y1="88199" x2="60119" y2="84472"/>
                      </a14:backgroundRemoval>
                    </a14:imgEffect>
                  </a14:imgLayer>
                </a14:imgProps>
              </a:ext>
            </a:extLst>
          </a:blip>
          <a:stretch>
            <a:fillRect/>
          </a:stretch>
        </p:blipFill>
        <p:spPr>
          <a:xfrm>
            <a:off x="9324613" y="2163763"/>
            <a:ext cx="571499" cy="547686"/>
          </a:xfrm>
          <a:prstGeom prst="rect">
            <a:avLst/>
          </a:prstGeom>
        </p:spPr>
      </p:pic>
      <p:pic>
        <p:nvPicPr>
          <p:cNvPr id="11" name="Image 10">
            <a:extLst>
              <a:ext uri="{FF2B5EF4-FFF2-40B4-BE49-F238E27FC236}">
                <a16:creationId xmlns:a16="http://schemas.microsoft.com/office/drawing/2014/main" id="{1A328BD9-5994-E9AE-E042-6FB18FCC634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52273" y1="13158" x2="52273" y2="13158"/>
                        <a14:foregroundMark x1="21364" y1="47895" x2="21364" y2="47895"/>
                        <a14:foregroundMark x1="22727" y1="56842" x2="22727" y2="56842"/>
                        <a14:foregroundMark x1="22273" y1="56316" x2="22273" y2="56316"/>
                        <a14:foregroundMark x1="44091" y1="81053" x2="44091" y2="81053"/>
                        <a14:foregroundMark x1="79091" y1="54737" x2="79091" y2="54737"/>
                      </a14:backgroundRemoval>
                    </a14:imgEffect>
                  </a14:imgLayer>
                </a14:imgProps>
              </a:ext>
            </a:extLst>
          </a:blip>
          <a:stretch>
            <a:fillRect/>
          </a:stretch>
        </p:blipFill>
        <p:spPr>
          <a:xfrm>
            <a:off x="8835193" y="2484618"/>
            <a:ext cx="730564" cy="630942"/>
          </a:xfrm>
          <a:prstGeom prst="rect">
            <a:avLst/>
          </a:prstGeom>
        </p:spPr>
      </p:pic>
      <p:pic>
        <p:nvPicPr>
          <p:cNvPr id="13" name="Image 12">
            <a:extLst>
              <a:ext uri="{FF2B5EF4-FFF2-40B4-BE49-F238E27FC236}">
                <a16:creationId xmlns:a16="http://schemas.microsoft.com/office/drawing/2014/main" id="{C3B1DC26-C94C-50D3-190C-89C8C786E30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9265475" y="2828744"/>
            <a:ext cx="653225" cy="719816"/>
          </a:xfrm>
          <a:prstGeom prst="rect">
            <a:avLst/>
          </a:prstGeom>
        </p:spPr>
      </p:pic>
      <p:grpSp>
        <p:nvGrpSpPr>
          <p:cNvPr id="16" name="Groupe 15">
            <a:extLst>
              <a:ext uri="{FF2B5EF4-FFF2-40B4-BE49-F238E27FC236}">
                <a16:creationId xmlns:a16="http://schemas.microsoft.com/office/drawing/2014/main" id="{F3F7E3B1-33AC-460C-A123-7CE99BA6D707}"/>
              </a:ext>
            </a:extLst>
          </p:cNvPr>
          <p:cNvGrpSpPr/>
          <p:nvPr/>
        </p:nvGrpSpPr>
        <p:grpSpPr>
          <a:xfrm>
            <a:off x="838200" y="163680"/>
            <a:ext cx="10325100" cy="1015663"/>
            <a:chOff x="838200" y="163680"/>
            <a:chExt cx="10325100" cy="1015663"/>
          </a:xfrm>
        </p:grpSpPr>
        <p:sp>
          <p:nvSpPr>
            <p:cNvPr id="18" name="Flèche : pentagone 17">
              <a:extLst>
                <a:ext uri="{FF2B5EF4-FFF2-40B4-BE49-F238E27FC236}">
                  <a16:creationId xmlns:a16="http://schemas.microsoft.com/office/drawing/2014/main" id="{7F72E3B8-2AAB-4C2F-92F1-1B1E62D0E29F}"/>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A7DEF683-993A-4A8C-A818-0A190EA2A915}"/>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20" name="Groupe 19">
              <a:extLst>
                <a:ext uri="{FF2B5EF4-FFF2-40B4-BE49-F238E27FC236}">
                  <a16:creationId xmlns:a16="http://schemas.microsoft.com/office/drawing/2014/main" id="{FBA7A63E-4E83-4434-8D70-33CBB1BE8E08}"/>
                </a:ext>
              </a:extLst>
            </p:cNvPr>
            <p:cNvGrpSpPr/>
            <p:nvPr/>
          </p:nvGrpSpPr>
          <p:grpSpPr>
            <a:xfrm>
              <a:off x="9854984" y="383338"/>
              <a:ext cx="872400" cy="364090"/>
              <a:chOff x="10999694" y="163680"/>
              <a:chExt cx="872400" cy="364090"/>
            </a:xfrm>
          </p:grpSpPr>
          <p:sp>
            <p:nvSpPr>
              <p:cNvPr id="21" name="Étoile : 5 branches 20">
                <a:extLst>
                  <a:ext uri="{FF2B5EF4-FFF2-40B4-BE49-F238E27FC236}">
                    <a16:creationId xmlns:a16="http://schemas.microsoft.com/office/drawing/2014/main" id="{15BA5FF1-B25F-4CA3-B963-35D3C861B44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2" name="Étoile : 5 branches 21">
                <a:extLst>
                  <a:ext uri="{FF2B5EF4-FFF2-40B4-BE49-F238E27FC236}">
                    <a16:creationId xmlns:a16="http://schemas.microsoft.com/office/drawing/2014/main" id="{290A4798-B1B6-45BD-AACE-CD9833F4FEAB}"/>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1495356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80">
                                          <p:stCondLst>
                                            <p:cond delay="0"/>
                                          </p:stCondLst>
                                        </p:cTn>
                                        <p:tgtEl>
                                          <p:spTgt spid="5"/>
                                        </p:tgtEl>
                                      </p:cBhvr>
                                    </p:animEffect>
                                    <p:anim calcmode="lin" valueType="num">
                                      <p:cBhvr>
                                        <p:cTn id="5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4" dur="26">
                                          <p:stCondLst>
                                            <p:cond delay="650"/>
                                          </p:stCondLst>
                                        </p:cTn>
                                        <p:tgtEl>
                                          <p:spTgt spid="5"/>
                                        </p:tgtEl>
                                      </p:cBhvr>
                                      <p:to x="100000" y="60000"/>
                                    </p:animScale>
                                    <p:animScale>
                                      <p:cBhvr>
                                        <p:cTn id="65" dur="166" decel="50000">
                                          <p:stCondLst>
                                            <p:cond delay="676"/>
                                          </p:stCondLst>
                                        </p:cTn>
                                        <p:tgtEl>
                                          <p:spTgt spid="5"/>
                                        </p:tgtEl>
                                      </p:cBhvr>
                                      <p:to x="100000" y="100000"/>
                                    </p:animScale>
                                    <p:animScale>
                                      <p:cBhvr>
                                        <p:cTn id="66" dur="26">
                                          <p:stCondLst>
                                            <p:cond delay="1312"/>
                                          </p:stCondLst>
                                        </p:cTn>
                                        <p:tgtEl>
                                          <p:spTgt spid="5"/>
                                        </p:tgtEl>
                                      </p:cBhvr>
                                      <p:to x="100000" y="80000"/>
                                    </p:animScale>
                                    <p:animScale>
                                      <p:cBhvr>
                                        <p:cTn id="67" dur="166" decel="50000">
                                          <p:stCondLst>
                                            <p:cond delay="1338"/>
                                          </p:stCondLst>
                                        </p:cTn>
                                        <p:tgtEl>
                                          <p:spTgt spid="5"/>
                                        </p:tgtEl>
                                      </p:cBhvr>
                                      <p:to x="100000" y="100000"/>
                                    </p:animScale>
                                    <p:animScale>
                                      <p:cBhvr>
                                        <p:cTn id="68" dur="26">
                                          <p:stCondLst>
                                            <p:cond delay="1642"/>
                                          </p:stCondLst>
                                        </p:cTn>
                                        <p:tgtEl>
                                          <p:spTgt spid="5"/>
                                        </p:tgtEl>
                                      </p:cBhvr>
                                      <p:to x="100000" y="90000"/>
                                    </p:animScale>
                                    <p:animScale>
                                      <p:cBhvr>
                                        <p:cTn id="69" dur="166" decel="50000">
                                          <p:stCondLst>
                                            <p:cond delay="1668"/>
                                          </p:stCondLst>
                                        </p:cTn>
                                        <p:tgtEl>
                                          <p:spTgt spid="5"/>
                                        </p:tgtEl>
                                      </p:cBhvr>
                                      <p:to x="100000" y="100000"/>
                                    </p:animScale>
                                    <p:animScale>
                                      <p:cBhvr>
                                        <p:cTn id="70" dur="26">
                                          <p:stCondLst>
                                            <p:cond delay="1808"/>
                                          </p:stCondLst>
                                        </p:cTn>
                                        <p:tgtEl>
                                          <p:spTgt spid="5"/>
                                        </p:tgtEl>
                                      </p:cBhvr>
                                      <p:to x="100000" y="95000"/>
                                    </p:animScale>
                                    <p:animScale>
                                      <p:cBhvr>
                                        <p:cTn id="71" dur="166" decel="50000">
                                          <p:stCondLst>
                                            <p:cond delay="1834"/>
                                          </p:stCondLst>
                                        </p:cTn>
                                        <p:tgtEl>
                                          <p:spTgt spid="5"/>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5">
            <a:extLst>
              <a:ext uri="{FF2B5EF4-FFF2-40B4-BE49-F238E27FC236}">
                <a16:creationId xmlns:a16="http://schemas.microsoft.com/office/drawing/2014/main" id="{47B48CE2-6E4D-94B0-B8E7-94CE498DD327}"/>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7" name="ZoneTexte 106">
            <a:extLst>
              <a:ext uri="{FF2B5EF4-FFF2-40B4-BE49-F238E27FC236}">
                <a16:creationId xmlns:a16="http://schemas.microsoft.com/office/drawing/2014/main" id="{7C761B42-A87A-A4F9-73E6-C32690162108}"/>
              </a:ext>
            </a:extLst>
          </p:cNvPr>
          <p:cNvSpPr txBox="1"/>
          <p:nvPr/>
        </p:nvSpPr>
        <p:spPr>
          <a:xfrm>
            <a:off x="365761" y="3485197"/>
            <a:ext cx="6217919" cy="1508105"/>
          </a:xfrm>
          <a:prstGeom prst="rect">
            <a:avLst/>
          </a:prstGeom>
          <a:noFill/>
        </p:spPr>
        <p:txBody>
          <a:bodyPr wrap="square" rtlCol="0">
            <a:spAutoFit/>
          </a:bodyPr>
          <a:lstStyle/>
          <a:p>
            <a:r>
              <a:rPr lang="fr-FR" sz="2800" i="1" dirty="0"/>
              <a:t>Avec une main d’un côté.</a:t>
            </a:r>
          </a:p>
          <a:p>
            <a:endParaRPr lang="fr-FR" sz="2800" i="1" dirty="0"/>
          </a:p>
          <a:p>
            <a:r>
              <a:rPr lang="fr-FR" sz="3600" i="1" dirty="0">
                <a:latin typeface="Amandine" pitchFamily="2" charset="0"/>
              </a:rPr>
              <a:t>One hand on </a:t>
            </a:r>
            <a:r>
              <a:rPr lang="fr-FR" sz="3600" i="1" dirty="0" err="1">
                <a:latin typeface="Amandine" pitchFamily="2" charset="0"/>
              </a:rPr>
              <a:t>this</a:t>
            </a:r>
            <a:r>
              <a:rPr lang="fr-FR" sz="3600" i="1" dirty="0">
                <a:latin typeface="Amandine" pitchFamily="2" charset="0"/>
              </a:rPr>
              <a:t> </a:t>
            </a:r>
            <a:r>
              <a:rPr lang="fr-FR" sz="3600" i="1" dirty="0" err="1">
                <a:latin typeface="Amandine" pitchFamily="2" charset="0"/>
              </a:rPr>
              <a:t>side</a:t>
            </a:r>
            <a:r>
              <a:rPr lang="fr-FR" sz="3600" i="1" dirty="0">
                <a:latin typeface="Amandine" pitchFamily="2" charset="0"/>
              </a:rPr>
              <a:t>.</a:t>
            </a:r>
          </a:p>
        </p:txBody>
      </p:sp>
      <p:grpSp>
        <p:nvGrpSpPr>
          <p:cNvPr id="2" name="Groupe 1">
            <a:extLst>
              <a:ext uri="{FF2B5EF4-FFF2-40B4-BE49-F238E27FC236}">
                <a16:creationId xmlns:a16="http://schemas.microsoft.com/office/drawing/2014/main" id="{F3384276-7207-4345-9AB9-8C618F0B1A30}"/>
              </a:ext>
            </a:extLst>
          </p:cNvPr>
          <p:cNvGrpSpPr/>
          <p:nvPr/>
        </p:nvGrpSpPr>
        <p:grpSpPr>
          <a:xfrm>
            <a:off x="6664641" y="1905652"/>
            <a:ext cx="4797037" cy="3827760"/>
            <a:chOff x="6664641" y="1905652"/>
            <a:chExt cx="4797037" cy="3827760"/>
          </a:xfrm>
        </p:grpSpPr>
        <p:grpSp>
          <p:nvGrpSpPr>
            <p:cNvPr id="9" name="Groupe 8">
              <a:extLst>
                <a:ext uri="{FF2B5EF4-FFF2-40B4-BE49-F238E27FC236}">
                  <a16:creationId xmlns:a16="http://schemas.microsoft.com/office/drawing/2014/main" id="{06E309BE-8B2D-7CA7-8C89-2FA5691C40A0}"/>
                </a:ext>
              </a:extLst>
            </p:cNvPr>
            <p:cNvGrpSpPr/>
            <p:nvPr/>
          </p:nvGrpSpPr>
          <p:grpSpPr>
            <a:xfrm>
              <a:off x="6775637" y="1905652"/>
              <a:ext cx="4686041" cy="3827760"/>
              <a:chOff x="6775637" y="1905652"/>
              <a:chExt cx="4686041" cy="3827760"/>
            </a:xfrm>
          </p:grpSpPr>
          <p:pic>
            <p:nvPicPr>
              <p:cNvPr id="106" name="Image 105">
                <a:extLst>
                  <a:ext uri="{FF2B5EF4-FFF2-40B4-BE49-F238E27FC236}">
                    <a16:creationId xmlns:a16="http://schemas.microsoft.com/office/drawing/2014/main" id="{E7017E6D-F12D-1031-EBAC-2BF0122139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6923" l="1585" r="94295">
                            <a14:foregroundMark x1="62916" y1="7500" x2="42631" y2="5577"/>
                            <a14:foregroundMark x1="42631" y1="5577" x2="35182" y2="6923"/>
                            <a14:foregroundMark x1="35024" y1="7500" x2="60222" y2="14615"/>
                            <a14:foregroundMark x1="60222" y1="10192" x2="54675" y2="21731"/>
                            <a14:foregroundMark x1="55468" y1="9423" x2="52615" y2="19038"/>
                            <a14:foregroundMark x1="52615" y1="19038" x2="52773" y2="19423"/>
                            <a14:foregroundMark x1="47861" y1="21538" x2="46910" y2="33077"/>
                            <a14:foregroundMark x1="46910" y1="33077" x2="50079" y2="24038"/>
                            <a14:foregroundMark x1="50079" y1="24038" x2="45959" y2="21538"/>
                            <a14:foregroundMark x1="58162" y1="27692" x2="51981" y2="31538"/>
                            <a14:foregroundMark x1="62282" y1="36154" x2="63233" y2="48654"/>
                            <a14:foregroundMark x1="90967" y1="34038" x2="90967" y2="34038"/>
                            <a14:foregroundMark x1="92868" y1="41731" x2="92868" y2="41731"/>
                            <a14:foregroundMark x1="93502" y1="47115" x2="93502" y2="47115"/>
                            <a14:foregroundMark x1="94295" y1="41923" x2="94295" y2="41923"/>
                            <a14:foregroundMark x1="94136" y1="46538" x2="94136" y2="46538"/>
                            <a14:foregroundMark x1="57845" y1="9615" x2="57845" y2="9615"/>
                            <a14:foregroundMark x1="44216" y1="15000" x2="44216" y2="15000"/>
                            <a14:foregroundMark x1="4120" y1="33462" x2="4120" y2="33462"/>
                            <a14:foregroundMark x1="1743" y1="39808" x2="1743" y2="39808"/>
                            <a14:foregroundMark x1="38035" y1="8269" x2="41521" y2="19423"/>
                            <a14:foregroundMark x1="41521" y1="19423" x2="44216" y2="18846"/>
                            <a14:foregroundMark x1="41680" y1="12692" x2="34865" y2="16923"/>
                            <a14:foregroundMark x1="45166" y1="13077" x2="38193" y2="19615"/>
                            <a14:foregroundMark x1="45959" y1="15192" x2="48653" y2="27885"/>
                            <a14:foregroundMark x1="44532" y1="23077" x2="45800" y2="29231"/>
                            <a14:foregroundMark x1="49445" y1="17692" x2="51506" y2="27885"/>
                            <a14:foregroundMark x1="52456" y1="25962" x2="53090" y2="38846"/>
                            <a14:foregroundMark x1="53090" y1="38846" x2="53249" y2="39038"/>
                            <a14:foregroundMark x1="59113" y1="29038" x2="55151" y2="39808"/>
                            <a14:foregroundMark x1="42314" y1="25577" x2="38193" y2="36923"/>
                            <a14:foregroundMark x1="38193" y1="36923" x2="38193" y2="38077"/>
                            <a14:foregroundMark x1="40571" y1="26538" x2="35975" y2="36346"/>
                            <a14:foregroundMark x1="42631" y1="30577" x2="40729" y2="38846"/>
                            <a14:foregroundMark x1="52456" y1="42885" x2="43265" y2="43269"/>
                            <a14:foregroundMark x1="32488" y1="95577" x2="45642" y2="94231"/>
                            <a14:foregroundMark x1="37876" y1="96923" x2="37876" y2="96923"/>
                            <a14:foregroundMark x1="56418" y1="96538" x2="56418" y2="96538"/>
                          </a14:backgroundRemoval>
                        </a14:imgEffect>
                      </a14:imgLayer>
                    </a14:imgProps>
                  </a:ext>
                </a:extLst>
              </a:blip>
              <a:stretch>
                <a:fillRect/>
              </a:stretch>
            </p:blipFill>
            <p:spPr>
              <a:xfrm>
                <a:off x="6816837" y="1905652"/>
                <a:ext cx="4644841" cy="3827760"/>
              </a:xfrm>
              <a:prstGeom prst="rect">
                <a:avLst/>
              </a:prstGeom>
            </p:spPr>
          </p:pic>
          <p:sp>
            <p:nvSpPr>
              <p:cNvPr id="8" name="Rectangle 7">
                <a:extLst>
                  <a:ext uri="{FF2B5EF4-FFF2-40B4-BE49-F238E27FC236}">
                    <a16:creationId xmlns:a16="http://schemas.microsoft.com/office/drawing/2014/main" id="{16770A95-96DE-1386-2AA3-A44EA1EC1C22}"/>
                  </a:ext>
                </a:extLst>
              </p:cNvPr>
              <p:cNvSpPr/>
              <p:nvPr/>
            </p:nvSpPr>
            <p:spPr>
              <a:xfrm rot="312287">
                <a:off x="6775637" y="2735325"/>
                <a:ext cx="1292191" cy="1387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38CA334F-A8AC-EF59-4A0C-44AF83F93C74}"/>
                  </a:ext>
                </a:extLst>
              </p:cNvPr>
              <p:cNvSpPr/>
              <p:nvPr/>
            </p:nvSpPr>
            <p:spPr>
              <a:xfrm rot="21287713" flipH="1">
                <a:off x="10023042" y="2792650"/>
                <a:ext cx="1292191" cy="1387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 name="Image 4">
              <a:extLst>
                <a:ext uri="{FF2B5EF4-FFF2-40B4-BE49-F238E27FC236}">
                  <a16:creationId xmlns:a16="http://schemas.microsoft.com/office/drawing/2014/main" id="{CC4BC533-214E-C8AF-EE87-FE2C8BEF584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664641" y="2461972"/>
              <a:ext cx="1707946" cy="1803898"/>
            </a:xfrm>
            <a:prstGeom prst="rect">
              <a:avLst/>
            </a:prstGeom>
          </p:spPr>
        </p:pic>
      </p:grpSp>
      <p:grpSp>
        <p:nvGrpSpPr>
          <p:cNvPr id="15" name="Groupe 14">
            <a:extLst>
              <a:ext uri="{FF2B5EF4-FFF2-40B4-BE49-F238E27FC236}">
                <a16:creationId xmlns:a16="http://schemas.microsoft.com/office/drawing/2014/main" id="{C4D563EC-1EE9-4DB4-80DB-BC24CE271518}"/>
              </a:ext>
            </a:extLst>
          </p:cNvPr>
          <p:cNvGrpSpPr/>
          <p:nvPr/>
        </p:nvGrpSpPr>
        <p:grpSpPr>
          <a:xfrm>
            <a:off x="838200" y="163680"/>
            <a:ext cx="10325100" cy="1015663"/>
            <a:chOff x="838200" y="163680"/>
            <a:chExt cx="10325100" cy="1015663"/>
          </a:xfrm>
        </p:grpSpPr>
        <p:sp>
          <p:nvSpPr>
            <p:cNvPr id="16" name="Flèche : pentagone 15">
              <a:extLst>
                <a:ext uri="{FF2B5EF4-FFF2-40B4-BE49-F238E27FC236}">
                  <a16:creationId xmlns:a16="http://schemas.microsoft.com/office/drawing/2014/main" id="{161C8B8F-8037-432C-A0F5-D76B2010D677}"/>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FF0788D3-2D0B-4987-8012-627AE077443B}"/>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9" name="Groupe 18">
              <a:extLst>
                <a:ext uri="{FF2B5EF4-FFF2-40B4-BE49-F238E27FC236}">
                  <a16:creationId xmlns:a16="http://schemas.microsoft.com/office/drawing/2014/main" id="{411CF9FF-F430-4445-94D4-E5E98DF67F57}"/>
                </a:ext>
              </a:extLst>
            </p:cNvPr>
            <p:cNvGrpSpPr/>
            <p:nvPr/>
          </p:nvGrpSpPr>
          <p:grpSpPr>
            <a:xfrm>
              <a:off x="9854984" y="383338"/>
              <a:ext cx="872400" cy="364090"/>
              <a:chOff x="10999694" y="163680"/>
              <a:chExt cx="872400" cy="364090"/>
            </a:xfrm>
          </p:grpSpPr>
          <p:sp>
            <p:nvSpPr>
              <p:cNvPr id="20" name="Étoile : 5 branches 19">
                <a:extLst>
                  <a:ext uri="{FF2B5EF4-FFF2-40B4-BE49-F238E27FC236}">
                    <a16:creationId xmlns:a16="http://schemas.microsoft.com/office/drawing/2014/main" id="{4D96BD08-B153-4C12-A189-781EF0AE1A7F}"/>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1" name="Étoile : 5 branches 20">
                <a:extLst>
                  <a:ext uri="{FF2B5EF4-FFF2-40B4-BE49-F238E27FC236}">
                    <a16:creationId xmlns:a16="http://schemas.microsoft.com/office/drawing/2014/main" id="{DC81211F-1452-42E3-B5B9-2E0986209BE6}"/>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1717456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5">
            <a:extLst>
              <a:ext uri="{FF2B5EF4-FFF2-40B4-BE49-F238E27FC236}">
                <a16:creationId xmlns:a16="http://schemas.microsoft.com/office/drawing/2014/main" id="{47B48CE2-6E4D-94B0-B8E7-94CE498DD327}"/>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7" name="ZoneTexte 106">
            <a:extLst>
              <a:ext uri="{FF2B5EF4-FFF2-40B4-BE49-F238E27FC236}">
                <a16:creationId xmlns:a16="http://schemas.microsoft.com/office/drawing/2014/main" id="{7C761B42-A87A-A4F9-73E6-C32690162108}"/>
              </a:ext>
            </a:extLst>
          </p:cNvPr>
          <p:cNvSpPr txBox="1"/>
          <p:nvPr/>
        </p:nvSpPr>
        <p:spPr>
          <a:xfrm>
            <a:off x="365761" y="3485197"/>
            <a:ext cx="6217919" cy="1508105"/>
          </a:xfrm>
          <a:prstGeom prst="rect">
            <a:avLst/>
          </a:prstGeom>
          <a:noFill/>
        </p:spPr>
        <p:txBody>
          <a:bodyPr wrap="square" rtlCol="0">
            <a:spAutoFit/>
          </a:bodyPr>
          <a:lstStyle/>
          <a:p>
            <a:r>
              <a:rPr lang="fr-FR" sz="2800" i="1" dirty="0"/>
              <a:t>Et encore une de l’autre côté.</a:t>
            </a:r>
          </a:p>
          <a:p>
            <a:endParaRPr lang="fr-FR" sz="2800" i="1" dirty="0"/>
          </a:p>
          <a:p>
            <a:r>
              <a:rPr lang="fr-FR" sz="3600" i="1" dirty="0">
                <a:latin typeface="Amandine" pitchFamily="2" charset="0"/>
              </a:rPr>
              <a:t>And one on the </a:t>
            </a:r>
            <a:r>
              <a:rPr lang="fr-FR" sz="3600" i="1" dirty="0" err="1">
                <a:latin typeface="Amandine" pitchFamily="2" charset="0"/>
              </a:rPr>
              <a:t>other</a:t>
            </a:r>
            <a:r>
              <a:rPr lang="fr-FR" sz="3600" i="1" dirty="0">
                <a:latin typeface="Amandine" pitchFamily="2" charset="0"/>
              </a:rPr>
              <a:t> </a:t>
            </a:r>
            <a:r>
              <a:rPr lang="fr-FR" sz="3600" i="1" dirty="0" err="1">
                <a:latin typeface="Amandine" pitchFamily="2" charset="0"/>
              </a:rPr>
              <a:t>side</a:t>
            </a:r>
            <a:r>
              <a:rPr lang="fr-FR" sz="3600" i="1" dirty="0">
                <a:latin typeface="Amandine" pitchFamily="2" charset="0"/>
              </a:rPr>
              <a:t>.</a:t>
            </a:r>
          </a:p>
        </p:txBody>
      </p:sp>
      <p:grpSp>
        <p:nvGrpSpPr>
          <p:cNvPr id="9" name="Groupe 8">
            <a:extLst>
              <a:ext uri="{FF2B5EF4-FFF2-40B4-BE49-F238E27FC236}">
                <a16:creationId xmlns:a16="http://schemas.microsoft.com/office/drawing/2014/main" id="{06E309BE-8B2D-7CA7-8C89-2FA5691C40A0}"/>
              </a:ext>
            </a:extLst>
          </p:cNvPr>
          <p:cNvGrpSpPr/>
          <p:nvPr/>
        </p:nvGrpSpPr>
        <p:grpSpPr>
          <a:xfrm>
            <a:off x="6775637" y="1905652"/>
            <a:ext cx="4686041" cy="3827760"/>
            <a:chOff x="6775637" y="1905652"/>
            <a:chExt cx="4686041" cy="3827760"/>
          </a:xfrm>
        </p:grpSpPr>
        <p:pic>
          <p:nvPicPr>
            <p:cNvPr id="106" name="Image 105">
              <a:extLst>
                <a:ext uri="{FF2B5EF4-FFF2-40B4-BE49-F238E27FC236}">
                  <a16:creationId xmlns:a16="http://schemas.microsoft.com/office/drawing/2014/main" id="{E7017E6D-F12D-1031-EBAC-2BF0122139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6923" l="1585" r="94295">
                          <a14:foregroundMark x1="62916" y1="7500" x2="42631" y2="5577"/>
                          <a14:foregroundMark x1="42631" y1="5577" x2="35182" y2="6923"/>
                          <a14:foregroundMark x1="35024" y1="7500" x2="60222" y2="14615"/>
                          <a14:foregroundMark x1="60222" y1="10192" x2="54675" y2="21731"/>
                          <a14:foregroundMark x1="55468" y1="9423" x2="52615" y2="19038"/>
                          <a14:foregroundMark x1="52615" y1="19038" x2="52773" y2="19423"/>
                          <a14:foregroundMark x1="47861" y1="21538" x2="46910" y2="33077"/>
                          <a14:foregroundMark x1="46910" y1="33077" x2="50079" y2="24038"/>
                          <a14:foregroundMark x1="50079" y1="24038" x2="45959" y2="21538"/>
                          <a14:foregroundMark x1="58162" y1="27692" x2="51981" y2="31538"/>
                          <a14:foregroundMark x1="62282" y1="36154" x2="63233" y2="48654"/>
                          <a14:foregroundMark x1="90967" y1="34038" x2="90967" y2="34038"/>
                          <a14:foregroundMark x1="92868" y1="41731" x2="92868" y2="41731"/>
                          <a14:foregroundMark x1="93502" y1="47115" x2="93502" y2="47115"/>
                          <a14:foregroundMark x1="94295" y1="41923" x2="94295" y2="41923"/>
                          <a14:foregroundMark x1="94136" y1="46538" x2="94136" y2="46538"/>
                          <a14:foregroundMark x1="57845" y1="9615" x2="57845" y2="9615"/>
                          <a14:foregroundMark x1="44216" y1="15000" x2="44216" y2="15000"/>
                          <a14:foregroundMark x1="4120" y1="33462" x2="4120" y2="33462"/>
                          <a14:foregroundMark x1="1743" y1="39808" x2="1743" y2="39808"/>
                          <a14:foregroundMark x1="38035" y1="8269" x2="41521" y2="19423"/>
                          <a14:foregroundMark x1="41521" y1="19423" x2="44216" y2="18846"/>
                          <a14:foregroundMark x1="41680" y1="12692" x2="34865" y2="16923"/>
                          <a14:foregroundMark x1="45166" y1="13077" x2="38193" y2="19615"/>
                          <a14:foregroundMark x1="45959" y1="15192" x2="48653" y2="27885"/>
                          <a14:foregroundMark x1="44532" y1="23077" x2="45800" y2="29231"/>
                          <a14:foregroundMark x1="49445" y1="17692" x2="51506" y2="27885"/>
                          <a14:foregroundMark x1="52456" y1="25962" x2="53090" y2="38846"/>
                          <a14:foregroundMark x1="53090" y1="38846" x2="53249" y2="39038"/>
                          <a14:foregroundMark x1="59113" y1="29038" x2="55151" y2="39808"/>
                          <a14:foregroundMark x1="42314" y1="25577" x2="38193" y2="36923"/>
                          <a14:foregroundMark x1="38193" y1="36923" x2="38193" y2="38077"/>
                          <a14:foregroundMark x1="40571" y1="26538" x2="35975" y2="36346"/>
                          <a14:foregroundMark x1="42631" y1="30577" x2="40729" y2="38846"/>
                          <a14:foregroundMark x1="52456" y1="42885" x2="43265" y2="43269"/>
                          <a14:foregroundMark x1="32488" y1="95577" x2="45642" y2="94231"/>
                          <a14:foregroundMark x1="37876" y1="96923" x2="37876" y2="96923"/>
                          <a14:foregroundMark x1="56418" y1="96538" x2="56418" y2="96538"/>
                        </a14:backgroundRemoval>
                      </a14:imgEffect>
                    </a14:imgLayer>
                  </a14:imgProps>
                </a:ext>
              </a:extLst>
            </a:blip>
            <a:stretch>
              <a:fillRect/>
            </a:stretch>
          </p:blipFill>
          <p:spPr>
            <a:xfrm>
              <a:off x="6816837" y="1905652"/>
              <a:ext cx="4644841" cy="3827760"/>
            </a:xfrm>
            <a:prstGeom prst="rect">
              <a:avLst/>
            </a:prstGeom>
          </p:spPr>
        </p:pic>
        <p:sp>
          <p:nvSpPr>
            <p:cNvPr id="8" name="Rectangle 7">
              <a:extLst>
                <a:ext uri="{FF2B5EF4-FFF2-40B4-BE49-F238E27FC236}">
                  <a16:creationId xmlns:a16="http://schemas.microsoft.com/office/drawing/2014/main" id="{16770A95-96DE-1386-2AA3-A44EA1EC1C22}"/>
                </a:ext>
              </a:extLst>
            </p:cNvPr>
            <p:cNvSpPr/>
            <p:nvPr/>
          </p:nvSpPr>
          <p:spPr>
            <a:xfrm rot="312287">
              <a:off x="6775637" y="2735325"/>
              <a:ext cx="1292191" cy="1387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38CA334F-A8AC-EF59-4A0C-44AF83F93C74}"/>
                </a:ext>
              </a:extLst>
            </p:cNvPr>
            <p:cNvSpPr/>
            <p:nvPr/>
          </p:nvSpPr>
          <p:spPr>
            <a:xfrm rot="21287713" flipH="1">
              <a:off x="10023042" y="2792650"/>
              <a:ext cx="1292191" cy="1387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 name="Image 6">
            <a:extLst>
              <a:ext uri="{FF2B5EF4-FFF2-40B4-BE49-F238E27FC236}">
                <a16:creationId xmlns:a16="http://schemas.microsoft.com/office/drawing/2014/main" id="{44A2A2A0-E0CD-2F8A-D0FE-5B9DFD404E1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811852" y="2503420"/>
            <a:ext cx="1867301" cy="1963554"/>
          </a:xfrm>
          <a:prstGeom prst="rect">
            <a:avLst/>
          </a:prstGeom>
        </p:spPr>
      </p:pic>
      <p:grpSp>
        <p:nvGrpSpPr>
          <p:cNvPr id="15" name="Groupe 14">
            <a:extLst>
              <a:ext uri="{FF2B5EF4-FFF2-40B4-BE49-F238E27FC236}">
                <a16:creationId xmlns:a16="http://schemas.microsoft.com/office/drawing/2014/main" id="{41A2D890-8196-475A-88AB-119CB0C473E1}"/>
              </a:ext>
            </a:extLst>
          </p:cNvPr>
          <p:cNvGrpSpPr/>
          <p:nvPr/>
        </p:nvGrpSpPr>
        <p:grpSpPr>
          <a:xfrm>
            <a:off x="838200" y="163680"/>
            <a:ext cx="10325100" cy="1015663"/>
            <a:chOff x="838200" y="163680"/>
            <a:chExt cx="10325100" cy="1015663"/>
          </a:xfrm>
        </p:grpSpPr>
        <p:sp>
          <p:nvSpPr>
            <p:cNvPr id="16" name="Flèche : pentagone 15">
              <a:extLst>
                <a:ext uri="{FF2B5EF4-FFF2-40B4-BE49-F238E27FC236}">
                  <a16:creationId xmlns:a16="http://schemas.microsoft.com/office/drawing/2014/main" id="{52FD7B9F-B2A9-463F-B7B3-DADC3E0DB320}"/>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417EBC98-2101-43C7-A39F-40B366CA1CA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9" name="Groupe 18">
              <a:extLst>
                <a:ext uri="{FF2B5EF4-FFF2-40B4-BE49-F238E27FC236}">
                  <a16:creationId xmlns:a16="http://schemas.microsoft.com/office/drawing/2014/main" id="{EE745A08-AAFB-4C0F-852C-9208D907451E}"/>
                </a:ext>
              </a:extLst>
            </p:cNvPr>
            <p:cNvGrpSpPr/>
            <p:nvPr/>
          </p:nvGrpSpPr>
          <p:grpSpPr>
            <a:xfrm>
              <a:off x="9854984" y="383338"/>
              <a:ext cx="872400" cy="364090"/>
              <a:chOff x="10999694" y="163680"/>
              <a:chExt cx="872400" cy="364090"/>
            </a:xfrm>
          </p:grpSpPr>
          <p:sp>
            <p:nvSpPr>
              <p:cNvPr id="20" name="Étoile : 5 branches 19">
                <a:extLst>
                  <a:ext uri="{FF2B5EF4-FFF2-40B4-BE49-F238E27FC236}">
                    <a16:creationId xmlns:a16="http://schemas.microsoft.com/office/drawing/2014/main" id="{17853095-E56B-4006-AC75-7ED560692432}"/>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1" name="Étoile : 5 branches 20">
                <a:extLst>
                  <a:ext uri="{FF2B5EF4-FFF2-40B4-BE49-F238E27FC236}">
                    <a16:creationId xmlns:a16="http://schemas.microsoft.com/office/drawing/2014/main" id="{10491B03-BF16-406A-B69A-82CC01512F42}"/>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909795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5">
            <a:extLst>
              <a:ext uri="{FF2B5EF4-FFF2-40B4-BE49-F238E27FC236}">
                <a16:creationId xmlns:a16="http://schemas.microsoft.com/office/drawing/2014/main" id="{47B48CE2-6E4D-94B0-B8E7-94CE498DD327}"/>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6" name="Image 105">
            <a:extLst>
              <a:ext uri="{FF2B5EF4-FFF2-40B4-BE49-F238E27FC236}">
                <a16:creationId xmlns:a16="http://schemas.microsoft.com/office/drawing/2014/main" id="{E7017E6D-F12D-1031-EBAC-2BF0122139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6923" l="1585" r="94295">
                        <a14:foregroundMark x1="62916" y1="7500" x2="42631" y2="5577"/>
                        <a14:foregroundMark x1="42631" y1="5577" x2="35182" y2="6923"/>
                        <a14:foregroundMark x1="35024" y1="7500" x2="60222" y2="14615"/>
                        <a14:foregroundMark x1="60222" y1="10192" x2="54675" y2="21731"/>
                        <a14:foregroundMark x1="55468" y1="9423" x2="52615" y2="19038"/>
                        <a14:foregroundMark x1="52615" y1="19038" x2="52773" y2="19423"/>
                        <a14:foregroundMark x1="47861" y1="21538" x2="46910" y2="33077"/>
                        <a14:foregroundMark x1="46910" y1="33077" x2="50079" y2="24038"/>
                        <a14:foregroundMark x1="50079" y1="24038" x2="45959" y2="21538"/>
                        <a14:foregroundMark x1="58162" y1="27692" x2="51981" y2="31538"/>
                        <a14:foregroundMark x1="62282" y1="36154" x2="63233" y2="48654"/>
                        <a14:foregroundMark x1="90967" y1="34038" x2="90967" y2="34038"/>
                        <a14:foregroundMark x1="92868" y1="41731" x2="92868" y2="41731"/>
                        <a14:foregroundMark x1="93502" y1="47115" x2="93502" y2="47115"/>
                        <a14:foregroundMark x1="94295" y1="41923" x2="94295" y2="41923"/>
                        <a14:foregroundMark x1="94136" y1="46538" x2="94136" y2="46538"/>
                        <a14:foregroundMark x1="57845" y1="9615" x2="57845" y2="9615"/>
                        <a14:foregroundMark x1="44216" y1="15000" x2="44216" y2="15000"/>
                        <a14:foregroundMark x1="4120" y1="33462" x2="4120" y2="33462"/>
                        <a14:foregroundMark x1="1743" y1="39808" x2="1743" y2="39808"/>
                        <a14:foregroundMark x1="38035" y1="8269" x2="41521" y2="19423"/>
                        <a14:foregroundMark x1="41521" y1="19423" x2="44216" y2="18846"/>
                        <a14:foregroundMark x1="41680" y1="12692" x2="34865" y2="16923"/>
                        <a14:foregroundMark x1="45166" y1="13077" x2="38193" y2="19615"/>
                        <a14:foregroundMark x1="45959" y1="15192" x2="48653" y2="27885"/>
                        <a14:foregroundMark x1="44532" y1="23077" x2="45800" y2="29231"/>
                        <a14:foregroundMark x1="49445" y1="17692" x2="51506" y2="27885"/>
                        <a14:foregroundMark x1="52456" y1="25962" x2="53090" y2="38846"/>
                        <a14:foregroundMark x1="53090" y1="38846" x2="53249" y2="39038"/>
                        <a14:foregroundMark x1="59113" y1="29038" x2="55151" y2="39808"/>
                        <a14:foregroundMark x1="42314" y1="25577" x2="38193" y2="36923"/>
                        <a14:foregroundMark x1="38193" y1="36923" x2="38193" y2="38077"/>
                        <a14:foregroundMark x1="40571" y1="26538" x2="35975" y2="36346"/>
                        <a14:foregroundMark x1="42631" y1="30577" x2="40729" y2="38846"/>
                        <a14:foregroundMark x1="52456" y1="42885" x2="43265" y2="43269"/>
                        <a14:foregroundMark x1="32488" y1="95577" x2="45642" y2="94231"/>
                        <a14:foregroundMark x1="37876" y1="96923" x2="37876" y2="96923"/>
                        <a14:foregroundMark x1="56418" y1="96538" x2="56418" y2="96538"/>
                      </a14:backgroundRemoval>
                    </a14:imgEffect>
                  </a14:imgLayer>
                </a14:imgProps>
              </a:ext>
            </a:extLst>
          </a:blip>
          <a:stretch>
            <a:fillRect/>
          </a:stretch>
        </p:blipFill>
        <p:spPr>
          <a:xfrm>
            <a:off x="6708808" y="1925260"/>
            <a:ext cx="4644841" cy="3827760"/>
          </a:xfrm>
          <a:prstGeom prst="rect">
            <a:avLst/>
          </a:prstGeom>
        </p:spPr>
      </p:pic>
      <p:sp>
        <p:nvSpPr>
          <p:cNvPr id="107" name="ZoneTexte 106">
            <a:extLst>
              <a:ext uri="{FF2B5EF4-FFF2-40B4-BE49-F238E27FC236}">
                <a16:creationId xmlns:a16="http://schemas.microsoft.com/office/drawing/2014/main" id="{7C761B42-A87A-A4F9-73E6-C32690162108}"/>
              </a:ext>
            </a:extLst>
          </p:cNvPr>
          <p:cNvSpPr txBox="1"/>
          <p:nvPr/>
        </p:nvSpPr>
        <p:spPr>
          <a:xfrm>
            <a:off x="490889" y="3523669"/>
            <a:ext cx="6217919" cy="1508105"/>
          </a:xfrm>
          <a:prstGeom prst="rect">
            <a:avLst/>
          </a:prstGeom>
          <a:noFill/>
        </p:spPr>
        <p:txBody>
          <a:bodyPr wrap="square" rtlCol="0">
            <a:spAutoFit/>
          </a:bodyPr>
          <a:lstStyle/>
          <a:p>
            <a:r>
              <a:rPr lang="fr-FR" sz="2800" i="1" dirty="0"/>
              <a:t>Je suis le monstre à compter...</a:t>
            </a:r>
          </a:p>
          <a:p>
            <a:endParaRPr lang="fr-FR" sz="2800" i="1" dirty="0"/>
          </a:p>
          <a:p>
            <a:r>
              <a:rPr lang="fr-FR" sz="3600" i="1" dirty="0" err="1">
                <a:latin typeface="Amandine" pitchFamily="2" charset="0"/>
              </a:rPr>
              <a:t>I’m</a:t>
            </a:r>
            <a:r>
              <a:rPr lang="fr-FR" sz="3600" i="1" dirty="0">
                <a:latin typeface="Amandine" pitchFamily="2" charset="0"/>
              </a:rPr>
              <a:t> the </a:t>
            </a:r>
            <a:r>
              <a:rPr lang="fr-FR" sz="3600" i="1" dirty="0" err="1">
                <a:latin typeface="Amandine" pitchFamily="2" charset="0"/>
              </a:rPr>
              <a:t>counting</a:t>
            </a:r>
            <a:r>
              <a:rPr lang="fr-FR" sz="3600" i="1" dirty="0">
                <a:latin typeface="Amandine" pitchFamily="2" charset="0"/>
              </a:rPr>
              <a:t> </a:t>
            </a:r>
            <a:r>
              <a:rPr lang="fr-FR" sz="3600" i="1" dirty="0" err="1">
                <a:latin typeface="Amandine" pitchFamily="2" charset="0"/>
              </a:rPr>
              <a:t>monster</a:t>
            </a:r>
            <a:r>
              <a:rPr lang="fr-FR" sz="3600" i="1" dirty="0">
                <a:latin typeface="Amandine" pitchFamily="2" charset="0"/>
              </a:rPr>
              <a:t>…</a:t>
            </a:r>
          </a:p>
        </p:txBody>
      </p:sp>
      <p:grpSp>
        <p:nvGrpSpPr>
          <p:cNvPr id="9" name="Groupe 8">
            <a:extLst>
              <a:ext uri="{FF2B5EF4-FFF2-40B4-BE49-F238E27FC236}">
                <a16:creationId xmlns:a16="http://schemas.microsoft.com/office/drawing/2014/main" id="{B48FE2CB-A141-4098-B7C5-CB0A7DA90CDE}"/>
              </a:ext>
            </a:extLst>
          </p:cNvPr>
          <p:cNvGrpSpPr/>
          <p:nvPr/>
        </p:nvGrpSpPr>
        <p:grpSpPr>
          <a:xfrm>
            <a:off x="838200" y="163680"/>
            <a:ext cx="10325100" cy="1015663"/>
            <a:chOff x="838200" y="163680"/>
            <a:chExt cx="10325100" cy="1015663"/>
          </a:xfrm>
        </p:grpSpPr>
        <p:sp>
          <p:nvSpPr>
            <p:cNvPr id="10" name="Flèche : pentagone 9">
              <a:extLst>
                <a:ext uri="{FF2B5EF4-FFF2-40B4-BE49-F238E27FC236}">
                  <a16:creationId xmlns:a16="http://schemas.microsoft.com/office/drawing/2014/main" id="{6FCAF146-0F14-4659-8EDA-63B6D23FC2B2}"/>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4495BBAE-B818-4B04-8C9F-682C0D822D38}"/>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2" name="Groupe 11">
              <a:extLst>
                <a:ext uri="{FF2B5EF4-FFF2-40B4-BE49-F238E27FC236}">
                  <a16:creationId xmlns:a16="http://schemas.microsoft.com/office/drawing/2014/main" id="{D6C24CB2-8082-4637-B744-DCB96959480B}"/>
                </a:ext>
              </a:extLst>
            </p:cNvPr>
            <p:cNvGrpSpPr/>
            <p:nvPr/>
          </p:nvGrpSpPr>
          <p:grpSpPr>
            <a:xfrm>
              <a:off x="9854984" y="383338"/>
              <a:ext cx="872400" cy="364090"/>
              <a:chOff x="10999694" y="163680"/>
              <a:chExt cx="872400" cy="364090"/>
            </a:xfrm>
          </p:grpSpPr>
          <p:sp>
            <p:nvSpPr>
              <p:cNvPr id="13" name="Étoile : 5 branches 12">
                <a:extLst>
                  <a:ext uri="{FF2B5EF4-FFF2-40B4-BE49-F238E27FC236}">
                    <a16:creationId xmlns:a16="http://schemas.microsoft.com/office/drawing/2014/main" id="{21BDC6DC-6425-481D-9E83-8FD2260B7C41}"/>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Étoile : 5 branches 13">
                <a:extLst>
                  <a:ext uri="{FF2B5EF4-FFF2-40B4-BE49-F238E27FC236}">
                    <a16:creationId xmlns:a16="http://schemas.microsoft.com/office/drawing/2014/main" id="{9728A062-B01E-4311-956C-B8E2FB15317F}"/>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86488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106"/>
                                        </p:tgtEl>
                                        <p:attrNameLst>
                                          <p:attrName>r</p:attrName>
                                        </p:attrNameLst>
                                      </p:cBhvr>
                                    </p:animRot>
                                    <p:animRot by="-240000">
                                      <p:cBhvr>
                                        <p:cTn id="7" dur="400" fill="hold">
                                          <p:stCondLst>
                                            <p:cond delay="400"/>
                                          </p:stCondLst>
                                        </p:cTn>
                                        <p:tgtEl>
                                          <p:spTgt spid="106"/>
                                        </p:tgtEl>
                                        <p:attrNameLst>
                                          <p:attrName>r</p:attrName>
                                        </p:attrNameLst>
                                      </p:cBhvr>
                                    </p:animRot>
                                    <p:animRot by="240000">
                                      <p:cBhvr>
                                        <p:cTn id="8" dur="400" fill="hold">
                                          <p:stCondLst>
                                            <p:cond delay="800"/>
                                          </p:stCondLst>
                                        </p:cTn>
                                        <p:tgtEl>
                                          <p:spTgt spid="106"/>
                                        </p:tgtEl>
                                        <p:attrNameLst>
                                          <p:attrName>r</p:attrName>
                                        </p:attrNameLst>
                                      </p:cBhvr>
                                    </p:animRot>
                                    <p:animRot by="-240000">
                                      <p:cBhvr>
                                        <p:cTn id="9" dur="400" fill="hold">
                                          <p:stCondLst>
                                            <p:cond delay="1200"/>
                                          </p:stCondLst>
                                        </p:cTn>
                                        <p:tgtEl>
                                          <p:spTgt spid="106"/>
                                        </p:tgtEl>
                                        <p:attrNameLst>
                                          <p:attrName>r</p:attrName>
                                        </p:attrNameLst>
                                      </p:cBhvr>
                                    </p:animRot>
                                    <p:animRot by="120000">
                                      <p:cBhvr>
                                        <p:cTn id="10" dur="400" fill="hold">
                                          <p:stCondLst>
                                            <p:cond delay="160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5">
            <a:extLst>
              <a:ext uri="{FF2B5EF4-FFF2-40B4-BE49-F238E27FC236}">
                <a16:creationId xmlns:a16="http://schemas.microsoft.com/office/drawing/2014/main" id="{47B48CE2-6E4D-94B0-B8E7-94CE498DD327}"/>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7" name="ZoneTexte 106">
            <a:extLst>
              <a:ext uri="{FF2B5EF4-FFF2-40B4-BE49-F238E27FC236}">
                <a16:creationId xmlns:a16="http://schemas.microsoft.com/office/drawing/2014/main" id="{7C761B42-A87A-A4F9-73E6-C32690162108}"/>
              </a:ext>
            </a:extLst>
          </p:cNvPr>
          <p:cNvSpPr txBox="1"/>
          <p:nvPr/>
        </p:nvSpPr>
        <p:spPr>
          <a:xfrm>
            <a:off x="490889" y="3523669"/>
            <a:ext cx="6716735" cy="2139047"/>
          </a:xfrm>
          <a:prstGeom prst="rect">
            <a:avLst/>
          </a:prstGeom>
          <a:noFill/>
        </p:spPr>
        <p:txBody>
          <a:bodyPr wrap="square" rtlCol="0">
            <a:spAutoFit/>
          </a:bodyPr>
          <a:lstStyle/>
          <a:p>
            <a:r>
              <a:rPr lang="fr-FR" sz="2800" i="1" dirty="0"/>
              <a:t>Et je suis là pour vous aider.</a:t>
            </a:r>
          </a:p>
          <a:p>
            <a:endParaRPr lang="fr-FR" sz="3500" dirty="0"/>
          </a:p>
          <a:p>
            <a:r>
              <a:rPr lang="fr-FR" sz="3600" i="1" dirty="0">
                <a:latin typeface="Amandine" pitchFamily="2" charset="0"/>
              </a:rPr>
              <a:t>And </a:t>
            </a:r>
            <a:r>
              <a:rPr lang="fr-FR" sz="3600" i="1" dirty="0" err="1">
                <a:latin typeface="Amandine" pitchFamily="2" charset="0"/>
              </a:rPr>
              <a:t>I’m</a:t>
            </a:r>
            <a:r>
              <a:rPr lang="fr-FR" sz="3600" i="1" dirty="0">
                <a:latin typeface="Amandine" pitchFamily="2" charset="0"/>
              </a:rPr>
              <a:t> </a:t>
            </a:r>
            <a:r>
              <a:rPr lang="fr-FR" sz="3600" i="1" dirty="0" err="1">
                <a:latin typeface="Amandine" pitchFamily="2" charset="0"/>
              </a:rPr>
              <a:t>here</a:t>
            </a:r>
            <a:r>
              <a:rPr lang="fr-FR" sz="3600" i="1" dirty="0">
                <a:latin typeface="Amandine" pitchFamily="2" charset="0"/>
              </a:rPr>
              <a:t> to help </a:t>
            </a:r>
            <a:r>
              <a:rPr lang="fr-FR" sz="3600" i="1" dirty="0" err="1">
                <a:latin typeface="Amandine" pitchFamily="2" charset="0"/>
              </a:rPr>
              <a:t>you</a:t>
            </a:r>
            <a:r>
              <a:rPr lang="fr-FR" sz="3600" i="1" dirty="0">
                <a:latin typeface="Amandine" pitchFamily="2" charset="0"/>
              </a:rPr>
              <a:t>.</a:t>
            </a:r>
          </a:p>
          <a:p>
            <a:r>
              <a:rPr lang="fr-FR" sz="3500" i="1" dirty="0"/>
              <a:t>			</a:t>
            </a:r>
          </a:p>
        </p:txBody>
      </p:sp>
      <p:grpSp>
        <p:nvGrpSpPr>
          <p:cNvPr id="9" name="Groupe 8">
            <a:extLst>
              <a:ext uri="{FF2B5EF4-FFF2-40B4-BE49-F238E27FC236}">
                <a16:creationId xmlns:a16="http://schemas.microsoft.com/office/drawing/2014/main" id="{6B0EBE13-5410-4CBD-8C69-197EA1274736}"/>
              </a:ext>
            </a:extLst>
          </p:cNvPr>
          <p:cNvGrpSpPr/>
          <p:nvPr/>
        </p:nvGrpSpPr>
        <p:grpSpPr>
          <a:xfrm>
            <a:off x="838200" y="163680"/>
            <a:ext cx="10325100" cy="1015663"/>
            <a:chOff x="838200" y="163680"/>
            <a:chExt cx="10325100" cy="1015663"/>
          </a:xfrm>
        </p:grpSpPr>
        <p:sp>
          <p:nvSpPr>
            <p:cNvPr id="10" name="Flèche : pentagone 9">
              <a:extLst>
                <a:ext uri="{FF2B5EF4-FFF2-40B4-BE49-F238E27FC236}">
                  <a16:creationId xmlns:a16="http://schemas.microsoft.com/office/drawing/2014/main" id="{FA47FC04-E753-40AA-A28F-371541419902}"/>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4310330-A43B-4B72-A671-6B53951EC839}"/>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2" name="Groupe 11">
              <a:extLst>
                <a:ext uri="{FF2B5EF4-FFF2-40B4-BE49-F238E27FC236}">
                  <a16:creationId xmlns:a16="http://schemas.microsoft.com/office/drawing/2014/main" id="{282B7CC9-7CF1-4F53-A394-9D0E03310500}"/>
                </a:ext>
              </a:extLst>
            </p:cNvPr>
            <p:cNvGrpSpPr/>
            <p:nvPr/>
          </p:nvGrpSpPr>
          <p:grpSpPr>
            <a:xfrm>
              <a:off x="9854984" y="383338"/>
              <a:ext cx="872400" cy="364090"/>
              <a:chOff x="10999694" y="163680"/>
              <a:chExt cx="872400" cy="364090"/>
            </a:xfrm>
          </p:grpSpPr>
          <p:sp>
            <p:nvSpPr>
              <p:cNvPr id="13" name="Étoile : 5 branches 12">
                <a:extLst>
                  <a:ext uri="{FF2B5EF4-FFF2-40B4-BE49-F238E27FC236}">
                    <a16:creationId xmlns:a16="http://schemas.microsoft.com/office/drawing/2014/main" id="{60B0B9DE-1E7A-48CF-AB8B-B3E414AAB6FD}"/>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Étoile : 5 branches 13">
                <a:extLst>
                  <a:ext uri="{FF2B5EF4-FFF2-40B4-BE49-F238E27FC236}">
                    <a16:creationId xmlns:a16="http://schemas.microsoft.com/office/drawing/2014/main" id="{C420210F-E155-4418-A8DE-33F7C35D6DA0}"/>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grpSp>
        <p:nvGrpSpPr>
          <p:cNvPr id="2" name="Groupe 1">
            <a:extLst>
              <a:ext uri="{FF2B5EF4-FFF2-40B4-BE49-F238E27FC236}">
                <a16:creationId xmlns:a16="http://schemas.microsoft.com/office/drawing/2014/main" id="{92E1B84D-E233-4C58-A387-C411985E4957}"/>
              </a:ext>
            </a:extLst>
          </p:cNvPr>
          <p:cNvGrpSpPr/>
          <p:nvPr/>
        </p:nvGrpSpPr>
        <p:grpSpPr>
          <a:xfrm>
            <a:off x="6775637" y="1905652"/>
            <a:ext cx="4686041" cy="3827760"/>
            <a:chOff x="6775637" y="1905652"/>
            <a:chExt cx="4686041" cy="3827760"/>
          </a:xfrm>
        </p:grpSpPr>
        <p:grpSp>
          <p:nvGrpSpPr>
            <p:cNvPr id="21" name="Groupe 20">
              <a:extLst>
                <a:ext uri="{FF2B5EF4-FFF2-40B4-BE49-F238E27FC236}">
                  <a16:creationId xmlns:a16="http://schemas.microsoft.com/office/drawing/2014/main" id="{528CBCF4-ACE3-4F4A-9A50-BA7A0680F5CB}"/>
                </a:ext>
              </a:extLst>
            </p:cNvPr>
            <p:cNvGrpSpPr/>
            <p:nvPr/>
          </p:nvGrpSpPr>
          <p:grpSpPr>
            <a:xfrm>
              <a:off x="6775637" y="1905652"/>
              <a:ext cx="4686041" cy="3827760"/>
              <a:chOff x="6775637" y="1905652"/>
              <a:chExt cx="4686041" cy="3827760"/>
            </a:xfrm>
          </p:grpSpPr>
          <p:pic>
            <p:nvPicPr>
              <p:cNvPr id="22" name="Image 21">
                <a:extLst>
                  <a:ext uri="{FF2B5EF4-FFF2-40B4-BE49-F238E27FC236}">
                    <a16:creationId xmlns:a16="http://schemas.microsoft.com/office/drawing/2014/main" id="{5B845311-094F-4BB8-A58F-1DE98444ACC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6923" l="1585" r="94295">
                            <a14:foregroundMark x1="62916" y1="7500" x2="42631" y2="5577"/>
                            <a14:foregroundMark x1="42631" y1="5577" x2="35182" y2="6923"/>
                            <a14:foregroundMark x1="35024" y1="7500" x2="60222" y2="14615"/>
                            <a14:foregroundMark x1="60222" y1="10192" x2="54675" y2="21731"/>
                            <a14:foregroundMark x1="55468" y1="9423" x2="52615" y2="19038"/>
                            <a14:foregroundMark x1="52615" y1="19038" x2="52773" y2="19423"/>
                            <a14:foregroundMark x1="47861" y1="21538" x2="46910" y2="33077"/>
                            <a14:foregroundMark x1="46910" y1="33077" x2="50079" y2="24038"/>
                            <a14:foregroundMark x1="50079" y1="24038" x2="45959" y2="21538"/>
                            <a14:foregroundMark x1="58162" y1="27692" x2="51981" y2="31538"/>
                            <a14:foregroundMark x1="62282" y1="36154" x2="63233" y2="48654"/>
                            <a14:foregroundMark x1="90967" y1="34038" x2="90967" y2="34038"/>
                            <a14:foregroundMark x1="92868" y1="41731" x2="92868" y2="41731"/>
                            <a14:foregroundMark x1="93502" y1="47115" x2="93502" y2="47115"/>
                            <a14:foregroundMark x1="94295" y1="41923" x2="94295" y2="41923"/>
                            <a14:foregroundMark x1="94136" y1="46538" x2="94136" y2="46538"/>
                            <a14:foregroundMark x1="57845" y1="9615" x2="57845" y2="9615"/>
                            <a14:foregroundMark x1="44216" y1="15000" x2="44216" y2="15000"/>
                            <a14:foregroundMark x1="4120" y1="33462" x2="4120" y2="33462"/>
                            <a14:foregroundMark x1="1743" y1="39808" x2="1743" y2="39808"/>
                            <a14:foregroundMark x1="38035" y1="8269" x2="41521" y2="19423"/>
                            <a14:foregroundMark x1="41521" y1="19423" x2="44216" y2="18846"/>
                            <a14:foregroundMark x1="41680" y1="12692" x2="34865" y2="16923"/>
                            <a14:foregroundMark x1="45166" y1="13077" x2="38193" y2="19615"/>
                            <a14:foregroundMark x1="45959" y1="15192" x2="48653" y2="27885"/>
                            <a14:foregroundMark x1="44532" y1="23077" x2="45800" y2="29231"/>
                            <a14:foregroundMark x1="49445" y1="17692" x2="51506" y2="27885"/>
                            <a14:foregroundMark x1="52456" y1="25962" x2="53090" y2="38846"/>
                            <a14:foregroundMark x1="53090" y1="38846" x2="53249" y2="39038"/>
                            <a14:foregroundMark x1="59113" y1="29038" x2="55151" y2="39808"/>
                            <a14:foregroundMark x1="42314" y1="25577" x2="38193" y2="36923"/>
                            <a14:foregroundMark x1="38193" y1="36923" x2="38193" y2="38077"/>
                            <a14:foregroundMark x1="40571" y1="26538" x2="35975" y2="36346"/>
                            <a14:foregroundMark x1="42631" y1="30577" x2="40729" y2="38846"/>
                            <a14:foregroundMark x1="52456" y1="42885" x2="43265" y2="43269"/>
                            <a14:foregroundMark x1="32488" y1="95577" x2="45642" y2="94231"/>
                            <a14:foregroundMark x1="37876" y1="96923" x2="37876" y2="96923"/>
                            <a14:foregroundMark x1="56418" y1="96538" x2="56418" y2="96538"/>
                          </a14:backgroundRemoval>
                        </a14:imgEffect>
                      </a14:imgLayer>
                    </a14:imgProps>
                  </a:ext>
                </a:extLst>
              </a:blip>
              <a:stretch>
                <a:fillRect/>
              </a:stretch>
            </p:blipFill>
            <p:spPr>
              <a:xfrm>
                <a:off x="6816837" y="1905652"/>
                <a:ext cx="4644841" cy="3827760"/>
              </a:xfrm>
              <a:prstGeom prst="rect">
                <a:avLst/>
              </a:prstGeom>
            </p:spPr>
          </p:pic>
          <p:sp>
            <p:nvSpPr>
              <p:cNvPr id="23" name="Rectangle 22">
                <a:extLst>
                  <a:ext uri="{FF2B5EF4-FFF2-40B4-BE49-F238E27FC236}">
                    <a16:creationId xmlns:a16="http://schemas.microsoft.com/office/drawing/2014/main" id="{19EDC55D-F52C-4079-B840-F02AC131426B}"/>
                  </a:ext>
                </a:extLst>
              </p:cNvPr>
              <p:cNvSpPr/>
              <p:nvPr/>
            </p:nvSpPr>
            <p:spPr>
              <a:xfrm rot="312287">
                <a:off x="6775637" y="2735325"/>
                <a:ext cx="1292191" cy="1387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5EAF1D4F-2456-45CF-9044-7051041F45E6}"/>
                  </a:ext>
                </a:extLst>
              </p:cNvPr>
              <p:cNvSpPr/>
              <p:nvPr/>
            </p:nvSpPr>
            <p:spPr>
              <a:xfrm rot="21287713" flipH="1">
                <a:off x="10023042" y="2792650"/>
                <a:ext cx="1292191" cy="1387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5" name="Image 24">
              <a:extLst>
                <a:ext uri="{FF2B5EF4-FFF2-40B4-BE49-F238E27FC236}">
                  <a16:creationId xmlns:a16="http://schemas.microsoft.com/office/drawing/2014/main" id="{DFA86D1E-2F3B-4854-8416-E26F2733049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2869333">
              <a:off x="9281334" y="3472280"/>
              <a:ext cx="1867301" cy="1963554"/>
            </a:xfrm>
            <a:prstGeom prst="rect">
              <a:avLst/>
            </a:prstGeom>
          </p:spPr>
        </p:pic>
        <p:pic>
          <p:nvPicPr>
            <p:cNvPr id="26" name="Image 25">
              <a:extLst>
                <a:ext uri="{FF2B5EF4-FFF2-40B4-BE49-F238E27FC236}">
                  <a16:creationId xmlns:a16="http://schemas.microsoft.com/office/drawing/2014/main" id="{B3BF1AD3-48CA-455E-B35D-E6D4B1A7D5E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18249204">
              <a:off x="7064065" y="3333801"/>
              <a:ext cx="1707946" cy="1803898"/>
            </a:xfrm>
            <a:prstGeom prst="rect">
              <a:avLst/>
            </a:prstGeom>
          </p:spPr>
        </p:pic>
      </p:grpSp>
    </p:spTree>
    <p:extLst>
      <p:ext uri="{BB962C8B-B14F-4D97-AF65-F5344CB8AC3E}">
        <p14:creationId xmlns:p14="http://schemas.microsoft.com/office/powerpoint/2010/main" val="320978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1</a:t>
              </a:r>
            </a:p>
          </p:txBody>
        </p:sp>
      </p:grpSp>
      <p:sp>
        <p:nvSpPr>
          <p:cNvPr id="7" name="Étoile : 5 branches 6">
            <a:extLst>
              <a:ext uri="{FF2B5EF4-FFF2-40B4-BE49-F238E27FC236}">
                <a16:creationId xmlns:a16="http://schemas.microsoft.com/office/drawing/2014/main" id="{0F089A10-08C0-44C1-8475-0C6636CF967F}"/>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474B40AB-A583-432E-905C-5799207A711A}"/>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15728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e 102">
            <a:extLst>
              <a:ext uri="{FF2B5EF4-FFF2-40B4-BE49-F238E27FC236}">
                <a16:creationId xmlns:a16="http://schemas.microsoft.com/office/drawing/2014/main" id="{268DD1DF-2B40-1359-2E23-F6AD93AA70AB}"/>
              </a:ext>
            </a:extLst>
          </p:cNvPr>
          <p:cNvGrpSpPr/>
          <p:nvPr/>
        </p:nvGrpSpPr>
        <p:grpSpPr>
          <a:xfrm>
            <a:off x="933450" y="230355"/>
            <a:ext cx="10325100" cy="1015663"/>
            <a:chOff x="933450" y="230355"/>
            <a:chExt cx="10325100" cy="1015663"/>
          </a:xfrm>
        </p:grpSpPr>
        <p:sp>
          <p:nvSpPr>
            <p:cNvPr id="2" name="Flèche : pentagone 1">
              <a:extLst>
                <a:ext uri="{FF2B5EF4-FFF2-40B4-BE49-F238E27FC236}">
                  <a16:creationId xmlns:a16="http://schemas.microsoft.com/office/drawing/2014/main" id="{378AE6A7-4B5B-63F2-284E-C9CA769CD80B}"/>
                </a:ext>
              </a:extLst>
            </p:cNvPr>
            <p:cNvSpPr/>
            <p:nvPr/>
          </p:nvSpPr>
          <p:spPr>
            <a:xfrm>
              <a:off x="933450" y="323850"/>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97E9C55-0F78-8F0E-0825-C562C8286F70}"/>
                </a:ext>
              </a:extLst>
            </p:cNvPr>
            <p:cNvSpPr txBox="1"/>
            <p:nvPr/>
          </p:nvSpPr>
          <p:spPr>
            <a:xfrm>
              <a:off x="2662237" y="230355"/>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sp>
        <p:nvSpPr>
          <p:cNvPr id="104" name="Text Box 5">
            <a:extLst>
              <a:ext uri="{FF2B5EF4-FFF2-40B4-BE49-F238E27FC236}">
                <a16:creationId xmlns:a16="http://schemas.microsoft.com/office/drawing/2014/main" id="{47B48CE2-6E4D-94B0-B8E7-94CE498DD327}"/>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6" name="Image 105">
            <a:extLst>
              <a:ext uri="{FF2B5EF4-FFF2-40B4-BE49-F238E27FC236}">
                <a16:creationId xmlns:a16="http://schemas.microsoft.com/office/drawing/2014/main" id="{E7017E6D-F12D-1031-EBAC-2BF0122139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6923" l="1585" r="94295">
                        <a14:foregroundMark x1="62916" y1="7500" x2="42631" y2="5577"/>
                        <a14:foregroundMark x1="42631" y1="5577" x2="35182" y2="6923"/>
                        <a14:foregroundMark x1="35024" y1="7500" x2="60222" y2="14615"/>
                        <a14:foregroundMark x1="60222" y1="10192" x2="54675" y2="21731"/>
                        <a14:foregroundMark x1="55468" y1="9423" x2="52615" y2="19038"/>
                        <a14:foregroundMark x1="52615" y1="19038" x2="52773" y2="19423"/>
                        <a14:foregroundMark x1="47861" y1="21538" x2="46910" y2="33077"/>
                        <a14:foregroundMark x1="46910" y1="33077" x2="50079" y2="24038"/>
                        <a14:foregroundMark x1="50079" y1="24038" x2="45959" y2="21538"/>
                        <a14:foregroundMark x1="58162" y1="27692" x2="51981" y2="31538"/>
                        <a14:foregroundMark x1="62282" y1="36154" x2="63233" y2="48654"/>
                        <a14:foregroundMark x1="90967" y1="34038" x2="90967" y2="34038"/>
                        <a14:foregroundMark x1="92868" y1="41731" x2="92868" y2="41731"/>
                        <a14:foregroundMark x1="93502" y1="47115" x2="93502" y2="47115"/>
                        <a14:foregroundMark x1="94295" y1="41923" x2="94295" y2="41923"/>
                        <a14:foregroundMark x1="94136" y1="46538" x2="94136" y2="46538"/>
                        <a14:foregroundMark x1="57845" y1="9615" x2="57845" y2="9615"/>
                        <a14:foregroundMark x1="44216" y1="15000" x2="44216" y2="15000"/>
                        <a14:foregroundMark x1="4120" y1="33462" x2="4120" y2="33462"/>
                        <a14:foregroundMark x1="1743" y1="39808" x2="1743" y2="39808"/>
                        <a14:foregroundMark x1="38035" y1="8269" x2="41521" y2="19423"/>
                        <a14:foregroundMark x1="41521" y1="19423" x2="44216" y2="18846"/>
                        <a14:foregroundMark x1="41680" y1="12692" x2="34865" y2="16923"/>
                        <a14:foregroundMark x1="45166" y1="13077" x2="38193" y2="19615"/>
                        <a14:foregroundMark x1="45959" y1="15192" x2="48653" y2="27885"/>
                        <a14:foregroundMark x1="44532" y1="23077" x2="45800" y2="29231"/>
                        <a14:foregroundMark x1="49445" y1="17692" x2="51506" y2="27885"/>
                        <a14:foregroundMark x1="52456" y1="25962" x2="53090" y2="38846"/>
                        <a14:foregroundMark x1="53090" y1="38846" x2="53249" y2="39038"/>
                        <a14:foregroundMark x1="59113" y1="29038" x2="55151" y2="39808"/>
                        <a14:foregroundMark x1="42314" y1="25577" x2="38193" y2="36923"/>
                        <a14:foregroundMark x1="38193" y1="36923" x2="38193" y2="38077"/>
                        <a14:foregroundMark x1="40571" y1="26538" x2="35975" y2="36346"/>
                        <a14:foregroundMark x1="42631" y1="30577" x2="40729" y2="38846"/>
                        <a14:foregroundMark x1="52456" y1="42885" x2="43265" y2="43269"/>
                        <a14:foregroundMark x1="32488" y1="95577" x2="45642" y2="94231"/>
                        <a14:foregroundMark x1="37876" y1="96923" x2="37876" y2="96923"/>
                        <a14:foregroundMark x1="56418" y1="96538" x2="56418" y2="96538"/>
                      </a14:backgroundRemoval>
                    </a14:imgEffect>
                  </a14:imgLayer>
                </a14:imgProps>
              </a:ext>
            </a:extLst>
          </a:blip>
          <a:stretch>
            <a:fillRect/>
          </a:stretch>
        </p:blipFill>
        <p:spPr>
          <a:xfrm>
            <a:off x="339816" y="1831766"/>
            <a:ext cx="4644841" cy="3827760"/>
          </a:xfrm>
          <a:prstGeom prst="rect">
            <a:avLst/>
          </a:prstGeom>
        </p:spPr>
      </p:pic>
      <p:pic>
        <p:nvPicPr>
          <p:cNvPr id="9" name="Image 8">
            <a:extLst>
              <a:ext uri="{FF2B5EF4-FFF2-40B4-BE49-F238E27FC236}">
                <a16:creationId xmlns:a16="http://schemas.microsoft.com/office/drawing/2014/main" id="{096E6EDF-5187-7C61-3E9E-E30E3A75FFD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5174653">
            <a:off x="5443627" y="1116024"/>
            <a:ext cx="5095791" cy="5382072"/>
          </a:xfrm>
          <a:prstGeom prst="rect">
            <a:avLst/>
          </a:prstGeom>
        </p:spPr>
      </p:pic>
      <p:sp>
        <p:nvSpPr>
          <p:cNvPr id="6" name="Forme libre : forme 5">
            <a:extLst>
              <a:ext uri="{FF2B5EF4-FFF2-40B4-BE49-F238E27FC236}">
                <a16:creationId xmlns:a16="http://schemas.microsoft.com/office/drawing/2014/main" id="{29A22779-55BD-F5A6-24C2-C705D3BCDAAF}"/>
              </a:ext>
            </a:extLst>
          </p:cNvPr>
          <p:cNvSpPr/>
          <p:nvPr/>
        </p:nvSpPr>
        <p:spPr>
          <a:xfrm>
            <a:off x="6194503" y="2010531"/>
            <a:ext cx="1491152" cy="1884136"/>
          </a:xfrm>
          <a:custGeom>
            <a:avLst/>
            <a:gdLst>
              <a:gd name="connsiteX0" fmla="*/ 1126974 w 1387361"/>
              <a:gd name="connsiteY0" fmla="*/ 3152 h 1848886"/>
              <a:gd name="connsiteX1" fmla="*/ 1084640 w 1387361"/>
              <a:gd name="connsiteY1" fmla="*/ 11619 h 1848886"/>
              <a:gd name="connsiteX2" fmla="*/ 949174 w 1387361"/>
              <a:gd name="connsiteY2" fmla="*/ 28552 h 1848886"/>
              <a:gd name="connsiteX3" fmla="*/ 813707 w 1387361"/>
              <a:gd name="connsiteY3" fmla="*/ 79352 h 1848886"/>
              <a:gd name="connsiteX4" fmla="*/ 729040 w 1387361"/>
              <a:gd name="connsiteY4" fmla="*/ 96286 h 1848886"/>
              <a:gd name="connsiteX5" fmla="*/ 661307 w 1387361"/>
              <a:gd name="connsiteY5" fmla="*/ 130152 h 1848886"/>
              <a:gd name="connsiteX6" fmla="*/ 585107 w 1387361"/>
              <a:gd name="connsiteY6" fmla="*/ 172486 h 1848886"/>
              <a:gd name="connsiteX7" fmla="*/ 525840 w 1387361"/>
              <a:gd name="connsiteY7" fmla="*/ 189419 h 1848886"/>
              <a:gd name="connsiteX8" fmla="*/ 475040 w 1387361"/>
              <a:gd name="connsiteY8" fmla="*/ 223286 h 1848886"/>
              <a:gd name="connsiteX9" fmla="*/ 381907 w 1387361"/>
              <a:gd name="connsiteY9" fmla="*/ 274086 h 1848886"/>
              <a:gd name="connsiteX10" fmla="*/ 322640 w 1387361"/>
              <a:gd name="connsiteY10" fmla="*/ 316419 h 1848886"/>
              <a:gd name="connsiteX11" fmla="*/ 237974 w 1387361"/>
              <a:gd name="connsiteY11" fmla="*/ 375686 h 1848886"/>
              <a:gd name="connsiteX12" fmla="*/ 212574 w 1387361"/>
              <a:gd name="connsiteY12" fmla="*/ 426486 h 1848886"/>
              <a:gd name="connsiteX13" fmla="*/ 204107 w 1387361"/>
              <a:gd name="connsiteY13" fmla="*/ 451886 h 1848886"/>
              <a:gd name="connsiteX14" fmla="*/ 136374 w 1387361"/>
              <a:gd name="connsiteY14" fmla="*/ 528086 h 1848886"/>
              <a:gd name="connsiteX15" fmla="*/ 85574 w 1387361"/>
              <a:gd name="connsiteY15" fmla="*/ 604286 h 1848886"/>
              <a:gd name="connsiteX16" fmla="*/ 43240 w 1387361"/>
              <a:gd name="connsiteY16" fmla="*/ 646619 h 1848886"/>
              <a:gd name="connsiteX17" fmla="*/ 26307 w 1387361"/>
              <a:gd name="connsiteY17" fmla="*/ 748219 h 1848886"/>
              <a:gd name="connsiteX18" fmla="*/ 17840 w 1387361"/>
              <a:gd name="connsiteY18" fmla="*/ 773619 h 1848886"/>
              <a:gd name="connsiteX19" fmla="*/ 26307 w 1387361"/>
              <a:gd name="connsiteY19" fmla="*/ 1332419 h 1848886"/>
              <a:gd name="connsiteX20" fmla="*/ 43240 w 1387361"/>
              <a:gd name="connsiteY20" fmla="*/ 1450952 h 1848886"/>
              <a:gd name="connsiteX21" fmla="*/ 77107 w 1387361"/>
              <a:gd name="connsiteY21" fmla="*/ 1535619 h 1848886"/>
              <a:gd name="connsiteX22" fmla="*/ 85574 w 1387361"/>
              <a:gd name="connsiteY22" fmla="*/ 1569486 h 1848886"/>
              <a:gd name="connsiteX23" fmla="*/ 94040 w 1387361"/>
              <a:gd name="connsiteY23" fmla="*/ 1611819 h 1848886"/>
              <a:gd name="connsiteX24" fmla="*/ 110974 w 1387361"/>
              <a:gd name="connsiteY24" fmla="*/ 1654152 h 1848886"/>
              <a:gd name="connsiteX25" fmla="*/ 119440 w 1387361"/>
              <a:gd name="connsiteY25" fmla="*/ 1713419 h 1848886"/>
              <a:gd name="connsiteX26" fmla="*/ 127907 w 1387361"/>
              <a:gd name="connsiteY26" fmla="*/ 1738819 h 1848886"/>
              <a:gd name="connsiteX27" fmla="*/ 144840 w 1387361"/>
              <a:gd name="connsiteY27" fmla="*/ 1848886 h 1848886"/>
              <a:gd name="connsiteX28" fmla="*/ 322640 w 1387361"/>
              <a:gd name="connsiteY28" fmla="*/ 1815019 h 1848886"/>
              <a:gd name="connsiteX29" fmla="*/ 373440 w 1387361"/>
              <a:gd name="connsiteY29" fmla="*/ 1764219 h 1848886"/>
              <a:gd name="connsiteX30" fmla="*/ 390374 w 1387361"/>
              <a:gd name="connsiteY30" fmla="*/ 1747286 h 1848886"/>
              <a:gd name="connsiteX31" fmla="*/ 458107 w 1387361"/>
              <a:gd name="connsiteY31" fmla="*/ 1713419 h 1848886"/>
              <a:gd name="connsiteX32" fmla="*/ 525840 w 1387361"/>
              <a:gd name="connsiteY32" fmla="*/ 1662619 h 1848886"/>
              <a:gd name="connsiteX33" fmla="*/ 610507 w 1387361"/>
              <a:gd name="connsiteY33" fmla="*/ 1611819 h 1848886"/>
              <a:gd name="connsiteX34" fmla="*/ 661307 w 1387361"/>
              <a:gd name="connsiteY34" fmla="*/ 1586419 h 1848886"/>
              <a:gd name="connsiteX35" fmla="*/ 745974 w 1387361"/>
              <a:gd name="connsiteY35" fmla="*/ 1518686 h 1848886"/>
              <a:gd name="connsiteX36" fmla="*/ 779840 w 1387361"/>
              <a:gd name="connsiteY36" fmla="*/ 1493286 h 1848886"/>
              <a:gd name="connsiteX37" fmla="*/ 872974 w 1387361"/>
              <a:gd name="connsiteY37" fmla="*/ 1434019 h 1848886"/>
              <a:gd name="connsiteX38" fmla="*/ 915307 w 1387361"/>
              <a:gd name="connsiteY38" fmla="*/ 1391686 h 1848886"/>
              <a:gd name="connsiteX39" fmla="*/ 966107 w 1387361"/>
              <a:gd name="connsiteY39" fmla="*/ 1357819 h 1848886"/>
              <a:gd name="connsiteX40" fmla="*/ 1008440 w 1387361"/>
              <a:gd name="connsiteY40" fmla="*/ 1315486 h 1848886"/>
              <a:gd name="connsiteX41" fmla="*/ 1042307 w 1387361"/>
              <a:gd name="connsiteY41" fmla="*/ 1307019 h 1848886"/>
              <a:gd name="connsiteX42" fmla="*/ 1110040 w 1387361"/>
              <a:gd name="connsiteY42" fmla="*/ 1273152 h 1848886"/>
              <a:gd name="connsiteX43" fmla="*/ 1186240 w 1387361"/>
              <a:gd name="connsiteY43" fmla="*/ 1247752 h 1848886"/>
              <a:gd name="connsiteX44" fmla="*/ 1253974 w 1387361"/>
              <a:gd name="connsiteY44" fmla="*/ 1222352 h 1848886"/>
              <a:gd name="connsiteX45" fmla="*/ 1287840 w 1387361"/>
              <a:gd name="connsiteY45" fmla="*/ 1163086 h 1848886"/>
              <a:gd name="connsiteX46" fmla="*/ 1304774 w 1387361"/>
              <a:gd name="connsiteY46" fmla="*/ 1120752 h 1848886"/>
              <a:gd name="connsiteX47" fmla="*/ 1330174 w 1387361"/>
              <a:gd name="connsiteY47" fmla="*/ 1002219 h 1848886"/>
              <a:gd name="connsiteX48" fmla="*/ 1338640 w 1387361"/>
              <a:gd name="connsiteY48" fmla="*/ 688952 h 1848886"/>
              <a:gd name="connsiteX49" fmla="*/ 1355574 w 1387361"/>
              <a:gd name="connsiteY49" fmla="*/ 655086 h 1848886"/>
              <a:gd name="connsiteX50" fmla="*/ 1380974 w 1387361"/>
              <a:gd name="connsiteY50" fmla="*/ 485752 h 1848886"/>
              <a:gd name="connsiteX51" fmla="*/ 1364040 w 1387361"/>
              <a:gd name="connsiteY51" fmla="*/ 180952 h 1848886"/>
              <a:gd name="connsiteX52" fmla="*/ 1347107 w 1387361"/>
              <a:gd name="connsiteY52" fmla="*/ 138619 h 1848886"/>
              <a:gd name="connsiteX53" fmla="*/ 1313240 w 1387361"/>
              <a:gd name="connsiteY53" fmla="*/ 121686 h 1848886"/>
              <a:gd name="connsiteX54" fmla="*/ 1279374 w 1387361"/>
              <a:gd name="connsiteY54" fmla="*/ 96286 h 1848886"/>
              <a:gd name="connsiteX55" fmla="*/ 1220107 w 1387361"/>
              <a:gd name="connsiteY55" fmla="*/ 70886 h 1848886"/>
              <a:gd name="connsiteX56" fmla="*/ 1126974 w 1387361"/>
              <a:gd name="connsiteY56" fmla="*/ 3152 h 184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387361" h="1848886">
                <a:moveTo>
                  <a:pt x="1126974" y="3152"/>
                </a:moveTo>
                <a:cubicBezTo>
                  <a:pt x="1104396" y="-6726"/>
                  <a:pt x="1098886" y="9584"/>
                  <a:pt x="1084640" y="11619"/>
                </a:cubicBezTo>
                <a:cubicBezTo>
                  <a:pt x="1039591" y="18055"/>
                  <a:pt x="994008" y="20755"/>
                  <a:pt x="949174" y="28552"/>
                </a:cubicBezTo>
                <a:cubicBezTo>
                  <a:pt x="867291" y="42793"/>
                  <a:pt x="903122" y="51116"/>
                  <a:pt x="813707" y="79352"/>
                </a:cubicBezTo>
                <a:cubicBezTo>
                  <a:pt x="786262" y="88019"/>
                  <a:pt x="757262" y="90641"/>
                  <a:pt x="729040" y="96286"/>
                </a:cubicBezTo>
                <a:cubicBezTo>
                  <a:pt x="706462" y="107575"/>
                  <a:pt x="683616" y="118341"/>
                  <a:pt x="661307" y="130152"/>
                </a:cubicBezTo>
                <a:cubicBezTo>
                  <a:pt x="635627" y="143747"/>
                  <a:pt x="611727" y="160840"/>
                  <a:pt x="585107" y="172486"/>
                </a:cubicBezTo>
                <a:cubicBezTo>
                  <a:pt x="566283" y="180721"/>
                  <a:pt x="545596" y="183775"/>
                  <a:pt x="525840" y="189419"/>
                </a:cubicBezTo>
                <a:cubicBezTo>
                  <a:pt x="508907" y="200708"/>
                  <a:pt x="492619" y="213031"/>
                  <a:pt x="475040" y="223286"/>
                </a:cubicBezTo>
                <a:cubicBezTo>
                  <a:pt x="397895" y="268287"/>
                  <a:pt x="450579" y="228305"/>
                  <a:pt x="381907" y="274086"/>
                </a:cubicBezTo>
                <a:cubicBezTo>
                  <a:pt x="361707" y="287553"/>
                  <a:pt x="342840" y="302952"/>
                  <a:pt x="322640" y="316419"/>
                </a:cubicBezTo>
                <a:cubicBezTo>
                  <a:pt x="235904" y="374243"/>
                  <a:pt x="324901" y="306143"/>
                  <a:pt x="237974" y="375686"/>
                </a:cubicBezTo>
                <a:cubicBezTo>
                  <a:pt x="229507" y="392619"/>
                  <a:pt x="220263" y="409186"/>
                  <a:pt x="212574" y="426486"/>
                </a:cubicBezTo>
                <a:cubicBezTo>
                  <a:pt x="208949" y="434641"/>
                  <a:pt x="208535" y="444137"/>
                  <a:pt x="204107" y="451886"/>
                </a:cubicBezTo>
                <a:cubicBezTo>
                  <a:pt x="187498" y="480952"/>
                  <a:pt x="159319" y="505140"/>
                  <a:pt x="136374" y="528086"/>
                </a:cubicBezTo>
                <a:cubicBezTo>
                  <a:pt x="110971" y="604291"/>
                  <a:pt x="136887" y="558675"/>
                  <a:pt x="85574" y="604286"/>
                </a:cubicBezTo>
                <a:cubicBezTo>
                  <a:pt x="70659" y="617544"/>
                  <a:pt x="43240" y="646619"/>
                  <a:pt x="43240" y="646619"/>
                </a:cubicBezTo>
                <a:cubicBezTo>
                  <a:pt x="38460" y="680079"/>
                  <a:pt x="34562" y="715200"/>
                  <a:pt x="26307" y="748219"/>
                </a:cubicBezTo>
                <a:cubicBezTo>
                  <a:pt x="24142" y="756877"/>
                  <a:pt x="20662" y="765152"/>
                  <a:pt x="17840" y="773619"/>
                </a:cubicBezTo>
                <a:cubicBezTo>
                  <a:pt x="-6874" y="1070193"/>
                  <a:pt x="-7585" y="952822"/>
                  <a:pt x="26307" y="1332419"/>
                </a:cubicBezTo>
                <a:cubicBezTo>
                  <a:pt x="29856" y="1372173"/>
                  <a:pt x="33560" y="1412232"/>
                  <a:pt x="43240" y="1450952"/>
                </a:cubicBezTo>
                <a:cubicBezTo>
                  <a:pt x="50612" y="1480441"/>
                  <a:pt x="69735" y="1506130"/>
                  <a:pt x="77107" y="1535619"/>
                </a:cubicBezTo>
                <a:cubicBezTo>
                  <a:pt x="79929" y="1546908"/>
                  <a:pt x="83050" y="1558127"/>
                  <a:pt x="85574" y="1569486"/>
                </a:cubicBezTo>
                <a:cubicBezTo>
                  <a:pt x="88696" y="1583534"/>
                  <a:pt x="89905" y="1598035"/>
                  <a:pt x="94040" y="1611819"/>
                </a:cubicBezTo>
                <a:cubicBezTo>
                  <a:pt x="98407" y="1626376"/>
                  <a:pt x="105329" y="1640041"/>
                  <a:pt x="110974" y="1654152"/>
                </a:cubicBezTo>
                <a:cubicBezTo>
                  <a:pt x="113796" y="1673908"/>
                  <a:pt x="115526" y="1693850"/>
                  <a:pt x="119440" y="1713419"/>
                </a:cubicBezTo>
                <a:cubicBezTo>
                  <a:pt x="121190" y="1722170"/>
                  <a:pt x="125971" y="1730107"/>
                  <a:pt x="127907" y="1738819"/>
                </a:cubicBezTo>
                <a:cubicBezTo>
                  <a:pt x="132609" y="1759975"/>
                  <a:pt x="142138" y="1829968"/>
                  <a:pt x="144840" y="1848886"/>
                </a:cubicBezTo>
                <a:cubicBezTo>
                  <a:pt x="152971" y="1847802"/>
                  <a:pt x="288398" y="1837847"/>
                  <a:pt x="322640" y="1815019"/>
                </a:cubicBezTo>
                <a:cubicBezTo>
                  <a:pt x="342565" y="1801735"/>
                  <a:pt x="356507" y="1781152"/>
                  <a:pt x="373440" y="1764219"/>
                </a:cubicBezTo>
                <a:cubicBezTo>
                  <a:pt x="379085" y="1758575"/>
                  <a:pt x="383732" y="1751714"/>
                  <a:pt x="390374" y="1747286"/>
                </a:cubicBezTo>
                <a:cubicBezTo>
                  <a:pt x="428419" y="1721921"/>
                  <a:pt x="406326" y="1734131"/>
                  <a:pt x="458107" y="1713419"/>
                </a:cubicBezTo>
                <a:cubicBezTo>
                  <a:pt x="474514" y="1664198"/>
                  <a:pt x="455617" y="1699796"/>
                  <a:pt x="525840" y="1662619"/>
                </a:cubicBezTo>
                <a:cubicBezTo>
                  <a:pt x="554928" y="1647220"/>
                  <a:pt x="581069" y="1626538"/>
                  <a:pt x="610507" y="1611819"/>
                </a:cubicBezTo>
                <a:cubicBezTo>
                  <a:pt x="627440" y="1603352"/>
                  <a:pt x="645706" y="1597145"/>
                  <a:pt x="661307" y="1586419"/>
                </a:cubicBezTo>
                <a:cubicBezTo>
                  <a:pt x="691090" y="1565944"/>
                  <a:pt x="717555" y="1541015"/>
                  <a:pt x="745974" y="1518686"/>
                </a:cubicBezTo>
                <a:cubicBezTo>
                  <a:pt x="757070" y="1509968"/>
                  <a:pt x="767740" y="1500546"/>
                  <a:pt x="779840" y="1493286"/>
                </a:cubicBezTo>
                <a:cubicBezTo>
                  <a:pt x="803413" y="1479142"/>
                  <a:pt x="853264" y="1450145"/>
                  <a:pt x="872974" y="1434019"/>
                </a:cubicBezTo>
                <a:cubicBezTo>
                  <a:pt x="888419" y="1421382"/>
                  <a:pt x="899862" y="1404323"/>
                  <a:pt x="915307" y="1391686"/>
                </a:cubicBezTo>
                <a:cubicBezTo>
                  <a:pt x="931058" y="1378799"/>
                  <a:pt x="950356" y="1370706"/>
                  <a:pt x="966107" y="1357819"/>
                </a:cubicBezTo>
                <a:cubicBezTo>
                  <a:pt x="981552" y="1345182"/>
                  <a:pt x="991836" y="1326556"/>
                  <a:pt x="1008440" y="1315486"/>
                </a:cubicBezTo>
                <a:cubicBezTo>
                  <a:pt x="1018122" y="1309031"/>
                  <a:pt x="1031566" y="1311495"/>
                  <a:pt x="1042307" y="1307019"/>
                </a:cubicBezTo>
                <a:cubicBezTo>
                  <a:pt x="1065608" y="1297310"/>
                  <a:pt x="1086093" y="1281134"/>
                  <a:pt x="1110040" y="1273152"/>
                </a:cubicBezTo>
                <a:cubicBezTo>
                  <a:pt x="1135440" y="1264685"/>
                  <a:pt x="1162293" y="1259725"/>
                  <a:pt x="1186240" y="1247752"/>
                </a:cubicBezTo>
                <a:cubicBezTo>
                  <a:pt x="1230515" y="1225615"/>
                  <a:pt x="1207862" y="1233880"/>
                  <a:pt x="1253974" y="1222352"/>
                </a:cubicBezTo>
                <a:cubicBezTo>
                  <a:pt x="1272134" y="1195111"/>
                  <a:pt x="1273517" y="1195312"/>
                  <a:pt x="1287840" y="1163086"/>
                </a:cubicBezTo>
                <a:cubicBezTo>
                  <a:pt x="1294013" y="1149198"/>
                  <a:pt x="1300906" y="1135450"/>
                  <a:pt x="1304774" y="1120752"/>
                </a:cubicBezTo>
                <a:cubicBezTo>
                  <a:pt x="1315058" y="1081675"/>
                  <a:pt x="1321707" y="1041730"/>
                  <a:pt x="1330174" y="1002219"/>
                </a:cubicBezTo>
                <a:cubicBezTo>
                  <a:pt x="1332996" y="897797"/>
                  <a:pt x="1331017" y="793134"/>
                  <a:pt x="1338640" y="688952"/>
                </a:cubicBezTo>
                <a:cubicBezTo>
                  <a:pt x="1339561" y="676364"/>
                  <a:pt x="1353099" y="667462"/>
                  <a:pt x="1355574" y="655086"/>
                </a:cubicBezTo>
                <a:cubicBezTo>
                  <a:pt x="1429080" y="287559"/>
                  <a:pt x="1347373" y="620154"/>
                  <a:pt x="1380974" y="485752"/>
                </a:cubicBezTo>
                <a:cubicBezTo>
                  <a:pt x="1375329" y="384152"/>
                  <a:pt x="1373921" y="282228"/>
                  <a:pt x="1364040" y="180952"/>
                </a:cubicBezTo>
                <a:cubicBezTo>
                  <a:pt x="1362564" y="165826"/>
                  <a:pt x="1356998" y="150158"/>
                  <a:pt x="1347107" y="138619"/>
                </a:cubicBezTo>
                <a:cubicBezTo>
                  <a:pt x="1338893" y="129036"/>
                  <a:pt x="1323943" y="128375"/>
                  <a:pt x="1313240" y="121686"/>
                </a:cubicBezTo>
                <a:cubicBezTo>
                  <a:pt x="1301274" y="114207"/>
                  <a:pt x="1291340" y="103765"/>
                  <a:pt x="1279374" y="96286"/>
                </a:cubicBezTo>
                <a:cubicBezTo>
                  <a:pt x="1255457" y="81338"/>
                  <a:pt x="1244801" y="79117"/>
                  <a:pt x="1220107" y="70886"/>
                </a:cubicBezTo>
                <a:cubicBezTo>
                  <a:pt x="1157456" y="20765"/>
                  <a:pt x="1149552" y="13030"/>
                  <a:pt x="1126974" y="315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0F59C648-1C3B-3B07-C550-1AE32412CA7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96" b="99130" l="4624" r="87861">
                        <a14:foregroundMark x1="6358" y1="39130" x2="6358" y2="39130"/>
                        <a14:foregroundMark x1="75723" y1="8696" x2="75723" y2="8696"/>
                        <a14:foregroundMark x1="23699" y1="94348" x2="23699" y2="94348"/>
                        <a14:foregroundMark x1="20231" y1="99130" x2="20231" y2="99130"/>
                      </a14:backgroundRemoval>
                    </a14:imgEffect>
                  </a14:imgLayer>
                </a14:imgProps>
              </a:ext>
            </a:extLst>
          </a:blip>
          <a:stretch>
            <a:fillRect/>
          </a:stretch>
        </p:blipFill>
        <p:spPr>
          <a:xfrm rot="21403055">
            <a:off x="6201360" y="1767732"/>
            <a:ext cx="1604042" cy="2132541"/>
          </a:xfrm>
          <a:prstGeom prst="rect">
            <a:avLst/>
          </a:prstGeom>
        </p:spPr>
      </p:pic>
      <p:sp>
        <p:nvSpPr>
          <p:cNvPr id="4" name="Rectangle 3">
            <a:extLst>
              <a:ext uri="{FF2B5EF4-FFF2-40B4-BE49-F238E27FC236}">
                <a16:creationId xmlns:a16="http://schemas.microsoft.com/office/drawing/2014/main" id="{207F6B84-DB3D-4049-93B4-C185609144C0}"/>
              </a:ext>
            </a:extLst>
          </p:cNvPr>
          <p:cNvSpPr/>
          <p:nvPr/>
        </p:nvSpPr>
        <p:spPr>
          <a:xfrm>
            <a:off x="933449" y="1237966"/>
            <a:ext cx="9910227" cy="369332"/>
          </a:xfrm>
          <a:prstGeom prst="rect">
            <a:avLst/>
          </a:prstGeom>
        </p:spPr>
        <p:txBody>
          <a:bodyPr wrap="square">
            <a:spAutoFit/>
          </a:bodyPr>
          <a:lstStyle/>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Show me « THREE</a:t>
            </a:r>
            <a:r>
              <a:rPr lang="en-GB" b="1" dirty="0">
                <a:latin typeface="Acceseditionsscript Normal" panose="00000500000000000000" pitchFamily="50" charset="0"/>
              </a:rPr>
              <a:t> » (with the monster’s hand / your hand)</a:t>
            </a:r>
            <a:r>
              <a:rPr lang="fr-FR" b="1" dirty="0">
                <a:latin typeface="Acceseditionsscript Normal" panose="00000500000000000000" pitchFamily="50" charset="0"/>
              </a:rPr>
              <a:t> »</a:t>
            </a:r>
            <a:r>
              <a:rPr lang="en-GB" b="1" dirty="0">
                <a:latin typeface="Acceseditionsscript Normal" panose="00000500000000000000" pitchFamily="50" charset="0"/>
              </a:rPr>
              <a:t>”</a:t>
            </a:r>
          </a:p>
        </p:txBody>
      </p:sp>
    </p:spTree>
    <p:extLst>
      <p:ext uri="{BB962C8B-B14F-4D97-AF65-F5344CB8AC3E}">
        <p14:creationId xmlns:p14="http://schemas.microsoft.com/office/powerpoint/2010/main" val="1917674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e 102">
            <a:extLst>
              <a:ext uri="{FF2B5EF4-FFF2-40B4-BE49-F238E27FC236}">
                <a16:creationId xmlns:a16="http://schemas.microsoft.com/office/drawing/2014/main" id="{268DD1DF-2B40-1359-2E23-F6AD93AA70AB}"/>
              </a:ext>
            </a:extLst>
          </p:cNvPr>
          <p:cNvGrpSpPr/>
          <p:nvPr/>
        </p:nvGrpSpPr>
        <p:grpSpPr>
          <a:xfrm>
            <a:off x="933450" y="230355"/>
            <a:ext cx="10325100" cy="1015663"/>
            <a:chOff x="933450" y="230355"/>
            <a:chExt cx="10325100" cy="1015663"/>
          </a:xfrm>
        </p:grpSpPr>
        <p:sp>
          <p:nvSpPr>
            <p:cNvPr id="2" name="Flèche : pentagone 1">
              <a:extLst>
                <a:ext uri="{FF2B5EF4-FFF2-40B4-BE49-F238E27FC236}">
                  <a16:creationId xmlns:a16="http://schemas.microsoft.com/office/drawing/2014/main" id="{378AE6A7-4B5B-63F2-284E-C9CA769CD80B}"/>
                </a:ext>
              </a:extLst>
            </p:cNvPr>
            <p:cNvSpPr/>
            <p:nvPr/>
          </p:nvSpPr>
          <p:spPr>
            <a:xfrm>
              <a:off x="933450" y="323850"/>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97E9C55-0F78-8F0E-0825-C562C8286F70}"/>
                </a:ext>
              </a:extLst>
            </p:cNvPr>
            <p:cNvSpPr txBox="1"/>
            <p:nvPr/>
          </p:nvSpPr>
          <p:spPr>
            <a:xfrm>
              <a:off x="2662237" y="230355"/>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sp>
        <p:nvSpPr>
          <p:cNvPr id="104" name="Text Box 5">
            <a:extLst>
              <a:ext uri="{FF2B5EF4-FFF2-40B4-BE49-F238E27FC236}">
                <a16:creationId xmlns:a16="http://schemas.microsoft.com/office/drawing/2014/main" id="{47B48CE2-6E4D-94B0-B8E7-94CE498DD327}"/>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6" name="Image 105">
            <a:extLst>
              <a:ext uri="{FF2B5EF4-FFF2-40B4-BE49-F238E27FC236}">
                <a16:creationId xmlns:a16="http://schemas.microsoft.com/office/drawing/2014/main" id="{E7017E6D-F12D-1031-EBAC-2BF0122139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6923" l="1585" r="94295">
                        <a14:foregroundMark x1="62916" y1="7500" x2="42631" y2="5577"/>
                        <a14:foregroundMark x1="42631" y1="5577" x2="35182" y2="6923"/>
                        <a14:foregroundMark x1="35024" y1="7500" x2="60222" y2="14615"/>
                        <a14:foregroundMark x1="60222" y1="10192" x2="54675" y2="21731"/>
                        <a14:foregroundMark x1="55468" y1="9423" x2="52615" y2="19038"/>
                        <a14:foregroundMark x1="52615" y1="19038" x2="52773" y2="19423"/>
                        <a14:foregroundMark x1="47861" y1="21538" x2="46910" y2="33077"/>
                        <a14:foregroundMark x1="46910" y1="33077" x2="50079" y2="24038"/>
                        <a14:foregroundMark x1="50079" y1="24038" x2="45959" y2="21538"/>
                        <a14:foregroundMark x1="58162" y1="27692" x2="51981" y2="31538"/>
                        <a14:foregroundMark x1="62282" y1="36154" x2="63233" y2="48654"/>
                        <a14:foregroundMark x1="90967" y1="34038" x2="90967" y2="34038"/>
                        <a14:foregroundMark x1="92868" y1="41731" x2="92868" y2="41731"/>
                        <a14:foregroundMark x1="93502" y1="47115" x2="93502" y2="47115"/>
                        <a14:foregroundMark x1="94295" y1="41923" x2="94295" y2="41923"/>
                        <a14:foregroundMark x1="94136" y1="46538" x2="94136" y2="46538"/>
                        <a14:foregroundMark x1="57845" y1="9615" x2="57845" y2="9615"/>
                        <a14:foregroundMark x1="44216" y1="15000" x2="44216" y2="15000"/>
                        <a14:foregroundMark x1="4120" y1="33462" x2="4120" y2="33462"/>
                        <a14:foregroundMark x1="1743" y1="39808" x2="1743" y2="39808"/>
                        <a14:foregroundMark x1="38035" y1="8269" x2="41521" y2="19423"/>
                        <a14:foregroundMark x1="41521" y1="19423" x2="44216" y2="18846"/>
                        <a14:foregroundMark x1="41680" y1="12692" x2="34865" y2="16923"/>
                        <a14:foregroundMark x1="45166" y1="13077" x2="38193" y2="19615"/>
                        <a14:foregroundMark x1="45959" y1="15192" x2="48653" y2="27885"/>
                        <a14:foregroundMark x1="44532" y1="23077" x2="45800" y2="29231"/>
                        <a14:foregroundMark x1="49445" y1="17692" x2="51506" y2="27885"/>
                        <a14:foregroundMark x1="52456" y1="25962" x2="53090" y2="38846"/>
                        <a14:foregroundMark x1="53090" y1="38846" x2="53249" y2="39038"/>
                        <a14:foregroundMark x1="59113" y1="29038" x2="55151" y2="39808"/>
                        <a14:foregroundMark x1="42314" y1="25577" x2="38193" y2="36923"/>
                        <a14:foregroundMark x1="38193" y1="36923" x2="38193" y2="38077"/>
                        <a14:foregroundMark x1="40571" y1="26538" x2="35975" y2="36346"/>
                        <a14:foregroundMark x1="42631" y1="30577" x2="40729" y2="38846"/>
                        <a14:foregroundMark x1="52456" y1="42885" x2="43265" y2="43269"/>
                        <a14:foregroundMark x1="32488" y1="95577" x2="45642" y2="94231"/>
                        <a14:foregroundMark x1="37876" y1="96923" x2="37876" y2="96923"/>
                        <a14:foregroundMark x1="56418" y1="96538" x2="56418" y2="96538"/>
                      </a14:backgroundRemoval>
                    </a14:imgEffect>
                  </a14:imgLayer>
                </a14:imgProps>
              </a:ext>
            </a:extLst>
          </a:blip>
          <a:stretch>
            <a:fillRect/>
          </a:stretch>
        </p:blipFill>
        <p:spPr>
          <a:xfrm>
            <a:off x="339816" y="1831766"/>
            <a:ext cx="4644841" cy="3827760"/>
          </a:xfrm>
          <a:prstGeom prst="rect">
            <a:avLst/>
          </a:prstGeom>
        </p:spPr>
      </p:pic>
      <p:pic>
        <p:nvPicPr>
          <p:cNvPr id="9" name="Image 8">
            <a:extLst>
              <a:ext uri="{FF2B5EF4-FFF2-40B4-BE49-F238E27FC236}">
                <a16:creationId xmlns:a16="http://schemas.microsoft.com/office/drawing/2014/main" id="{096E6EDF-5187-7C61-3E9E-E30E3A75FFD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5174653">
            <a:off x="5443627" y="1116024"/>
            <a:ext cx="5095791" cy="5382072"/>
          </a:xfrm>
          <a:prstGeom prst="rect">
            <a:avLst/>
          </a:prstGeom>
        </p:spPr>
      </p:pic>
      <p:sp>
        <p:nvSpPr>
          <p:cNvPr id="6" name="Forme libre : forme 5">
            <a:extLst>
              <a:ext uri="{FF2B5EF4-FFF2-40B4-BE49-F238E27FC236}">
                <a16:creationId xmlns:a16="http://schemas.microsoft.com/office/drawing/2014/main" id="{29A22779-55BD-F5A6-24C2-C705D3BCDAAF}"/>
              </a:ext>
            </a:extLst>
          </p:cNvPr>
          <p:cNvSpPr/>
          <p:nvPr/>
        </p:nvSpPr>
        <p:spPr>
          <a:xfrm>
            <a:off x="6194503" y="2010531"/>
            <a:ext cx="1491152" cy="1884136"/>
          </a:xfrm>
          <a:custGeom>
            <a:avLst/>
            <a:gdLst>
              <a:gd name="connsiteX0" fmla="*/ 1126974 w 1387361"/>
              <a:gd name="connsiteY0" fmla="*/ 3152 h 1848886"/>
              <a:gd name="connsiteX1" fmla="*/ 1084640 w 1387361"/>
              <a:gd name="connsiteY1" fmla="*/ 11619 h 1848886"/>
              <a:gd name="connsiteX2" fmla="*/ 949174 w 1387361"/>
              <a:gd name="connsiteY2" fmla="*/ 28552 h 1848886"/>
              <a:gd name="connsiteX3" fmla="*/ 813707 w 1387361"/>
              <a:gd name="connsiteY3" fmla="*/ 79352 h 1848886"/>
              <a:gd name="connsiteX4" fmla="*/ 729040 w 1387361"/>
              <a:gd name="connsiteY4" fmla="*/ 96286 h 1848886"/>
              <a:gd name="connsiteX5" fmla="*/ 661307 w 1387361"/>
              <a:gd name="connsiteY5" fmla="*/ 130152 h 1848886"/>
              <a:gd name="connsiteX6" fmla="*/ 585107 w 1387361"/>
              <a:gd name="connsiteY6" fmla="*/ 172486 h 1848886"/>
              <a:gd name="connsiteX7" fmla="*/ 525840 w 1387361"/>
              <a:gd name="connsiteY7" fmla="*/ 189419 h 1848886"/>
              <a:gd name="connsiteX8" fmla="*/ 475040 w 1387361"/>
              <a:gd name="connsiteY8" fmla="*/ 223286 h 1848886"/>
              <a:gd name="connsiteX9" fmla="*/ 381907 w 1387361"/>
              <a:gd name="connsiteY9" fmla="*/ 274086 h 1848886"/>
              <a:gd name="connsiteX10" fmla="*/ 322640 w 1387361"/>
              <a:gd name="connsiteY10" fmla="*/ 316419 h 1848886"/>
              <a:gd name="connsiteX11" fmla="*/ 237974 w 1387361"/>
              <a:gd name="connsiteY11" fmla="*/ 375686 h 1848886"/>
              <a:gd name="connsiteX12" fmla="*/ 212574 w 1387361"/>
              <a:gd name="connsiteY12" fmla="*/ 426486 h 1848886"/>
              <a:gd name="connsiteX13" fmla="*/ 204107 w 1387361"/>
              <a:gd name="connsiteY13" fmla="*/ 451886 h 1848886"/>
              <a:gd name="connsiteX14" fmla="*/ 136374 w 1387361"/>
              <a:gd name="connsiteY14" fmla="*/ 528086 h 1848886"/>
              <a:gd name="connsiteX15" fmla="*/ 85574 w 1387361"/>
              <a:gd name="connsiteY15" fmla="*/ 604286 h 1848886"/>
              <a:gd name="connsiteX16" fmla="*/ 43240 w 1387361"/>
              <a:gd name="connsiteY16" fmla="*/ 646619 h 1848886"/>
              <a:gd name="connsiteX17" fmla="*/ 26307 w 1387361"/>
              <a:gd name="connsiteY17" fmla="*/ 748219 h 1848886"/>
              <a:gd name="connsiteX18" fmla="*/ 17840 w 1387361"/>
              <a:gd name="connsiteY18" fmla="*/ 773619 h 1848886"/>
              <a:gd name="connsiteX19" fmla="*/ 26307 w 1387361"/>
              <a:gd name="connsiteY19" fmla="*/ 1332419 h 1848886"/>
              <a:gd name="connsiteX20" fmla="*/ 43240 w 1387361"/>
              <a:gd name="connsiteY20" fmla="*/ 1450952 h 1848886"/>
              <a:gd name="connsiteX21" fmla="*/ 77107 w 1387361"/>
              <a:gd name="connsiteY21" fmla="*/ 1535619 h 1848886"/>
              <a:gd name="connsiteX22" fmla="*/ 85574 w 1387361"/>
              <a:gd name="connsiteY22" fmla="*/ 1569486 h 1848886"/>
              <a:gd name="connsiteX23" fmla="*/ 94040 w 1387361"/>
              <a:gd name="connsiteY23" fmla="*/ 1611819 h 1848886"/>
              <a:gd name="connsiteX24" fmla="*/ 110974 w 1387361"/>
              <a:gd name="connsiteY24" fmla="*/ 1654152 h 1848886"/>
              <a:gd name="connsiteX25" fmla="*/ 119440 w 1387361"/>
              <a:gd name="connsiteY25" fmla="*/ 1713419 h 1848886"/>
              <a:gd name="connsiteX26" fmla="*/ 127907 w 1387361"/>
              <a:gd name="connsiteY26" fmla="*/ 1738819 h 1848886"/>
              <a:gd name="connsiteX27" fmla="*/ 144840 w 1387361"/>
              <a:gd name="connsiteY27" fmla="*/ 1848886 h 1848886"/>
              <a:gd name="connsiteX28" fmla="*/ 322640 w 1387361"/>
              <a:gd name="connsiteY28" fmla="*/ 1815019 h 1848886"/>
              <a:gd name="connsiteX29" fmla="*/ 373440 w 1387361"/>
              <a:gd name="connsiteY29" fmla="*/ 1764219 h 1848886"/>
              <a:gd name="connsiteX30" fmla="*/ 390374 w 1387361"/>
              <a:gd name="connsiteY30" fmla="*/ 1747286 h 1848886"/>
              <a:gd name="connsiteX31" fmla="*/ 458107 w 1387361"/>
              <a:gd name="connsiteY31" fmla="*/ 1713419 h 1848886"/>
              <a:gd name="connsiteX32" fmla="*/ 525840 w 1387361"/>
              <a:gd name="connsiteY32" fmla="*/ 1662619 h 1848886"/>
              <a:gd name="connsiteX33" fmla="*/ 610507 w 1387361"/>
              <a:gd name="connsiteY33" fmla="*/ 1611819 h 1848886"/>
              <a:gd name="connsiteX34" fmla="*/ 661307 w 1387361"/>
              <a:gd name="connsiteY34" fmla="*/ 1586419 h 1848886"/>
              <a:gd name="connsiteX35" fmla="*/ 745974 w 1387361"/>
              <a:gd name="connsiteY35" fmla="*/ 1518686 h 1848886"/>
              <a:gd name="connsiteX36" fmla="*/ 779840 w 1387361"/>
              <a:gd name="connsiteY36" fmla="*/ 1493286 h 1848886"/>
              <a:gd name="connsiteX37" fmla="*/ 872974 w 1387361"/>
              <a:gd name="connsiteY37" fmla="*/ 1434019 h 1848886"/>
              <a:gd name="connsiteX38" fmla="*/ 915307 w 1387361"/>
              <a:gd name="connsiteY38" fmla="*/ 1391686 h 1848886"/>
              <a:gd name="connsiteX39" fmla="*/ 966107 w 1387361"/>
              <a:gd name="connsiteY39" fmla="*/ 1357819 h 1848886"/>
              <a:gd name="connsiteX40" fmla="*/ 1008440 w 1387361"/>
              <a:gd name="connsiteY40" fmla="*/ 1315486 h 1848886"/>
              <a:gd name="connsiteX41" fmla="*/ 1042307 w 1387361"/>
              <a:gd name="connsiteY41" fmla="*/ 1307019 h 1848886"/>
              <a:gd name="connsiteX42" fmla="*/ 1110040 w 1387361"/>
              <a:gd name="connsiteY42" fmla="*/ 1273152 h 1848886"/>
              <a:gd name="connsiteX43" fmla="*/ 1186240 w 1387361"/>
              <a:gd name="connsiteY43" fmla="*/ 1247752 h 1848886"/>
              <a:gd name="connsiteX44" fmla="*/ 1253974 w 1387361"/>
              <a:gd name="connsiteY44" fmla="*/ 1222352 h 1848886"/>
              <a:gd name="connsiteX45" fmla="*/ 1287840 w 1387361"/>
              <a:gd name="connsiteY45" fmla="*/ 1163086 h 1848886"/>
              <a:gd name="connsiteX46" fmla="*/ 1304774 w 1387361"/>
              <a:gd name="connsiteY46" fmla="*/ 1120752 h 1848886"/>
              <a:gd name="connsiteX47" fmla="*/ 1330174 w 1387361"/>
              <a:gd name="connsiteY47" fmla="*/ 1002219 h 1848886"/>
              <a:gd name="connsiteX48" fmla="*/ 1338640 w 1387361"/>
              <a:gd name="connsiteY48" fmla="*/ 688952 h 1848886"/>
              <a:gd name="connsiteX49" fmla="*/ 1355574 w 1387361"/>
              <a:gd name="connsiteY49" fmla="*/ 655086 h 1848886"/>
              <a:gd name="connsiteX50" fmla="*/ 1380974 w 1387361"/>
              <a:gd name="connsiteY50" fmla="*/ 485752 h 1848886"/>
              <a:gd name="connsiteX51" fmla="*/ 1364040 w 1387361"/>
              <a:gd name="connsiteY51" fmla="*/ 180952 h 1848886"/>
              <a:gd name="connsiteX52" fmla="*/ 1347107 w 1387361"/>
              <a:gd name="connsiteY52" fmla="*/ 138619 h 1848886"/>
              <a:gd name="connsiteX53" fmla="*/ 1313240 w 1387361"/>
              <a:gd name="connsiteY53" fmla="*/ 121686 h 1848886"/>
              <a:gd name="connsiteX54" fmla="*/ 1279374 w 1387361"/>
              <a:gd name="connsiteY54" fmla="*/ 96286 h 1848886"/>
              <a:gd name="connsiteX55" fmla="*/ 1220107 w 1387361"/>
              <a:gd name="connsiteY55" fmla="*/ 70886 h 1848886"/>
              <a:gd name="connsiteX56" fmla="*/ 1126974 w 1387361"/>
              <a:gd name="connsiteY56" fmla="*/ 3152 h 184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387361" h="1848886">
                <a:moveTo>
                  <a:pt x="1126974" y="3152"/>
                </a:moveTo>
                <a:cubicBezTo>
                  <a:pt x="1104396" y="-6726"/>
                  <a:pt x="1098886" y="9584"/>
                  <a:pt x="1084640" y="11619"/>
                </a:cubicBezTo>
                <a:cubicBezTo>
                  <a:pt x="1039591" y="18055"/>
                  <a:pt x="994008" y="20755"/>
                  <a:pt x="949174" y="28552"/>
                </a:cubicBezTo>
                <a:cubicBezTo>
                  <a:pt x="867291" y="42793"/>
                  <a:pt x="903122" y="51116"/>
                  <a:pt x="813707" y="79352"/>
                </a:cubicBezTo>
                <a:cubicBezTo>
                  <a:pt x="786262" y="88019"/>
                  <a:pt x="757262" y="90641"/>
                  <a:pt x="729040" y="96286"/>
                </a:cubicBezTo>
                <a:cubicBezTo>
                  <a:pt x="706462" y="107575"/>
                  <a:pt x="683616" y="118341"/>
                  <a:pt x="661307" y="130152"/>
                </a:cubicBezTo>
                <a:cubicBezTo>
                  <a:pt x="635627" y="143747"/>
                  <a:pt x="611727" y="160840"/>
                  <a:pt x="585107" y="172486"/>
                </a:cubicBezTo>
                <a:cubicBezTo>
                  <a:pt x="566283" y="180721"/>
                  <a:pt x="545596" y="183775"/>
                  <a:pt x="525840" y="189419"/>
                </a:cubicBezTo>
                <a:cubicBezTo>
                  <a:pt x="508907" y="200708"/>
                  <a:pt x="492619" y="213031"/>
                  <a:pt x="475040" y="223286"/>
                </a:cubicBezTo>
                <a:cubicBezTo>
                  <a:pt x="397895" y="268287"/>
                  <a:pt x="450579" y="228305"/>
                  <a:pt x="381907" y="274086"/>
                </a:cubicBezTo>
                <a:cubicBezTo>
                  <a:pt x="361707" y="287553"/>
                  <a:pt x="342840" y="302952"/>
                  <a:pt x="322640" y="316419"/>
                </a:cubicBezTo>
                <a:cubicBezTo>
                  <a:pt x="235904" y="374243"/>
                  <a:pt x="324901" y="306143"/>
                  <a:pt x="237974" y="375686"/>
                </a:cubicBezTo>
                <a:cubicBezTo>
                  <a:pt x="229507" y="392619"/>
                  <a:pt x="220263" y="409186"/>
                  <a:pt x="212574" y="426486"/>
                </a:cubicBezTo>
                <a:cubicBezTo>
                  <a:pt x="208949" y="434641"/>
                  <a:pt x="208535" y="444137"/>
                  <a:pt x="204107" y="451886"/>
                </a:cubicBezTo>
                <a:cubicBezTo>
                  <a:pt x="187498" y="480952"/>
                  <a:pt x="159319" y="505140"/>
                  <a:pt x="136374" y="528086"/>
                </a:cubicBezTo>
                <a:cubicBezTo>
                  <a:pt x="110971" y="604291"/>
                  <a:pt x="136887" y="558675"/>
                  <a:pt x="85574" y="604286"/>
                </a:cubicBezTo>
                <a:cubicBezTo>
                  <a:pt x="70659" y="617544"/>
                  <a:pt x="43240" y="646619"/>
                  <a:pt x="43240" y="646619"/>
                </a:cubicBezTo>
                <a:cubicBezTo>
                  <a:pt x="38460" y="680079"/>
                  <a:pt x="34562" y="715200"/>
                  <a:pt x="26307" y="748219"/>
                </a:cubicBezTo>
                <a:cubicBezTo>
                  <a:pt x="24142" y="756877"/>
                  <a:pt x="20662" y="765152"/>
                  <a:pt x="17840" y="773619"/>
                </a:cubicBezTo>
                <a:cubicBezTo>
                  <a:pt x="-6874" y="1070193"/>
                  <a:pt x="-7585" y="952822"/>
                  <a:pt x="26307" y="1332419"/>
                </a:cubicBezTo>
                <a:cubicBezTo>
                  <a:pt x="29856" y="1372173"/>
                  <a:pt x="33560" y="1412232"/>
                  <a:pt x="43240" y="1450952"/>
                </a:cubicBezTo>
                <a:cubicBezTo>
                  <a:pt x="50612" y="1480441"/>
                  <a:pt x="69735" y="1506130"/>
                  <a:pt x="77107" y="1535619"/>
                </a:cubicBezTo>
                <a:cubicBezTo>
                  <a:pt x="79929" y="1546908"/>
                  <a:pt x="83050" y="1558127"/>
                  <a:pt x="85574" y="1569486"/>
                </a:cubicBezTo>
                <a:cubicBezTo>
                  <a:pt x="88696" y="1583534"/>
                  <a:pt x="89905" y="1598035"/>
                  <a:pt x="94040" y="1611819"/>
                </a:cubicBezTo>
                <a:cubicBezTo>
                  <a:pt x="98407" y="1626376"/>
                  <a:pt x="105329" y="1640041"/>
                  <a:pt x="110974" y="1654152"/>
                </a:cubicBezTo>
                <a:cubicBezTo>
                  <a:pt x="113796" y="1673908"/>
                  <a:pt x="115526" y="1693850"/>
                  <a:pt x="119440" y="1713419"/>
                </a:cubicBezTo>
                <a:cubicBezTo>
                  <a:pt x="121190" y="1722170"/>
                  <a:pt x="125971" y="1730107"/>
                  <a:pt x="127907" y="1738819"/>
                </a:cubicBezTo>
                <a:cubicBezTo>
                  <a:pt x="132609" y="1759975"/>
                  <a:pt x="142138" y="1829968"/>
                  <a:pt x="144840" y="1848886"/>
                </a:cubicBezTo>
                <a:cubicBezTo>
                  <a:pt x="152971" y="1847802"/>
                  <a:pt x="288398" y="1837847"/>
                  <a:pt x="322640" y="1815019"/>
                </a:cubicBezTo>
                <a:cubicBezTo>
                  <a:pt x="342565" y="1801735"/>
                  <a:pt x="356507" y="1781152"/>
                  <a:pt x="373440" y="1764219"/>
                </a:cubicBezTo>
                <a:cubicBezTo>
                  <a:pt x="379085" y="1758575"/>
                  <a:pt x="383732" y="1751714"/>
                  <a:pt x="390374" y="1747286"/>
                </a:cubicBezTo>
                <a:cubicBezTo>
                  <a:pt x="428419" y="1721921"/>
                  <a:pt x="406326" y="1734131"/>
                  <a:pt x="458107" y="1713419"/>
                </a:cubicBezTo>
                <a:cubicBezTo>
                  <a:pt x="474514" y="1664198"/>
                  <a:pt x="455617" y="1699796"/>
                  <a:pt x="525840" y="1662619"/>
                </a:cubicBezTo>
                <a:cubicBezTo>
                  <a:pt x="554928" y="1647220"/>
                  <a:pt x="581069" y="1626538"/>
                  <a:pt x="610507" y="1611819"/>
                </a:cubicBezTo>
                <a:cubicBezTo>
                  <a:pt x="627440" y="1603352"/>
                  <a:pt x="645706" y="1597145"/>
                  <a:pt x="661307" y="1586419"/>
                </a:cubicBezTo>
                <a:cubicBezTo>
                  <a:pt x="691090" y="1565944"/>
                  <a:pt x="717555" y="1541015"/>
                  <a:pt x="745974" y="1518686"/>
                </a:cubicBezTo>
                <a:cubicBezTo>
                  <a:pt x="757070" y="1509968"/>
                  <a:pt x="767740" y="1500546"/>
                  <a:pt x="779840" y="1493286"/>
                </a:cubicBezTo>
                <a:cubicBezTo>
                  <a:pt x="803413" y="1479142"/>
                  <a:pt x="853264" y="1450145"/>
                  <a:pt x="872974" y="1434019"/>
                </a:cubicBezTo>
                <a:cubicBezTo>
                  <a:pt x="888419" y="1421382"/>
                  <a:pt x="899862" y="1404323"/>
                  <a:pt x="915307" y="1391686"/>
                </a:cubicBezTo>
                <a:cubicBezTo>
                  <a:pt x="931058" y="1378799"/>
                  <a:pt x="950356" y="1370706"/>
                  <a:pt x="966107" y="1357819"/>
                </a:cubicBezTo>
                <a:cubicBezTo>
                  <a:pt x="981552" y="1345182"/>
                  <a:pt x="991836" y="1326556"/>
                  <a:pt x="1008440" y="1315486"/>
                </a:cubicBezTo>
                <a:cubicBezTo>
                  <a:pt x="1018122" y="1309031"/>
                  <a:pt x="1031566" y="1311495"/>
                  <a:pt x="1042307" y="1307019"/>
                </a:cubicBezTo>
                <a:cubicBezTo>
                  <a:pt x="1065608" y="1297310"/>
                  <a:pt x="1086093" y="1281134"/>
                  <a:pt x="1110040" y="1273152"/>
                </a:cubicBezTo>
                <a:cubicBezTo>
                  <a:pt x="1135440" y="1264685"/>
                  <a:pt x="1162293" y="1259725"/>
                  <a:pt x="1186240" y="1247752"/>
                </a:cubicBezTo>
                <a:cubicBezTo>
                  <a:pt x="1230515" y="1225615"/>
                  <a:pt x="1207862" y="1233880"/>
                  <a:pt x="1253974" y="1222352"/>
                </a:cubicBezTo>
                <a:cubicBezTo>
                  <a:pt x="1272134" y="1195111"/>
                  <a:pt x="1273517" y="1195312"/>
                  <a:pt x="1287840" y="1163086"/>
                </a:cubicBezTo>
                <a:cubicBezTo>
                  <a:pt x="1294013" y="1149198"/>
                  <a:pt x="1300906" y="1135450"/>
                  <a:pt x="1304774" y="1120752"/>
                </a:cubicBezTo>
                <a:cubicBezTo>
                  <a:pt x="1315058" y="1081675"/>
                  <a:pt x="1321707" y="1041730"/>
                  <a:pt x="1330174" y="1002219"/>
                </a:cubicBezTo>
                <a:cubicBezTo>
                  <a:pt x="1332996" y="897797"/>
                  <a:pt x="1331017" y="793134"/>
                  <a:pt x="1338640" y="688952"/>
                </a:cubicBezTo>
                <a:cubicBezTo>
                  <a:pt x="1339561" y="676364"/>
                  <a:pt x="1353099" y="667462"/>
                  <a:pt x="1355574" y="655086"/>
                </a:cubicBezTo>
                <a:cubicBezTo>
                  <a:pt x="1429080" y="287559"/>
                  <a:pt x="1347373" y="620154"/>
                  <a:pt x="1380974" y="485752"/>
                </a:cubicBezTo>
                <a:cubicBezTo>
                  <a:pt x="1375329" y="384152"/>
                  <a:pt x="1373921" y="282228"/>
                  <a:pt x="1364040" y="180952"/>
                </a:cubicBezTo>
                <a:cubicBezTo>
                  <a:pt x="1362564" y="165826"/>
                  <a:pt x="1356998" y="150158"/>
                  <a:pt x="1347107" y="138619"/>
                </a:cubicBezTo>
                <a:cubicBezTo>
                  <a:pt x="1338893" y="129036"/>
                  <a:pt x="1323943" y="128375"/>
                  <a:pt x="1313240" y="121686"/>
                </a:cubicBezTo>
                <a:cubicBezTo>
                  <a:pt x="1301274" y="114207"/>
                  <a:pt x="1291340" y="103765"/>
                  <a:pt x="1279374" y="96286"/>
                </a:cubicBezTo>
                <a:cubicBezTo>
                  <a:pt x="1255457" y="81338"/>
                  <a:pt x="1244801" y="79117"/>
                  <a:pt x="1220107" y="70886"/>
                </a:cubicBezTo>
                <a:cubicBezTo>
                  <a:pt x="1157456" y="20765"/>
                  <a:pt x="1149552" y="13030"/>
                  <a:pt x="1126974" y="315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0F59C648-1C3B-3B07-C550-1AE32412CA7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96" b="99130" l="4624" r="87861">
                        <a14:foregroundMark x1="6358" y1="39130" x2="6358" y2="39130"/>
                        <a14:foregroundMark x1="75723" y1="8696" x2="75723" y2="8696"/>
                        <a14:foregroundMark x1="23699" y1="94348" x2="23699" y2="94348"/>
                        <a14:foregroundMark x1="20231" y1="99130" x2="20231" y2="99130"/>
                      </a14:backgroundRemoval>
                    </a14:imgEffect>
                  </a14:imgLayer>
                </a14:imgProps>
              </a:ext>
            </a:extLst>
          </a:blip>
          <a:stretch>
            <a:fillRect/>
          </a:stretch>
        </p:blipFill>
        <p:spPr>
          <a:xfrm rot="9984005">
            <a:off x="6534583" y="3291732"/>
            <a:ext cx="1604042" cy="2132541"/>
          </a:xfrm>
          <a:prstGeom prst="rect">
            <a:avLst/>
          </a:prstGeom>
        </p:spPr>
      </p:pic>
    </p:spTree>
    <p:extLst>
      <p:ext uri="{BB962C8B-B14F-4D97-AF65-F5344CB8AC3E}">
        <p14:creationId xmlns:p14="http://schemas.microsoft.com/office/powerpoint/2010/main" val="338850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4</a:t>
              </a:r>
            </a:p>
          </p:txBody>
        </p:sp>
      </p:grpSp>
      <p:sp>
        <p:nvSpPr>
          <p:cNvPr id="7" name="Étoile : 5 branches 6">
            <a:extLst>
              <a:ext uri="{FF2B5EF4-FFF2-40B4-BE49-F238E27FC236}">
                <a16:creationId xmlns:a16="http://schemas.microsoft.com/office/drawing/2014/main" id="{D9958A32-6C64-402F-99FC-CF5B19CEED9F}"/>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C47AD6E9-EAF2-468D-B154-E932DC3D78F0}"/>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A5EC5E57-E4A2-47A1-9E56-FD4416F96094}"/>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6496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613392"/>
            <a:ext cx="12192000" cy="2862322"/>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p>
          <a:p>
            <a:r>
              <a:rPr lang="en-GB" sz="2000" b="1" dirty="0">
                <a:latin typeface="Acceseditionsscript Normal" panose="00000500000000000000" pitchFamily="50" charset="0"/>
              </a:rPr>
              <a:t>	</a:t>
            </a:r>
            <a:r>
              <a:rPr lang="fr-FR" sz="2000" b="1" dirty="0" err="1">
                <a:latin typeface="Acceseditionsscript Normal" panose="00000500000000000000" pitchFamily="50" charset="0"/>
              </a:rPr>
              <a:t>Let’s</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sing</a:t>
            </a:r>
            <a:r>
              <a:rPr lang="fr-FR" sz="2000" b="1" dirty="0">
                <a:latin typeface="Acceseditionsscript Normal" panose="00000500000000000000" pitchFamily="50" charset="0"/>
              </a:rPr>
              <a:t> the « </a:t>
            </a:r>
            <a:r>
              <a:rPr lang="fr-FR" sz="2000" b="1" dirty="0" err="1">
                <a:latin typeface="Acceseditionsscript Normal" panose="00000500000000000000" pitchFamily="50" charset="0"/>
              </a:rPr>
              <a:t>beaver</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song</a:t>
            </a:r>
            <a:r>
              <a:rPr lang="en-GB" sz="2000" b="1" dirty="0">
                <a:latin typeface="Acceseditionsscript Normal" panose="00000500000000000000" pitchFamily="50" charset="0"/>
              </a:rPr>
              <a:t> » together! (JEU 1)</a:t>
            </a:r>
          </a:p>
          <a:p>
            <a:r>
              <a:rPr lang="en-GB" sz="2000" b="1" dirty="0">
                <a:latin typeface="Acceseditionsscript Normal" panose="00000500000000000000" pitchFamily="50" charset="0"/>
              </a:rPr>
              <a:t>	</a:t>
            </a:r>
            <a:r>
              <a:rPr lang="fr-FR" sz="2000" b="1" dirty="0">
                <a:latin typeface="Acceseditionsscript Normal" panose="00000500000000000000" pitchFamily="50" charset="0"/>
              </a:rPr>
              <a:t> XXX, </a:t>
            </a:r>
            <a:r>
              <a:rPr lang="fr-FR" sz="2000" b="1" dirty="0" err="1">
                <a:latin typeface="Acceseditionsscript Normal" panose="00000500000000000000" pitchFamily="50" charset="0"/>
              </a:rPr>
              <a:t>sing</a:t>
            </a:r>
            <a:r>
              <a:rPr lang="fr-FR" sz="2000" b="1" dirty="0">
                <a:latin typeface="Acceseditionsscript Normal" panose="00000500000000000000" pitchFamily="50" charset="0"/>
              </a:rPr>
              <a:t> the </a:t>
            </a:r>
            <a:r>
              <a:rPr lang="fr-FR" sz="2000" b="1" dirty="0" err="1">
                <a:latin typeface="Acceseditionsscript Normal" panose="00000500000000000000" pitchFamily="50" charset="0"/>
              </a:rPr>
              <a:t>number</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song</a:t>
            </a:r>
            <a:r>
              <a:rPr lang="fr-FR" sz="2000" b="1" dirty="0">
                <a:latin typeface="Acceseditionsscript Normal" panose="00000500000000000000" pitchFamily="50" charset="0"/>
              </a:rPr>
              <a:t>. (JEU 2) </a:t>
            </a:r>
            <a:r>
              <a:rPr lang="fr-FR" sz="2000" b="1" dirty="0">
                <a:latin typeface="Acceseditionsscript Normal" panose="00000500000000000000" pitchFamily="50" charset="0"/>
                <a:sym typeface="Wingdings" panose="05000000000000000000" pitchFamily="2" charset="2"/>
              </a:rPr>
              <a:t> évaluer en même temps les progrès</a:t>
            </a:r>
            <a:r>
              <a:rPr lang="en-GB" sz="2000" b="1" dirty="0">
                <a:latin typeface="Acceseditionsscript Normal" panose="00000500000000000000" pitchFamily="50" charset="0"/>
              </a:rPr>
              <a: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Paroles de la comptine.</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Faire se lever les élèves et les faire mimer l’histoire.</a:t>
            </a:r>
          </a:p>
        </p:txBody>
      </p:sp>
      <p:sp>
        <p:nvSpPr>
          <p:cNvPr id="5" name="Étoile : 5 branches 4">
            <a:extLst>
              <a:ext uri="{FF2B5EF4-FFF2-40B4-BE49-F238E27FC236}">
                <a16:creationId xmlns:a16="http://schemas.microsoft.com/office/drawing/2014/main" id="{E0C29684-6E5F-466E-B483-3420542CE60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ADF815BA-AA25-4021-A233-13993C5803AF}"/>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BA2D02D8-09C6-4E15-80F0-4C37C22DC343}"/>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663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DF1FE2-42DB-4E14-A70D-E0E6685E261D}"/>
              </a:ext>
            </a:extLst>
          </p:cNvPr>
          <p:cNvSpPr txBox="1"/>
          <p:nvPr/>
        </p:nvSpPr>
        <p:spPr>
          <a:xfrm>
            <a:off x="438150" y="2571541"/>
            <a:ext cx="6705600" cy="3477875"/>
          </a:xfrm>
          <a:prstGeom prst="rect">
            <a:avLst/>
          </a:prstGeom>
          <a:noFill/>
        </p:spPr>
        <p:txBody>
          <a:bodyPr wrap="square" rtlCol="0">
            <a:spAutoFit/>
          </a:bodyPr>
          <a:lstStyle/>
          <a:p>
            <a:pPr algn="ctr"/>
            <a:r>
              <a:rPr lang="fr-FR" sz="2000" b="1" i="1" dirty="0">
                <a:solidFill>
                  <a:schemeClr val="bg1">
                    <a:lumMod val="65000"/>
                  </a:schemeClr>
                </a:solidFill>
                <a:latin typeface="Acceseditionsscript Normal" panose="00000500000000000000" pitchFamily="50" charset="0"/>
              </a:rPr>
              <a:t>Un castor veut abattre un énorme peuplier.</a:t>
            </a:r>
          </a:p>
          <a:p>
            <a:pPr algn="ctr"/>
            <a:endParaRPr lang="fr-FR" sz="2000" b="1" i="1" dirty="0">
              <a:solidFill>
                <a:schemeClr val="bg1">
                  <a:lumMod val="65000"/>
                </a:schemeClr>
              </a:solidFill>
              <a:latin typeface="Acceseditionsscript Normal" panose="00000500000000000000" pitchFamily="50" charset="0"/>
            </a:endParaRPr>
          </a:p>
          <a:p>
            <a:pPr algn="ctr"/>
            <a:r>
              <a:rPr lang="fr-FR" sz="2000" b="1" i="1" dirty="0">
                <a:solidFill>
                  <a:schemeClr val="bg1">
                    <a:lumMod val="65000"/>
                  </a:schemeClr>
                </a:solidFill>
                <a:latin typeface="Acceseditionsscript Normal" panose="00000500000000000000" pitchFamily="50" charset="0"/>
              </a:rPr>
              <a:t>Mais, tout seul, il n’y arrive pas !</a:t>
            </a:r>
          </a:p>
          <a:p>
            <a:pPr algn="ctr"/>
            <a:endParaRPr lang="fr-FR" sz="2400" b="1" dirty="0">
              <a:latin typeface="Acceseditionsscript Normal" panose="00000500000000000000" pitchFamily="50" charset="0"/>
            </a:endParaRPr>
          </a:p>
          <a:p>
            <a:pPr algn="ctr"/>
            <a:endParaRPr lang="fr-FR" sz="2400" b="1" dirty="0">
              <a:latin typeface="Acceseditionsscript Normal" panose="00000500000000000000" pitchFamily="50" charset="0"/>
            </a:endParaRPr>
          </a:p>
          <a:p>
            <a:pPr algn="ctr"/>
            <a:r>
              <a:rPr lang="en-GB" sz="2800" b="1" i="1" dirty="0">
                <a:latin typeface="Acceseditionsscript Normal" panose="00000500000000000000" pitchFamily="50" charset="0"/>
              </a:rPr>
              <a:t>A beaver wants to cut down a huge poplar tree.</a:t>
            </a:r>
          </a:p>
          <a:p>
            <a:pPr algn="ctr"/>
            <a:endParaRPr lang="en-GB" sz="2800" b="1" i="1" dirty="0">
              <a:latin typeface="Acceseditionsscript Normal" panose="00000500000000000000" pitchFamily="50" charset="0"/>
            </a:endParaRPr>
          </a:p>
          <a:p>
            <a:pPr algn="ctr"/>
            <a:r>
              <a:rPr lang="en-GB" sz="2800" b="1" i="1" dirty="0">
                <a:latin typeface="Acceseditionsscript Normal" panose="00000500000000000000" pitchFamily="50" charset="0"/>
              </a:rPr>
              <a:t>But ALONE, he can’t do it!</a:t>
            </a:r>
          </a:p>
        </p:txBody>
      </p:sp>
      <p:grpSp>
        <p:nvGrpSpPr>
          <p:cNvPr id="4" name="Groupe 3">
            <a:extLst>
              <a:ext uri="{FF2B5EF4-FFF2-40B4-BE49-F238E27FC236}">
                <a16:creationId xmlns:a16="http://schemas.microsoft.com/office/drawing/2014/main" id="{9F4D0C30-8362-4987-AFF0-916F022AC6A9}"/>
              </a:ext>
            </a:extLst>
          </p:cNvPr>
          <p:cNvGrpSpPr/>
          <p:nvPr/>
        </p:nvGrpSpPr>
        <p:grpSpPr>
          <a:xfrm>
            <a:off x="838200" y="163680"/>
            <a:ext cx="10325100" cy="1015663"/>
            <a:chOff x="838200" y="163680"/>
            <a:chExt cx="10325100" cy="1015663"/>
          </a:xfrm>
        </p:grpSpPr>
        <p:sp>
          <p:nvSpPr>
            <p:cNvPr id="5" name="Flèche : pentagone 4">
              <a:extLst>
                <a:ext uri="{FF2B5EF4-FFF2-40B4-BE49-F238E27FC236}">
                  <a16:creationId xmlns:a16="http://schemas.microsoft.com/office/drawing/2014/main" id="{7DD7C759-B72B-4561-B6AC-1C8FB5CD3CE2}"/>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F1DCB53A-B498-4FF8-872F-7F29312100E6}"/>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7" name="Groupe 6">
              <a:extLst>
                <a:ext uri="{FF2B5EF4-FFF2-40B4-BE49-F238E27FC236}">
                  <a16:creationId xmlns:a16="http://schemas.microsoft.com/office/drawing/2014/main" id="{D7E9690F-9354-484E-A86E-25D53D74569A}"/>
                </a:ext>
              </a:extLst>
            </p:cNvPr>
            <p:cNvGrpSpPr/>
            <p:nvPr/>
          </p:nvGrpSpPr>
          <p:grpSpPr>
            <a:xfrm>
              <a:off x="9816459" y="348031"/>
              <a:ext cx="872400" cy="646959"/>
              <a:chOff x="10999694" y="163680"/>
              <a:chExt cx="872400" cy="646959"/>
            </a:xfrm>
          </p:grpSpPr>
          <p:sp>
            <p:nvSpPr>
              <p:cNvPr id="9" name="Étoile : 5 branches 8">
                <a:extLst>
                  <a:ext uri="{FF2B5EF4-FFF2-40B4-BE49-F238E27FC236}">
                    <a16:creationId xmlns:a16="http://schemas.microsoft.com/office/drawing/2014/main" id="{51EADA76-1E77-4B6D-A93F-2C3D7E51629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D14075D6-D1CD-4307-883D-5434D3EBC13A}"/>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Étoile : 5 branches 11">
                <a:extLst>
                  <a:ext uri="{FF2B5EF4-FFF2-40B4-BE49-F238E27FC236}">
                    <a16:creationId xmlns:a16="http://schemas.microsoft.com/office/drawing/2014/main" id="{96C47FE2-E944-48D5-9BF3-DF2F972F30D7}"/>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pic>
        <p:nvPicPr>
          <p:cNvPr id="10" name="Image 9">
            <a:extLst>
              <a:ext uri="{FF2B5EF4-FFF2-40B4-BE49-F238E27FC236}">
                <a16:creationId xmlns:a16="http://schemas.microsoft.com/office/drawing/2014/main" id="{CC101C03-3ADF-408B-8CA6-00774DB1E19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231" b="94714" l="5618" r="93820">
                        <a14:foregroundMark x1="36517" y1="3671" x2="36517" y2="3671"/>
                        <a14:foregroundMark x1="7865" y1="38473" x2="7865" y2="38473"/>
                        <a14:foregroundMark x1="5618" y1="43319" x2="5618" y2="43319"/>
                        <a14:foregroundMark x1="92135" y1="40675" x2="92135" y2="40675"/>
                        <a14:foregroundMark x1="91011" y1="44347" x2="91011" y2="44347"/>
                        <a14:foregroundMark x1="40449" y1="93392" x2="40449" y2="93392"/>
                        <a14:foregroundMark x1="21910" y1="94714" x2="21910" y2="94714"/>
                        <a14:foregroundMark x1="85393" y1="93979" x2="85393" y2="93979"/>
                        <a14:foregroundMark x1="6742" y1="75037" x2="6742" y2="75037"/>
                        <a14:foregroundMark x1="93820" y1="52717" x2="93820" y2="52717"/>
                        <a14:backgroundMark x1="65169" y1="90896" x2="65169" y2="90896"/>
                        <a14:backgroundMark x1="80899" y1="94567" x2="80899" y2="94567"/>
                        <a14:backgroundMark x1="85393" y1="94126" x2="85393" y2="94126"/>
                        <a14:backgroundMark x1="74719" y1="95888" x2="74719" y2="95888"/>
                      </a14:backgroundRemoval>
                    </a14:imgEffect>
                  </a14:imgLayer>
                </a14:imgProps>
              </a:ext>
            </a:extLst>
          </a:blip>
          <a:stretch>
            <a:fillRect/>
          </a:stretch>
        </p:blipFill>
        <p:spPr>
          <a:xfrm>
            <a:off x="7143750" y="46646"/>
            <a:ext cx="2367433" cy="6811354"/>
          </a:xfrm>
          <a:prstGeom prst="rect">
            <a:avLst/>
          </a:prstGeom>
        </p:spPr>
      </p:pic>
      <p:sp>
        <p:nvSpPr>
          <p:cNvPr id="13" name="ZoneTexte 12">
            <a:extLst>
              <a:ext uri="{FF2B5EF4-FFF2-40B4-BE49-F238E27FC236}">
                <a16:creationId xmlns:a16="http://schemas.microsoft.com/office/drawing/2014/main" id="{BC0198FC-9608-4119-A198-24C47C798970}"/>
              </a:ext>
            </a:extLst>
          </p:cNvPr>
          <p:cNvSpPr txBox="1"/>
          <p:nvPr/>
        </p:nvSpPr>
        <p:spPr>
          <a:xfrm>
            <a:off x="838198" y="1085850"/>
            <a:ext cx="9879107" cy="615553"/>
          </a:xfrm>
          <a:prstGeom prst="rect">
            <a:avLst/>
          </a:prstGeom>
          <a:noFill/>
        </p:spPr>
        <p:txBody>
          <a:bodyPr wrap="square" rtlCol="0">
            <a:spAutoFit/>
          </a:bodyPr>
          <a:lstStyle/>
          <a:p>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La comptine du castor</a:t>
            </a:r>
          </a:p>
          <a:p>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fr-FR" b="1" dirty="0" err="1">
                <a:latin typeface="Acceseditionsscript Normal" panose="00000500000000000000" pitchFamily="50" charset="0"/>
              </a:rPr>
              <a:t>Let’s</a:t>
            </a:r>
            <a:r>
              <a:rPr lang="fr-FR" b="1" dirty="0">
                <a:latin typeface="Acceseditionsscript Normal" panose="00000500000000000000" pitchFamily="50" charset="0"/>
              </a:rPr>
              <a:t> </a:t>
            </a:r>
            <a:r>
              <a:rPr lang="fr-FR" b="1" dirty="0" err="1">
                <a:latin typeface="Acceseditionsscript Normal" panose="00000500000000000000" pitchFamily="50" charset="0"/>
              </a:rPr>
              <a:t>sing</a:t>
            </a:r>
            <a:r>
              <a:rPr lang="fr-FR" b="1" dirty="0">
                <a:latin typeface="Acceseditionsscript Normal" panose="00000500000000000000" pitchFamily="50" charset="0"/>
              </a:rPr>
              <a:t> the « </a:t>
            </a:r>
            <a:r>
              <a:rPr lang="fr-FR" b="1" dirty="0" err="1">
                <a:latin typeface="Acceseditionsscript Normal" panose="00000500000000000000" pitchFamily="50" charset="0"/>
              </a:rPr>
              <a:t>beaver</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en-GB" b="1" dirty="0">
                <a:latin typeface="Acceseditionsscript Normal" panose="00000500000000000000" pitchFamily="50" charset="0"/>
              </a:rPr>
              <a:t> » together! </a:t>
            </a:r>
            <a:r>
              <a:rPr lang="fr-FR" b="1" dirty="0">
                <a:latin typeface="Acceseditionsscript Normal" panose="00000500000000000000" pitchFamily="50" charset="0"/>
              </a:rPr>
              <a:t>»</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29864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572214F-9CCD-4522-8E08-BE2CBD8035E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24" b="93333" l="6107" r="90840">
                        <a14:foregroundMark x1="6870" y1="62857" x2="6870" y2="62857"/>
                        <a14:foregroundMark x1="78626" y1="27619" x2="78626" y2="27619"/>
                        <a14:foregroundMark x1="90840" y1="27619" x2="90840" y2="27619"/>
                        <a14:foregroundMark x1="91603" y1="60000" x2="91603" y2="60000"/>
                        <a14:foregroundMark x1="86260" y1="91429" x2="86260" y2="91429"/>
                        <a14:foregroundMark x1="75573" y1="93333" x2="75573" y2="93333"/>
                      </a14:backgroundRemoval>
                    </a14:imgEffect>
                  </a14:imgLayer>
                </a14:imgProps>
              </a:ext>
            </a:extLst>
          </a:blip>
          <a:stretch>
            <a:fillRect/>
          </a:stretch>
        </p:blipFill>
        <p:spPr>
          <a:xfrm>
            <a:off x="5934075" y="5505393"/>
            <a:ext cx="1243781" cy="996923"/>
          </a:xfrm>
          <a:prstGeom prst="rect">
            <a:avLst/>
          </a:prstGeom>
        </p:spPr>
      </p:pic>
      <p:sp>
        <p:nvSpPr>
          <p:cNvPr id="8" name="ZoneTexte 7">
            <a:extLst>
              <a:ext uri="{FF2B5EF4-FFF2-40B4-BE49-F238E27FC236}">
                <a16:creationId xmlns:a16="http://schemas.microsoft.com/office/drawing/2014/main" id="{96DF1FE2-42DB-4E14-A70D-E0E6685E261D}"/>
              </a:ext>
            </a:extLst>
          </p:cNvPr>
          <p:cNvSpPr txBox="1"/>
          <p:nvPr/>
        </p:nvSpPr>
        <p:spPr>
          <a:xfrm>
            <a:off x="414634" y="1687859"/>
            <a:ext cx="5873547" cy="3477875"/>
          </a:xfrm>
          <a:prstGeom prst="rect">
            <a:avLst/>
          </a:prstGeom>
          <a:noFill/>
        </p:spPr>
        <p:txBody>
          <a:bodyPr wrap="square" rtlCol="0">
            <a:spAutoFit/>
          </a:bodyPr>
          <a:lstStyle/>
          <a:p>
            <a:pPr algn="ctr"/>
            <a:r>
              <a:rPr lang="fr-FR" sz="2000" b="1" i="1" dirty="0">
                <a:solidFill>
                  <a:schemeClr val="bg1">
                    <a:lumMod val="65000"/>
                  </a:schemeClr>
                </a:solidFill>
                <a:latin typeface="Acceseditionsscript Normal" panose="00000500000000000000" pitchFamily="50" charset="0"/>
              </a:rPr>
              <a:t>Un autre castor vient l’aider,</a:t>
            </a:r>
          </a:p>
          <a:p>
            <a:pPr algn="ctr"/>
            <a:endParaRPr lang="fr-FR" sz="2000" b="1" i="1" dirty="0">
              <a:solidFill>
                <a:schemeClr val="bg1">
                  <a:lumMod val="65000"/>
                </a:schemeClr>
              </a:solidFill>
              <a:latin typeface="Acceseditionsscript Normal" panose="00000500000000000000" pitchFamily="50" charset="0"/>
            </a:endParaRPr>
          </a:p>
          <a:p>
            <a:pPr algn="ctr"/>
            <a:r>
              <a:rPr lang="fr-FR" sz="2000" b="1" i="1" dirty="0">
                <a:solidFill>
                  <a:schemeClr val="bg1">
                    <a:lumMod val="65000"/>
                  </a:schemeClr>
                </a:solidFill>
                <a:latin typeface="Acceseditionsscript Normal" panose="00000500000000000000" pitchFamily="50" charset="0"/>
              </a:rPr>
              <a:t>Mais, à DEUX, ils n’y arrivent pas !</a:t>
            </a:r>
          </a:p>
          <a:p>
            <a:pPr algn="ctr"/>
            <a:endParaRPr lang="fr-FR" sz="2400" b="1" dirty="0">
              <a:latin typeface="Acceseditionsscript Normal" panose="00000500000000000000" pitchFamily="50" charset="0"/>
            </a:endParaRPr>
          </a:p>
          <a:p>
            <a:pPr algn="ctr"/>
            <a:endParaRPr lang="fr-FR" sz="2400" b="1" dirty="0">
              <a:latin typeface="Acceseditionsscript Normal" panose="00000500000000000000" pitchFamily="50" charset="0"/>
            </a:endParaRPr>
          </a:p>
          <a:p>
            <a:pPr algn="ctr"/>
            <a:r>
              <a:rPr lang="fr-FR" sz="2800" b="1" i="1" dirty="0" err="1">
                <a:latin typeface="Acceseditionsscript Normal" panose="00000500000000000000" pitchFamily="50" charset="0"/>
              </a:rPr>
              <a:t>Another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beaver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comes</a:t>
            </a:r>
            <a:r>
              <a:rPr lang="fr-FR" sz="2800" b="1" i="1" dirty="0">
                <a:latin typeface="Acceseditionsscript Normal" panose="00000500000000000000" pitchFamily="50" charset="0"/>
              </a:rPr>
              <a:t> to help,</a:t>
            </a:r>
          </a:p>
          <a:p>
            <a:pPr algn="ctr"/>
            <a:endParaRPr lang="fr-FR" sz="2800" b="1" i="1" dirty="0">
              <a:latin typeface="Acceseditionsscript Normal" panose="00000500000000000000" pitchFamily="50" charset="0"/>
            </a:endParaRPr>
          </a:p>
          <a:p>
            <a:pPr algn="ctr"/>
            <a:r>
              <a:rPr lang="fr-FR" sz="2800" b="1" i="1" dirty="0">
                <a:latin typeface="Acceseditionsscript Normal" panose="00000500000000000000" pitchFamily="50" charset="0"/>
              </a:rPr>
              <a:t>But, </a:t>
            </a:r>
            <a:r>
              <a:rPr lang="fr-FR" sz="2800" b="1" i="1" dirty="0" err="1">
                <a:latin typeface="Acceseditionsscript Normal" panose="00000500000000000000" pitchFamily="50" charset="0"/>
              </a:rPr>
              <a:t>with</a:t>
            </a:r>
            <a:r>
              <a:rPr lang="fr-FR" sz="2800" b="1" i="1" dirty="0">
                <a:latin typeface="Acceseditionsscript Normal" panose="00000500000000000000" pitchFamily="50" charset="0"/>
              </a:rPr>
              <a:t> TWO </a:t>
            </a:r>
            <a:r>
              <a:rPr lang="fr-FR" sz="2800" b="1" i="1" dirty="0" err="1">
                <a:latin typeface="Acceseditionsscript Normal" panose="00000500000000000000" pitchFamily="50" charset="0"/>
              </a:rPr>
              <a:t>beavers</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they</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can’t</a:t>
            </a:r>
            <a:r>
              <a:rPr lang="fr-FR" sz="2800" b="1" i="1" dirty="0">
                <a:latin typeface="Acceseditionsscript Normal" panose="00000500000000000000" pitchFamily="50" charset="0"/>
              </a:rPr>
              <a:t> do </a:t>
            </a:r>
            <a:r>
              <a:rPr lang="fr-FR" sz="2800" b="1" i="1" dirty="0" err="1">
                <a:latin typeface="Acceseditionsscript Normal" panose="00000500000000000000" pitchFamily="50" charset="0"/>
              </a:rPr>
              <a:t>it!</a:t>
            </a:r>
            <a:endParaRPr lang="fr-FR" sz="2800" b="1" i="1" dirty="0">
              <a:latin typeface="Acceseditionsscript Normal" panose="00000500000000000000" pitchFamily="50" charset="0"/>
            </a:endParaRPr>
          </a:p>
        </p:txBody>
      </p:sp>
      <p:grpSp>
        <p:nvGrpSpPr>
          <p:cNvPr id="5" name="Groupe 4">
            <a:extLst>
              <a:ext uri="{FF2B5EF4-FFF2-40B4-BE49-F238E27FC236}">
                <a16:creationId xmlns:a16="http://schemas.microsoft.com/office/drawing/2014/main" id="{A0779C37-20A9-4C61-9B6E-514947415CE9}"/>
              </a:ext>
            </a:extLst>
          </p:cNvPr>
          <p:cNvGrpSpPr/>
          <p:nvPr/>
        </p:nvGrpSpPr>
        <p:grpSpPr>
          <a:xfrm>
            <a:off x="838200" y="163680"/>
            <a:ext cx="10325100" cy="1015663"/>
            <a:chOff x="838200" y="163680"/>
            <a:chExt cx="10325100" cy="1015663"/>
          </a:xfrm>
        </p:grpSpPr>
        <p:sp>
          <p:nvSpPr>
            <p:cNvPr id="6" name="Flèche : pentagone 5">
              <a:extLst>
                <a:ext uri="{FF2B5EF4-FFF2-40B4-BE49-F238E27FC236}">
                  <a16:creationId xmlns:a16="http://schemas.microsoft.com/office/drawing/2014/main" id="{49F05121-7AD3-4231-B9D2-6A0B93A36D19}"/>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F18B5E3E-1F14-4982-8B83-EC645735632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1" name="Groupe 10">
              <a:extLst>
                <a:ext uri="{FF2B5EF4-FFF2-40B4-BE49-F238E27FC236}">
                  <a16:creationId xmlns:a16="http://schemas.microsoft.com/office/drawing/2014/main" id="{09DCEC4A-9EDA-4D0D-ABF5-F50E95ABD6E7}"/>
                </a:ext>
              </a:extLst>
            </p:cNvPr>
            <p:cNvGrpSpPr/>
            <p:nvPr/>
          </p:nvGrpSpPr>
          <p:grpSpPr>
            <a:xfrm>
              <a:off x="9816459" y="348031"/>
              <a:ext cx="872400" cy="646959"/>
              <a:chOff x="10999694" y="163680"/>
              <a:chExt cx="872400" cy="646959"/>
            </a:xfrm>
          </p:grpSpPr>
          <p:sp>
            <p:nvSpPr>
              <p:cNvPr id="12" name="Étoile : 5 branches 11">
                <a:extLst>
                  <a:ext uri="{FF2B5EF4-FFF2-40B4-BE49-F238E27FC236}">
                    <a16:creationId xmlns:a16="http://schemas.microsoft.com/office/drawing/2014/main" id="{1196DD99-592C-4D96-96E0-666C10EABDBA}"/>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 name="Étoile : 5 branches 12">
                <a:extLst>
                  <a:ext uri="{FF2B5EF4-FFF2-40B4-BE49-F238E27FC236}">
                    <a16:creationId xmlns:a16="http://schemas.microsoft.com/office/drawing/2014/main" id="{34CB89C6-FAF2-47BE-93AF-B4B5D182BB9A}"/>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Étoile : 5 branches 13">
                <a:extLst>
                  <a:ext uri="{FF2B5EF4-FFF2-40B4-BE49-F238E27FC236}">
                    <a16:creationId xmlns:a16="http://schemas.microsoft.com/office/drawing/2014/main" id="{E7E268BF-99A6-40E3-B4C4-B368F99ECEF7}"/>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pic>
        <p:nvPicPr>
          <p:cNvPr id="9" name="Image 8">
            <a:extLst>
              <a:ext uri="{FF2B5EF4-FFF2-40B4-BE49-F238E27FC236}">
                <a16:creationId xmlns:a16="http://schemas.microsoft.com/office/drawing/2014/main" id="{536AB240-C647-4A22-948F-D97357F0B88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31" b="94714" l="5618" r="93820">
                        <a14:foregroundMark x1="36517" y1="3671" x2="36517" y2="3671"/>
                        <a14:foregroundMark x1="7865" y1="38473" x2="7865" y2="38473"/>
                        <a14:foregroundMark x1="5618" y1="43319" x2="5618" y2="43319"/>
                        <a14:foregroundMark x1="92135" y1="40675" x2="92135" y2="40675"/>
                        <a14:foregroundMark x1="91011" y1="44347" x2="91011" y2="44347"/>
                        <a14:foregroundMark x1="40449" y1="93392" x2="40449" y2="93392"/>
                        <a14:foregroundMark x1="21910" y1="94714" x2="21910" y2="94714"/>
                        <a14:foregroundMark x1="85393" y1="93979" x2="85393" y2="93979"/>
                        <a14:foregroundMark x1="6742" y1="75037" x2="6742" y2="75037"/>
                        <a14:foregroundMark x1="93820" y1="52717" x2="93820" y2="52717"/>
                        <a14:backgroundMark x1="65169" y1="90896" x2="65169" y2="90896"/>
                        <a14:backgroundMark x1="80899" y1="94567" x2="80899" y2="94567"/>
                        <a14:backgroundMark x1="85393" y1="94126" x2="85393" y2="94126"/>
                        <a14:backgroundMark x1="74719" y1="95888" x2="74719" y2="95888"/>
                      </a14:backgroundRemoval>
                    </a14:imgEffect>
                  </a14:imgLayer>
                </a14:imgProps>
              </a:ext>
            </a:extLst>
          </a:blip>
          <a:stretch>
            <a:fillRect/>
          </a:stretch>
        </p:blipFill>
        <p:spPr>
          <a:xfrm>
            <a:off x="7589569" y="714068"/>
            <a:ext cx="2135456" cy="6143932"/>
          </a:xfrm>
          <a:prstGeom prst="rect">
            <a:avLst/>
          </a:prstGeom>
        </p:spPr>
      </p:pic>
    </p:spTree>
    <p:extLst>
      <p:ext uri="{BB962C8B-B14F-4D97-AF65-F5344CB8AC3E}">
        <p14:creationId xmlns:p14="http://schemas.microsoft.com/office/powerpoint/2010/main" val="273486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0-#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572214F-9CCD-4522-8E08-BE2CBD8035E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24" b="93333" l="6107" r="90840">
                        <a14:foregroundMark x1="6870" y1="62857" x2="6870" y2="62857"/>
                        <a14:foregroundMark x1="78626" y1="27619" x2="78626" y2="27619"/>
                        <a14:foregroundMark x1="90840" y1="27619" x2="90840" y2="27619"/>
                        <a14:foregroundMark x1="91603" y1="60000" x2="91603" y2="60000"/>
                        <a14:foregroundMark x1="86260" y1="91429" x2="86260" y2="91429"/>
                        <a14:foregroundMark x1="75573" y1="93333" x2="75573" y2="93333"/>
                      </a14:backgroundRemoval>
                    </a14:imgEffect>
                  </a14:imgLayer>
                </a14:imgProps>
              </a:ext>
            </a:extLst>
          </a:blip>
          <a:stretch>
            <a:fillRect/>
          </a:stretch>
        </p:blipFill>
        <p:spPr>
          <a:xfrm>
            <a:off x="5848840" y="5645708"/>
            <a:ext cx="1243781" cy="996923"/>
          </a:xfrm>
          <a:prstGeom prst="rect">
            <a:avLst/>
          </a:prstGeom>
        </p:spPr>
      </p:pic>
      <p:sp>
        <p:nvSpPr>
          <p:cNvPr id="8" name="ZoneTexte 7">
            <a:extLst>
              <a:ext uri="{FF2B5EF4-FFF2-40B4-BE49-F238E27FC236}">
                <a16:creationId xmlns:a16="http://schemas.microsoft.com/office/drawing/2014/main" id="{96DF1FE2-42DB-4E14-A70D-E0E6685E261D}"/>
              </a:ext>
            </a:extLst>
          </p:cNvPr>
          <p:cNvSpPr txBox="1"/>
          <p:nvPr/>
        </p:nvSpPr>
        <p:spPr>
          <a:xfrm>
            <a:off x="460578" y="1644927"/>
            <a:ext cx="5635422" cy="3847207"/>
          </a:xfrm>
          <a:prstGeom prst="rect">
            <a:avLst/>
          </a:prstGeom>
          <a:noFill/>
        </p:spPr>
        <p:txBody>
          <a:bodyPr wrap="square" rtlCol="0">
            <a:spAutoFit/>
          </a:bodyPr>
          <a:lstStyle/>
          <a:p>
            <a:pPr algn="ctr"/>
            <a:r>
              <a:rPr lang="fr-FR" sz="2000" b="1" i="1" dirty="0">
                <a:solidFill>
                  <a:schemeClr val="bg1">
                    <a:lumMod val="65000"/>
                  </a:schemeClr>
                </a:solidFill>
                <a:latin typeface="Acceseditionsscript Normal" panose="00000500000000000000" pitchFamily="50" charset="0"/>
              </a:rPr>
              <a:t>Un autre castor vient l’aider,</a:t>
            </a:r>
          </a:p>
          <a:p>
            <a:pPr algn="ctr"/>
            <a:endParaRPr lang="fr-FR" sz="2000" b="1" i="1" dirty="0">
              <a:solidFill>
                <a:schemeClr val="bg1">
                  <a:lumMod val="65000"/>
                </a:schemeClr>
              </a:solidFill>
              <a:latin typeface="Acceseditionsscript Normal" panose="00000500000000000000" pitchFamily="50" charset="0"/>
            </a:endParaRPr>
          </a:p>
          <a:p>
            <a:pPr algn="ctr"/>
            <a:r>
              <a:rPr lang="fr-FR" sz="2000" b="1" i="1" dirty="0">
                <a:solidFill>
                  <a:schemeClr val="bg1">
                    <a:lumMod val="65000"/>
                  </a:schemeClr>
                </a:solidFill>
                <a:latin typeface="Acceseditionsscript Normal" panose="00000500000000000000" pitchFamily="50" charset="0"/>
              </a:rPr>
              <a:t>Mais, à TROIS, ils n’y arrivent pas !</a:t>
            </a:r>
          </a:p>
          <a:p>
            <a:pPr algn="ctr"/>
            <a:endParaRPr lang="fr-FR" sz="2400" b="1" dirty="0">
              <a:latin typeface="Acceseditionsscript Normal" panose="00000500000000000000" pitchFamily="50" charset="0"/>
            </a:endParaRPr>
          </a:p>
          <a:p>
            <a:pPr algn="ctr"/>
            <a:endParaRPr lang="fr-FR" sz="2400" b="1" dirty="0">
              <a:latin typeface="Acceseditionsscript Normal" panose="00000500000000000000" pitchFamily="50" charset="0"/>
            </a:endParaRPr>
          </a:p>
          <a:p>
            <a:pPr algn="ctr"/>
            <a:r>
              <a:rPr lang="fr-FR" sz="2800" b="1" i="1" dirty="0" err="1">
                <a:latin typeface="Acceseditionsscript Normal" panose="00000500000000000000" pitchFamily="50" charset="0"/>
              </a:rPr>
              <a:t>Another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beaver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comes</a:t>
            </a:r>
            <a:r>
              <a:rPr lang="fr-FR" sz="2800" b="1" i="1" dirty="0">
                <a:latin typeface="Acceseditionsscript Normal" panose="00000500000000000000" pitchFamily="50" charset="0"/>
              </a:rPr>
              <a:t> to help,</a:t>
            </a:r>
          </a:p>
          <a:p>
            <a:pPr algn="ctr"/>
            <a:endParaRPr lang="fr-FR" sz="2800" b="1" i="1" dirty="0">
              <a:latin typeface="Acceseditionsscript Normal" panose="00000500000000000000" pitchFamily="50" charset="0"/>
            </a:endParaRPr>
          </a:p>
          <a:p>
            <a:pPr algn="ctr"/>
            <a:r>
              <a:rPr lang="fr-FR" sz="2800" b="1" i="1" dirty="0">
                <a:latin typeface="Acceseditionsscript Normal" panose="00000500000000000000" pitchFamily="50" charset="0"/>
              </a:rPr>
              <a:t>But, </a:t>
            </a:r>
            <a:r>
              <a:rPr lang="fr-FR" sz="2800" b="1" i="1" dirty="0" err="1">
                <a:latin typeface="Acceseditionsscript Normal" panose="00000500000000000000" pitchFamily="50" charset="0"/>
              </a:rPr>
              <a:t>with</a:t>
            </a:r>
            <a:r>
              <a:rPr lang="fr-FR" sz="2800" b="1" i="1" dirty="0">
                <a:latin typeface="Acceseditionsscript Normal" panose="00000500000000000000" pitchFamily="50" charset="0"/>
              </a:rPr>
              <a:t> THREE </a:t>
            </a:r>
            <a:r>
              <a:rPr lang="fr-FR" sz="2800" b="1" i="1" dirty="0" err="1">
                <a:latin typeface="Acceseditionsscript Normal" panose="00000500000000000000" pitchFamily="50" charset="0"/>
              </a:rPr>
              <a:t>beavers</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they</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can’t</a:t>
            </a:r>
            <a:r>
              <a:rPr lang="fr-FR" sz="2800" b="1" i="1" dirty="0">
                <a:latin typeface="Acceseditionsscript Normal" panose="00000500000000000000" pitchFamily="50" charset="0"/>
              </a:rPr>
              <a:t> do </a:t>
            </a:r>
            <a:r>
              <a:rPr lang="fr-FR" sz="2800" b="1" i="1" dirty="0" err="1">
                <a:latin typeface="Acceseditionsscript Normal" panose="00000500000000000000" pitchFamily="50" charset="0"/>
              </a:rPr>
              <a:t>it!</a:t>
            </a:r>
            <a:endParaRPr lang="fr-FR" sz="2800" b="1" i="1" dirty="0">
              <a:latin typeface="Acceseditionsscript Normal" panose="00000500000000000000" pitchFamily="50" charset="0"/>
            </a:endParaRPr>
          </a:p>
          <a:p>
            <a:pPr algn="ctr"/>
            <a:endParaRPr lang="fr-FR" sz="2400" b="1" dirty="0">
              <a:latin typeface="Acceseditionsscript Normal" panose="00000500000000000000" pitchFamily="50" charset="0"/>
            </a:endParaRPr>
          </a:p>
        </p:txBody>
      </p:sp>
      <p:pic>
        <p:nvPicPr>
          <p:cNvPr id="3" name="Image 2">
            <a:extLst>
              <a:ext uri="{FF2B5EF4-FFF2-40B4-BE49-F238E27FC236}">
                <a16:creationId xmlns:a16="http://schemas.microsoft.com/office/drawing/2014/main" id="{606D7F7A-3686-4402-88CB-1D216F139B7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634" b="92366" l="9689" r="90657">
                        <a14:foregroundMark x1="27682" y1="7634" x2="27682" y2="7634"/>
                        <a14:foregroundMark x1="91003" y1="63740" x2="91003" y2="63740"/>
                        <a14:foregroundMark x1="89965" y1="62977" x2="89965" y2="62977"/>
                        <a14:foregroundMark x1="83045" y1="68321" x2="83045" y2="68321"/>
                        <a14:foregroundMark x1="78893" y1="68321" x2="78893" y2="68321"/>
                        <a14:foregroundMark x1="73702" y1="92366" x2="73702" y2="92366"/>
                        <a14:foregroundMark x1="76125" y1="67557" x2="76125" y2="67557"/>
                      </a14:backgroundRemoval>
                    </a14:imgEffect>
                  </a14:imgLayer>
                </a14:imgProps>
              </a:ext>
            </a:extLst>
          </a:blip>
          <a:stretch>
            <a:fillRect/>
          </a:stretch>
        </p:blipFill>
        <p:spPr>
          <a:xfrm>
            <a:off x="5161553" y="4687336"/>
            <a:ext cx="1374574" cy="1246154"/>
          </a:xfrm>
          <a:prstGeom prst="rect">
            <a:avLst/>
          </a:prstGeom>
        </p:spPr>
      </p:pic>
      <p:grpSp>
        <p:nvGrpSpPr>
          <p:cNvPr id="6" name="Groupe 5">
            <a:extLst>
              <a:ext uri="{FF2B5EF4-FFF2-40B4-BE49-F238E27FC236}">
                <a16:creationId xmlns:a16="http://schemas.microsoft.com/office/drawing/2014/main" id="{E3E9F80E-B02B-4ED4-B0DA-70DDD8BFA6D5}"/>
              </a:ext>
            </a:extLst>
          </p:cNvPr>
          <p:cNvGrpSpPr/>
          <p:nvPr/>
        </p:nvGrpSpPr>
        <p:grpSpPr>
          <a:xfrm>
            <a:off x="838200" y="163680"/>
            <a:ext cx="10325100" cy="1015663"/>
            <a:chOff x="838200" y="163680"/>
            <a:chExt cx="10325100" cy="1015663"/>
          </a:xfrm>
        </p:grpSpPr>
        <p:sp>
          <p:nvSpPr>
            <p:cNvPr id="10" name="Flèche : pentagone 9">
              <a:extLst>
                <a:ext uri="{FF2B5EF4-FFF2-40B4-BE49-F238E27FC236}">
                  <a16:creationId xmlns:a16="http://schemas.microsoft.com/office/drawing/2014/main" id="{762DCD55-4FAA-42AB-8545-2B29A0CBF40B}"/>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CA6AE0C4-BA9D-4010-833D-C8016F1B7A03}"/>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2" name="Groupe 11">
              <a:extLst>
                <a:ext uri="{FF2B5EF4-FFF2-40B4-BE49-F238E27FC236}">
                  <a16:creationId xmlns:a16="http://schemas.microsoft.com/office/drawing/2014/main" id="{DC23BCC9-0FA8-44DC-9E59-E851899978FC}"/>
                </a:ext>
              </a:extLst>
            </p:cNvPr>
            <p:cNvGrpSpPr/>
            <p:nvPr/>
          </p:nvGrpSpPr>
          <p:grpSpPr>
            <a:xfrm>
              <a:off x="9816459" y="348031"/>
              <a:ext cx="872400" cy="646959"/>
              <a:chOff x="10999694" y="163680"/>
              <a:chExt cx="872400" cy="646959"/>
            </a:xfrm>
          </p:grpSpPr>
          <p:sp>
            <p:nvSpPr>
              <p:cNvPr id="13" name="Étoile : 5 branches 12">
                <a:extLst>
                  <a:ext uri="{FF2B5EF4-FFF2-40B4-BE49-F238E27FC236}">
                    <a16:creationId xmlns:a16="http://schemas.microsoft.com/office/drawing/2014/main" id="{F183416F-D639-4F8A-B1DA-53D75B3020C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Étoile : 5 branches 13">
                <a:extLst>
                  <a:ext uri="{FF2B5EF4-FFF2-40B4-BE49-F238E27FC236}">
                    <a16:creationId xmlns:a16="http://schemas.microsoft.com/office/drawing/2014/main" id="{A52255A2-1825-402A-8C34-76D62314D3BF}"/>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5" name="Étoile : 5 branches 14">
                <a:extLst>
                  <a:ext uri="{FF2B5EF4-FFF2-40B4-BE49-F238E27FC236}">
                    <a16:creationId xmlns:a16="http://schemas.microsoft.com/office/drawing/2014/main" id="{518C081F-A90D-4EAA-9757-CA3BFB7E869C}"/>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pic>
        <p:nvPicPr>
          <p:cNvPr id="9" name="Image 8">
            <a:extLst>
              <a:ext uri="{FF2B5EF4-FFF2-40B4-BE49-F238E27FC236}">
                <a16:creationId xmlns:a16="http://schemas.microsoft.com/office/drawing/2014/main" id="{54878E80-EBA6-4CBF-9A2D-9A4D74FF590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231" b="94714" l="5618" r="93820">
                        <a14:foregroundMark x1="36517" y1="3671" x2="36517" y2="3671"/>
                        <a14:foregroundMark x1="7865" y1="38473" x2="7865" y2="38473"/>
                        <a14:foregroundMark x1="5618" y1="43319" x2="5618" y2="43319"/>
                        <a14:foregroundMark x1="92135" y1="40675" x2="92135" y2="40675"/>
                        <a14:foregroundMark x1="91011" y1="44347" x2="91011" y2="44347"/>
                        <a14:foregroundMark x1="40449" y1="93392" x2="40449" y2="93392"/>
                        <a14:foregroundMark x1="21910" y1="94714" x2="21910" y2="94714"/>
                        <a14:foregroundMark x1="85393" y1="93979" x2="85393" y2="93979"/>
                        <a14:foregroundMark x1="6742" y1="75037" x2="6742" y2="75037"/>
                        <a14:foregroundMark x1="93820" y1="52717" x2="93820" y2="52717"/>
                        <a14:backgroundMark x1="65169" y1="90896" x2="65169" y2="90896"/>
                        <a14:backgroundMark x1="80899" y1="94567" x2="80899" y2="94567"/>
                        <a14:backgroundMark x1="85393" y1="94126" x2="85393" y2="94126"/>
                        <a14:backgroundMark x1="74719" y1="95888" x2="74719" y2="95888"/>
                      </a14:backgroundRemoval>
                    </a14:imgEffect>
                  </a14:imgLayer>
                </a14:imgProps>
              </a:ext>
            </a:extLst>
          </a:blip>
          <a:stretch>
            <a:fillRect/>
          </a:stretch>
        </p:blipFill>
        <p:spPr>
          <a:xfrm>
            <a:off x="7573611" y="732902"/>
            <a:ext cx="2135456" cy="6143932"/>
          </a:xfrm>
          <a:prstGeom prst="rect">
            <a:avLst/>
          </a:prstGeom>
        </p:spPr>
      </p:pic>
    </p:spTree>
    <p:extLst>
      <p:ext uri="{BB962C8B-B14F-4D97-AF65-F5344CB8AC3E}">
        <p14:creationId xmlns:p14="http://schemas.microsoft.com/office/powerpoint/2010/main" val="27238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83CEE83-606C-4624-9291-DBB55497DC9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7167" l="1438" r="98403">
                        <a14:foregroundMark x1="6390" y1="21500" x2="6390" y2="21500"/>
                        <a14:foregroundMark x1="1757" y1="19667" x2="1757" y2="19667"/>
                        <a14:foregroundMark x1="12939" y1="8500" x2="12939" y2="8500"/>
                        <a14:foregroundMark x1="44569" y1="4167" x2="44569" y2="4167"/>
                        <a14:foregroundMark x1="55591" y1="19667" x2="55591" y2="19667"/>
                        <a14:foregroundMark x1="55751" y1="16667" x2="55751" y2="16667"/>
                        <a14:foregroundMark x1="57188" y1="18000" x2="57188" y2="18000"/>
                        <a14:foregroundMark x1="58147" y1="21500" x2="58147" y2="21500"/>
                        <a14:foregroundMark x1="57668" y1="18167" x2="57508" y2="17000"/>
                        <a14:foregroundMark x1="57188" y1="15333" x2="57188" y2="15333"/>
                        <a14:foregroundMark x1="46006" y1="12167" x2="49201" y2="17000"/>
                        <a14:foregroundMark x1="40895" y1="34167" x2="40895" y2="34167"/>
                        <a14:foregroundMark x1="37220" y1="92667" x2="37220" y2="92667"/>
                        <a14:foregroundMark x1="34345" y1="93333" x2="34345" y2="93333"/>
                        <a14:foregroundMark x1="37700" y1="95167" x2="37700" y2="95167"/>
                        <a14:foregroundMark x1="38818" y1="97000" x2="38818" y2="97000"/>
                        <a14:foregroundMark x1="39457" y1="92333" x2="45367" y2="94333"/>
                        <a14:foregroundMark x1="58147" y1="97167" x2="59425" y2="96167"/>
                        <a14:foregroundMark x1="95048" y1="32667" x2="93770" y2="43333"/>
                        <a14:foregroundMark x1="93770" y1="43333" x2="93450" y2="43667"/>
                        <a14:foregroundMark x1="43291" y1="13333" x2="42812" y2="19667"/>
                        <a14:foregroundMark x1="43930" y1="37000" x2="52396" y2="36000"/>
                        <a14:foregroundMark x1="54313" y1="18167" x2="54313" y2="18167"/>
                        <a14:foregroundMark x1="74601" y1="18500" x2="74601" y2="18500"/>
                        <a14:foregroundMark x1="98403" y1="37667" x2="98403" y2="37667"/>
                        <a14:foregroundMark x1="47284" y1="35167" x2="47284" y2="35167"/>
                      </a14:backgroundRemoval>
                    </a14:imgEffect>
                  </a14:imgLayer>
                </a14:imgProps>
              </a:ext>
            </a:extLst>
          </a:blip>
          <a:stretch>
            <a:fillRect/>
          </a:stretch>
        </p:blipFill>
        <p:spPr>
          <a:xfrm>
            <a:off x="8290020" y="4309704"/>
            <a:ext cx="782353" cy="749859"/>
          </a:xfrm>
          <a:prstGeom prst="rect">
            <a:avLst/>
          </a:prstGeom>
        </p:spPr>
      </p:pic>
      <p:pic>
        <p:nvPicPr>
          <p:cNvPr id="9" name="Image 8">
            <a:extLst>
              <a:ext uri="{FF2B5EF4-FFF2-40B4-BE49-F238E27FC236}">
                <a16:creationId xmlns:a16="http://schemas.microsoft.com/office/drawing/2014/main" id="{E6EB86EF-9BD8-4BA3-88E4-15A892D7890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31" b="94714" l="5618" r="93820">
                        <a14:foregroundMark x1="36517" y1="3671" x2="36517" y2="3671"/>
                        <a14:foregroundMark x1="7865" y1="38473" x2="7865" y2="38473"/>
                        <a14:foregroundMark x1="5618" y1="43319" x2="5618" y2="43319"/>
                        <a14:foregroundMark x1="92135" y1="40675" x2="92135" y2="40675"/>
                        <a14:foregroundMark x1="91011" y1="44347" x2="91011" y2="44347"/>
                        <a14:foregroundMark x1="40449" y1="93392" x2="40449" y2="93392"/>
                        <a14:foregroundMark x1="21910" y1="94714" x2="21910" y2="94714"/>
                        <a14:foregroundMark x1="85393" y1="93979" x2="85393" y2="93979"/>
                        <a14:foregroundMark x1="6742" y1="75037" x2="6742" y2="75037"/>
                        <a14:foregroundMark x1="93820" y1="52717" x2="93820" y2="52717"/>
                        <a14:backgroundMark x1="65169" y1="90896" x2="65169" y2="90896"/>
                        <a14:backgroundMark x1="80899" y1="94567" x2="80899" y2="94567"/>
                        <a14:backgroundMark x1="85393" y1="94126" x2="85393" y2="94126"/>
                        <a14:backgroundMark x1="74719" y1="95888" x2="74719" y2="95888"/>
                      </a14:backgroundRemoval>
                    </a14:imgEffect>
                  </a14:imgLayer>
                </a14:imgProps>
              </a:ext>
            </a:extLst>
          </a:blip>
          <a:stretch>
            <a:fillRect/>
          </a:stretch>
        </p:blipFill>
        <p:spPr>
          <a:xfrm>
            <a:off x="7613469" y="744524"/>
            <a:ext cx="2135456" cy="6143932"/>
          </a:xfrm>
          <a:prstGeom prst="rect">
            <a:avLst/>
          </a:prstGeom>
        </p:spPr>
      </p:pic>
      <p:sp>
        <p:nvSpPr>
          <p:cNvPr id="8" name="ZoneTexte 7">
            <a:extLst>
              <a:ext uri="{FF2B5EF4-FFF2-40B4-BE49-F238E27FC236}">
                <a16:creationId xmlns:a16="http://schemas.microsoft.com/office/drawing/2014/main" id="{96DF1FE2-42DB-4E14-A70D-E0E6685E261D}"/>
              </a:ext>
            </a:extLst>
          </p:cNvPr>
          <p:cNvSpPr txBox="1"/>
          <p:nvPr/>
        </p:nvSpPr>
        <p:spPr>
          <a:xfrm>
            <a:off x="58663" y="1212634"/>
            <a:ext cx="7588047" cy="3908762"/>
          </a:xfrm>
          <a:prstGeom prst="rect">
            <a:avLst/>
          </a:prstGeom>
          <a:noFill/>
        </p:spPr>
        <p:txBody>
          <a:bodyPr wrap="square" rtlCol="0">
            <a:spAutoFit/>
          </a:bodyPr>
          <a:lstStyle/>
          <a:p>
            <a:pPr algn="ctr"/>
            <a:r>
              <a:rPr lang="fr-FR" sz="2000" b="1" i="1" dirty="0">
                <a:solidFill>
                  <a:schemeClr val="bg1">
                    <a:lumMod val="65000"/>
                  </a:schemeClr>
                </a:solidFill>
                <a:latin typeface="Acceseditionsscript Normal" panose="00000500000000000000" pitchFamily="50" charset="0"/>
              </a:rPr>
              <a:t>Alors un autre castor vient, et encore un autre...</a:t>
            </a:r>
          </a:p>
          <a:p>
            <a:pPr algn="ctr"/>
            <a:endParaRPr lang="fr-FR" sz="2000" b="1" i="1" dirty="0">
              <a:solidFill>
                <a:schemeClr val="bg1">
                  <a:lumMod val="65000"/>
                </a:schemeClr>
              </a:solidFill>
              <a:latin typeface="Acceseditionsscript Normal" panose="00000500000000000000" pitchFamily="50" charset="0"/>
            </a:endParaRPr>
          </a:p>
          <a:p>
            <a:pPr algn="ctr"/>
            <a:r>
              <a:rPr lang="fr-FR" sz="2000" b="1" i="1" dirty="0">
                <a:solidFill>
                  <a:schemeClr val="bg1">
                    <a:lumMod val="65000"/>
                  </a:schemeClr>
                </a:solidFill>
                <a:latin typeface="Acceseditionsscript Normal" panose="00000500000000000000" pitchFamily="50" charset="0"/>
              </a:rPr>
              <a:t>Enfin, à CINQ, ils y arrivent !</a:t>
            </a:r>
          </a:p>
          <a:p>
            <a:pPr algn="ctr"/>
            <a:endParaRPr lang="fr-FR" sz="2400" b="1" dirty="0">
              <a:latin typeface="Acceseditionsscript Normal" panose="00000500000000000000" pitchFamily="50" charset="0"/>
            </a:endParaRPr>
          </a:p>
          <a:p>
            <a:pPr algn="ctr"/>
            <a:endParaRPr lang="fr-FR" sz="2400" b="1" dirty="0">
              <a:latin typeface="Acceseditionsscript Normal" panose="00000500000000000000" pitchFamily="50" charset="0"/>
            </a:endParaRPr>
          </a:p>
          <a:p>
            <a:pPr algn="ctr"/>
            <a:r>
              <a:rPr lang="fr-FR" sz="2800" b="1" i="1" dirty="0">
                <a:latin typeface="Acceseditionsscript Normal" panose="00000500000000000000" pitchFamily="50" charset="0"/>
              </a:rPr>
              <a:t>So, </a:t>
            </a:r>
            <a:r>
              <a:rPr lang="fr-FR" sz="2800" b="1" i="1" dirty="0" err="1">
                <a:latin typeface="Acceseditionsscript Normal" panose="00000500000000000000" pitchFamily="50" charset="0"/>
              </a:rPr>
              <a:t>another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beaver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comes</a:t>
            </a:r>
            <a:r>
              <a:rPr lang="fr-FR" sz="2800" b="1" i="1" dirty="0">
                <a:latin typeface="Acceseditionsscript Normal" panose="00000500000000000000" pitchFamily="50" charset="0"/>
              </a:rPr>
              <a:t>, </a:t>
            </a:r>
            <a:br>
              <a:rPr lang="fr-FR" sz="2800" b="1" i="1" dirty="0">
                <a:latin typeface="Acceseditionsscript Normal" panose="00000500000000000000" pitchFamily="50" charset="0"/>
              </a:rPr>
            </a:br>
            <a:r>
              <a:rPr lang="fr-FR" sz="2800" b="1" i="1" dirty="0">
                <a:latin typeface="Acceseditionsscript Normal" panose="00000500000000000000" pitchFamily="50" charset="0"/>
              </a:rPr>
              <a:t>and </a:t>
            </a:r>
            <a:r>
              <a:rPr lang="fr-FR" sz="2800" b="1" i="1" dirty="0" err="1">
                <a:latin typeface="Acceseditionsscript Normal" panose="00000500000000000000" pitchFamily="50" charset="0"/>
              </a:rPr>
              <a:t>another</a:t>
            </a:r>
            <a:r>
              <a:rPr lang="fr-FR" sz="2800" b="1" i="1" dirty="0">
                <a:latin typeface="Acceseditionsscript Normal" panose="00000500000000000000" pitchFamily="50" charset="0"/>
              </a:rPr>
              <a:t> one...</a:t>
            </a:r>
          </a:p>
          <a:p>
            <a:pPr algn="ctr"/>
            <a:endParaRPr lang="fr-FR" sz="2800" b="1" i="1" dirty="0">
              <a:latin typeface="Acceseditionsscript Normal" panose="00000500000000000000" pitchFamily="50" charset="0"/>
            </a:endParaRPr>
          </a:p>
          <a:p>
            <a:pPr algn="ctr"/>
            <a:r>
              <a:rPr lang="fr-FR" sz="2800" b="1" i="1" dirty="0" err="1">
                <a:latin typeface="Acceseditionsscript Normal" panose="00000500000000000000" pitchFamily="50" charset="0"/>
              </a:rPr>
              <a:t>Finally</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with</a:t>
            </a:r>
            <a:r>
              <a:rPr lang="fr-FR" sz="2800" b="1" i="1" dirty="0">
                <a:latin typeface="Acceseditionsscript Normal" panose="00000500000000000000" pitchFamily="50" charset="0"/>
              </a:rPr>
              <a:t> FIVE </a:t>
            </a:r>
            <a:r>
              <a:rPr lang="fr-FR" sz="2800" b="1" i="1" dirty="0" err="1">
                <a:latin typeface="Acceseditionsscript Normal" panose="00000500000000000000" pitchFamily="50" charset="0"/>
              </a:rPr>
              <a:t>beavers</a:t>
            </a:r>
            <a:r>
              <a:rPr lang="fr-FR" sz="2800" b="1" i="1" dirty="0">
                <a:latin typeface="Acceseditionsscript Normal" panose="00000500000000000000" pitchFamily="50" charset="0"/>
              </a:rPr>
              <a:t>, </a:t>
            </a:r>
            <a:br>
              <a:rPr lang="fr-FR" sz="2800" b="1" i="1" dirty="0">
                <a:latin typeface="Acceseditionsscript Normal" panose="00000500000000000000" pitchFamily="50" charset="0"/>
              </a:rPr>
            </a:br>
            <a:r>
              <a:rPr lang="fr-FR" sz="2800" b="1" i="1" dirty="0" err="1">
                <a:latin typeface="Acceseditionsscript Normal" panose="00000500000000000000" pitchFamily="50" charset="0"/>
              </a:rPr>
              <a:t>they</a:t>
            </a:r>
            <a:r>
              <a:rPr lang="fr-FR" sz="2800" b="1" i="1" dirty="0">
                <a:latin typeface="Acceseditionsscript Normal" panose="00000500000000000000" pitchFamily="50" charset="0"/>
              </a:rPr>
              <a:t> can do </a:t>
            </a:r>
            <a:r>
              <a:rPr lang="fr-FR" sz="2800" b="1" i="1" dirty="0" err="1">
                <a:latin typeface="Acceseditionsscript Normal" panose="00000500000000000000" pitchFamily="50" charset="0"/>
              </a:rPr>
              <a:t>it!</a:t>
            </a:r>
            <a:endParaRPr lang="fr-FR" sz="2800" b="1" i="1" dirty="0">
              <a:latin typeface="Acceseditionsscript Normal" panose="00000500000000000000" pitchFamily="50" charset="0"/>
            </a:endParaRPr>
          </a:p>
        </p:txBody>
      </p:sp>
      <p:pic>
        <p:nvPicPr>
          <p:cNvPr id="4" name="Image 3">
            <a:extLst>
              <a:ext uri="{FF2B5EF4-FFF2-40B4-BE49-F238E27FC236}">
                <a16:creationId xmlns:a16="http://schemas.microsoft.com/office/drawing/2014/main" id="{33888DEC-23E3-41F2-9900-00D8DC4A004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906156" y="5035076"/>
            <a:ext cx="1374573" cy="1144974"/>
          </a:xfrm>
          <a:prstGeom prst="rect">
            <a:avLst/>
          </a:prstGeom>
        </p:spPr>
      </p:pic>
      <p:pic>
        <p:nvPicPr>
          <p:cNvPr id="10" name="Image 9">
            <a:extLst>
              <a:ext uri="{FF2B5EF4-FFF2-40B4-BE49-F238E27FC236}">
                <a16:creationId xmlns:a16="http://schemas.microsoft.com/office/drawing/2014/main" id="{2B58080A-7F87-4208-A3A3-47CDB1C254B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93333" l="6107" r="90840">
                        <a14:foregroundMark x1="6870" y1="62857" x2="6870" y2="62857"/>
                        <a14:foregroundMark x1="78626" y1="27619" x2="78626" y2="27619"/>
                        <a14:foregroundMark x1="90840" y1="27619" x2="90840" y2="27619"/>
                        <a14:foregroundMark x1="91603" y1="60000" x2="91603" y2="60000"/>
                        <a14:foregroundMark x1="86260" y1="91429" x2="86260" y2="91429"/>
                        <a14:foregroundMark x1="75573" y1="93333" x2="75573" y2="93333"/>
                      </a14:backgroundRemoval>
                    </a14:imgEffect>
                  </a14:imgLayer>
                </a14:imgProps>
              </a:ext>
            </a:extLst>
          </a:blip>
          <a:stretch>
            <a:fillRect/>
          </a:stretch>
        </p:blipFill>
        <p:spPr>
          <a:xfrm>
            <a:off x="6053763" y="5639727"/>
            <a:ext cx="1243781" cy="996923"/>
          </a:xfrm>
          <a:prstGeom prst="rect">
            <a:avLst/>
          </a:prstGeom>
        </p:spPr>
      </p:pic>
      <p:pic>
        <p:nvPicPr>
          <p:cNvPr id="11" name="Image 10">
            <a:extLst>
              <a:ext uri="{FF2B5EF4-FFF2-40B4-BE49-F238E27FC236}">
                <a16:creationId xmlns:a16="http://schemas.microsoft.com/office/drawing/2014/main" id="{B45CC0D9-0366-4C09-B9FF-C261912E88E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7634" b="92366" l="9689" r="90657">
                        <a14:foregroundMark x1="27682" y1="7634" x2="27682" y2="7634"/>
                        <a14:foregroundMark x1="91003" y1="63740" x2="91003" y2="63740"/>
                        <a14:foregroundMark x1="89965" y1="62977" x2="89965" y2="62977"/>
                        <a14:foregroundMark x1="83045" y1="68321" x2="83045" y2="68321"/>
                        <a14:foregroundMark x1="78893" y1="68321" x2="78893" y2="68321"/>
                        <a14:foregroundMark x1="73702" y1="92366" x2="73702" y2="92366"/>
                        <a14:foregroundMark x1="76125" y1="67557" x2="76125" y2="67557"/>
                      </a14:backgroundRemoval>
                    </a14:imgEffect>
                  </a14:imgLayer>
                </a14:imgProps>
              </a:ext>
            </a:extLst>
          </a:blip>
          <a:stretch>
            <a:fillRect/>
          </a:stretch>
        </p:blipFill>
        <p:spPr>
          <a:xfrm>
            <a:off x="5982849" y="4436486"/>
            <a:ext cx="1374574" cy="1246154"/>
          </a:xfrm>
          <a:prstGeom prst="rect">
            <a:avLst/>
          </a:prstGeom>
        </p:spPr>
      </p:pic>
      <p:pic>
        <p:nvPicPr>
          <p:cNvPr id="2" name="Image 1">
            <a:extLst>
              <a:ext uri="{FF2B5EF4-FFF2-40B4-BE49-F238E27FC236}">
                <a16:creationId xmlns:a16="http://schemas.microsoft.com/office/drawing/2014/main" id="{48D51877-59AD-4BF8-B50B-B167C287DF36}"/>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2449" b="93776" l="2381" r="96699">
                        <a14:foregroundMark x1="7413" y1="12755" x2="7413" y2="12755"/>
                        <a14:foregroundMark x1="2543" y1="13571" x2="2543" y2="13571"/>
                        <a14:foregroundMark x1="13961" y1="2449" x2="13961" y2="2449"/>
                        <a14:foregroundMark x1="41288" y1="93776" x2="41288" y2="93776"/>
                        <a14:foregroundMark x1="68994" y1="85816" x2="68994" y2="85816"/>
                        <a14:foregroundMark x1="86147" y1="85816" x2="86147" y2="85816"/>
                        <a14:foregroundMark x1="91234" y1="81837" x2="62500" y2="89490"/>
                        <a14:foregroundMark x1="62500" y1="89490" x2="73214" y2="91020"/>
                        <a14:foregroundMark x1="73214" y1="91020" x2="89286" y2="90204"/>
                        <a14:foregroundMark x1="95238" y1="82245" x2="96699" y2="92653"/>
                        <a14:foregroundMark x1="96483" y1="92653" x2="96483" y2="92653"/>
                        <a14:foregroundMark x1="59686" y1="89796" x2="59686" y2="89796"/>
                      </a14:backgroundRemoval>
                    </a14:imgEffect>
                    <a14:imgEffect>
                      <a14:brightnessContrast bright="20000" contrast="-40000"/>
                    </a14:imgEffect>
                  </a14:imgLayer>
                </a14:imgProps>
              </a:ext>
            </a:extLst>
          </a:blip>
          <a:stretch>
            <a:fillRect/>
          </a:stretch>
        </p:blipFill>
        <p:spPr>
          <a:xfrm>
            <a:off x="9445186" y="5981120"/>
            <a:ext cx="1121538" cy="594755"/>
          </a:xfrm>
          <a:prstGeom prst="rect">
            <a:avLst/>
          </a:prstGeom>
        </p:spPr>
      </p:pic>
      <p:grpSp>
        <p:nvGrpSpPr>
          <p:cNvPr id="12" name="Groupe 11">
            <a:extLst>
              <a:ext uri="{FF2B5EF4-FFF2-40B4-BE49-F238E27FC236}">
                <a16:creationId xmlns:a16="http://schemas.microsoft.com/office/drawing/2014/main" id="{934F0014-FC2A-4A88-BF52-29939A4972F1}"/>
              </a:ext>
            </a:extLst>
          </p:cNvPr>
          <p:cNvGrpSpPr/>
          <p:nvPr/>
        </p:nvGrpSpPr>
        <p:grpSpPr>
          <a:xfrm>
            <a:off x="838200" y="163680"/>
            <a:ext cx="10325100" cy="1015663"/>
            <a:chOff x="838200" y="163680"/>
            <a:chExt cx="10325100" cy="1015663"/>
          </a:xfrm>
        </p:grpSpPr>
        <p:sp>
          <p:nvSpPr>
            <p:cNvPr id="13" name="Flèche : pentagone 12">
              <a:extLst>
                <a:ext uri="{FF2B5EF4-FFF2-40B4-BE49-F238E27FC236}">
                  <a16:creationId xmlns:a16="http://schemas.microsoft.com/office/drawing/2014/main" id="{09048A45-E4F7-44EB-B7F8-B0A6B83A84F6}"/>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2DB4FA6B-FD7B-40CD-99D3-FC3500FCCA2E}"/>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5" name="Groupe 14">
              <a:extLst>
                <a:ext uri="{FF2B5EF4-FFF2-40B4-BE49-F238E27FC236}">
                  <a16:creationId xmlns:a16="http://schemas.microsoft.com/office/drawing/2014/main" id="{6D8DE2CD-1132-4B46-AD11-1ED968381DF1}"/>
                </a:ext>
              </a:extLst>
            </p:cNvPr>
            <p:cNvGrpSpPr/>
            <p:nvPr/>
          </p:nvGrpSpPr>
          <p:grpSpPr>
            <a:xfrm>
              <a:off x="9816459" y="348031"/>
              <a:ext cx="872400" cy="646959"/>
              <a:chOff x="10999694" y="163680"/>
              <a:chExt cx="872400" cy="646959"/>
            </a:xfrm>
          </p:grpSpPr>
          <p:sp>
            <p:nvSpPr>
              <p:cNvPr id="16" name="Étoile : 5 branches 15">
                <a:extLst>
                  <a:ext uri="{FF2B5EF4-FFF2-40B4-BE49-F238E27FC236}">
                    <a16:creationId xmlns:a16="http://schemas.microsoft.com/office/drawing/2014/main" id="{A4918B70-B026-458F-A893-631FAB8EC56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7" name="Étoile : 5 branches 16">
                <a:extLst>
                  <a:ext uri="{FF2B5EF4-FFF2-40B4-BE49-F238E27FC236}">
                    <a16:creationId xmlns:a16="http://schemas.microsoft.com/office/drawing/2014/main" id="{A0F9EDA5-F1A6-46DC-825D-63D4FD10468A}"/>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8" name="Étoile : 5 branches 17">
                <a:extLst>
                  <a:ext uri="{FF2B5EF4-FFF2-40B4-BE49-F238E27FC236}">
                    <a16:creationId xmlns:a16="http://schemas.microsoft.com/office/drawing/2014/main" id="{A1915374-0554-4765-9430-705A72DF595F}"/>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90758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400" fill="hold"/>
                                        <p:tgtEl>
                                          <p:spTgt spid="4"/>
                                        </p:tgtEl>
                                        <p:attrNameLst>
                                          <p:attrName>ppt_x</p:attrName>
                                        </p:attrNameLst>
                                      </p:cBhvr>
                                      <p:tavLst>
                                        <p:tav tm="0">
                                          <p:val>
                                            <p:strVal val="0-#ppt_w/2"/>
                                          </p:val>
                                        </p:tav>
                                        <p:tav tm="100000">
                                          <p:val>
                                            <p:strVal val="#ppt_x"/>
                                          </p:val>
                                        </p:tav>
                                      </p:tavLst>
                                    </p:anim>
                                    <p:anim calcmode="lin" valueType="num">
                                      <p:cBhvr additive="base">
                                        <p:cTn id="8" dur="14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700" fill="hold"/>
                                        <p:tgtEl>
                                          <p:spTgt spid="2"/>
                                        </p:tgtEl>
                                        <p:attrNameLst>
                                          <p:attrName>ppt_x</p:attrName>
                                        </p:attrNameLst>
                                      </p:cBhvr>
                                      <p:tavLst>
                                        <p:tav tm="0">
                                          <p:val>
                                            <p:strVal val="1+#ppt_w/2"/>
                                          </p:val>
                                        </p:tav>
                                        <p:tav tm="100000">
                                          <p:val>
                                            <p:strVal val="#ppt_x"/>
                                          </p:val>
                                        </p:tav>
                                      </p:tavLst>
                                    </p:anim>
                                    <p:anim calcmode="lin" valueType="num">
                                      <p:cBhvr additive="base">
                                        <p:cTn id="12" dur="17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e 28">
            <a:extLst>
              <a:ext uri="{FF2B5EF4-FFF2-40B4-BE49-F238E27FC236}">
                <a16:creationId xmlns:a16="http://schemas.microsoft.com/office/drawing/2014/main" id="{4F57A03F-EEEF-55C4-9B76-59C87A04F283}"/>
              </a:ext>
            </a:extLst>
          </p:cNvPr>
          <p:cNvSpPr/>
          <p:nvPr/>
        </p:nvSpPr>
        <p:spPr>
          <a:xfrm>
            <a:off x="210536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7CC57CE3-3853-4CB2-396E-2DF1193C4B09}"/>
              </a:ext>
            </a:extLst>
          </p:cNvPr>
          <p:cNvSpPr/>
          <p:nvPr/>
        </p:nvSpPr>
        <p:spPr>
          <a:xfrm>
            <a:off x="311332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016E0110-48AB-6CD3-1677-536E35098546}"/>
              </a:ext>
            </a:extLst>
          </p:cNvPr>
          <p:cNvSpPr/>
          <p:nvPr/>
        </p:nvSpPr>
        <p:spPr>
          <a:xfrm>
            <a:off x="412129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159CD8A1-E17D-5A44-3941-4A9E2CFFE699}"/>
              </a:ext>
            </a:extLst>
          </p:cNvPr>
          <p:cNvSpPr/>
          <p:nvPr/>
        </p:nvSpPr>
        <p:spPr>
          <a:xfrm>
            <a:off x="5129258"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A5E3ED92-FD2C-7CAD-CB16-39D3DCFFD152}"/>
              </a:ext>
            </a:extLst>
          </p:cNvPr>
          <p:cNvSpPr/>
          <p:nvPr/>
        </p:nvSpPr>
        <p:spPr>
          <a:xfrm>
            <a:off x="6137224"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29E13C23-1DA3-A5F7-46FF-A8C43EAF654B}"/>
              </a:ext>
            </a:extLst>
          </p:cNvPr>
          <p:cNvSpPr/>
          <p:nvPr/>
        </p:nvSpPr>
        <p:spPr>
          <a:xfrm>
            <a:off x="714519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78C792FB-20DD-BAEB-C6CD-EDF80802EC58}"/>
              </a:ext>
            </a:extLst>
          </p:cNvPr>
          <p:cNvSpPr/>
          <p:nvPr/>
        </p:nvSpPr>
        <p:spPr>
          <a:xfrm>
            <a:off x="815315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65C9725B-D990-ED80-CD9C-DE2CCA2D796D}"/>
              </a:ext>
            </a:extLst>
          </p:cNvPr>
          <p:cNvSpPr/>
          <p:nvPr/>
        </p:nvSpPr>
        <p:spPr>
          <a:xfrm>
            <a:off x="916112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A72FEBC-9505-DC77-0820-381079B2B133}"/>
              </a:ext>
            </a:extLst>
          </p:cNvPr>
          <p:cNvSpPr/>
          <p:nvPr/>
        </p:nvSpPr>
        <p:spPr>
          <a:xfrm>
            <a:off x="1017567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4D25FF6E-52CB-CAFD-E4D3-8C55D3B8BB23}"/>
              </a:ext>
            </a:extLst>
          </p:cNvPr>
          <p:cNvSpPr/>
          <p:nvPr/>
        </p:nvSpPr>
        <p:spPr>
          <a:xfrm>
            <a:off x="109081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5E3F72E4-8A2C-A017-7F4F-38213F98C5CB}"/>
              </a:ext>
            </a:extLst>
          </p:cNvPr>
          <p:cNvSpPr/>
          <p:nvPr/>
        </p:nvSpPr>
        <p:spPr>
          <a:xfrm>
            <a:off x="210536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DC5EC544-E710-C421-B817-B048F4CF3533}"/>
              </a:ext>
            </a:extLst>
          </p:cNvPr>
          <p:cNvSpPr/>
          <p:nvPr/>
        </p:nvSpPr>
        <p:spPr>
          <a:xfrm>
            <a:off x="311332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B831AB94-0D05-93FF-287D-25DA3DAE10FB}"/>
              </a:ext>
            </a:extLst>
          </p:cNvPr>
          <p:cNvSpPr/>
          <p:nvPr/>
        </p:nvSpPr>
        <p:spPr>
          <a:xfrm>
            <a:off x="412129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D3C92EA2-70E2-0945-2615-299D4EFC194E}"/>
              </a:ext>
            </a:extLst>
          </p:cNvPr>
          <p:cNvSpPr/>
          <p:nvPr/>
        </p:nvSpPr>
        <p:spPr>
          <a:xfrm>
            <a:off x="5129258"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A6A2BF96-74EC-BBD4-999B-1F5814D3549A}"/>
              </a:ext>
            </a:extLst>
          </p:cNvPr>
          <p:cNvSpPr/>
          <p:nvPr/>
        </p:nvSpPr>
        <p:spPr>
          <a:xfrm>
            <a:off x="6137224"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FC612E2F-6DDF-4D94-81CA-AA65BF396B0F}"/>
              </a:ext>
            </a:extLst>
          </p:cNvPr>
          <p:cNvSpPr/>
          <p:nvPr/>
        </p:nvSpPr>
        <p:spPr>
          <a:xfrm>
            <a:off x="714519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6186EC90-BAE1-E2B8-3CB2-EA7DFDD164BB}"/>
              </a:ext>
            </a:extLst>
          </p:cNvPr>
          <p:cNvSpPr/>
          <p:nvPr/>
        </p:nvSpPr>
        <p:spPr>
          <a:xfrm>
            <a:off x="815315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B3301DAF-07C2-6AAB-EB48-56320CE74F33}"/>
              </a:ext>
            </a:extLst>
          </p:cNvPr>
          <p:cNvSpPr/>
          <p:nvPr/>
        </p:nvSpPr>
        <p:spPr>
          <a:xfrm>
            <a:off x="916112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2DC2F82C-4F1D-E087-9DB8-69115F2E5EBB}"/>
              </a:ext>
            </a:extLst>
          </p:cNvPr>
          <p:cNvSpPr/>
          <p:nvPr/>
        </p:nvSpPr>
        <p:spPr>
          <a:xfrm>
            <a:off x="1017567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DF560836-6252-B3D8-F3D3-F9B3E381B0AF}"/>
              </a:ext>
            </a:extLst>
          </p:cNvPr>
          <p:cNvSpPr/>
          <p:nvPr/>
        </p:nvSpPr>
        <p:spPr>
          <a:xfrm>
            <a:off x="109081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4C853547-5273-F426-0EF1-8ABB324A0CEE}"/>
              </a:ext>
            </a:extLst>
          </p:cNvPr>
          <p:cNvSpPr/>
          <p:nvPr/>
        </p:nvSpPr>
        <p:spPr>
          <a:xfrm>
            <a:off x="210536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EE074530-CFEB-1103-FF8B-D03D8896BB5B}"/>
              </a:ext>
            </a:extLst>
          </p:cNvPr>
          <p:cNvSpPr/>
          <p:nvPr/>
        </p:nvSpPr>
        <p:spPr>
          <a:xfrm>
            <a:off x="311332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572400CC-0E38-1A2E-38D2-427EC8AE7793}"/>
              </a:ext>
            </a:extLst>
          </p:cNvPr>
          <p:cNvSpPr/>
          <p:nvPr/>
        </p:nvSpPr>
        <p:spPr>
          <a:xfrm>
            <a:off x="412129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94A1D477-94AA-5737-BF98-449DC6C03DD4}"/>
              </a:ext>
            </a:extLst>
          </p:cNvPr>
          <p:cNvSpPr/>
          <p:nvPr/>
        </p:nvSpPr>
        <p:spPr>
          <a:xfrm>
            <a:off x="5129258"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F4F3D129-6808-2CC8-EE04-408B8BD56A80}"/>
              </a:ext>
            </a:extLst>
          </p:cNvPr>
          <p:cNvSpPr/>
          <p:nvPr/>
        </p:nvSpPr>
        <p:spPr>
          <a:xfrm>
            <a:off x="6137224"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a:extLst>
              <a:ext uri="{FF2B5EF4-FFF2-40B4-BE49-F238E27FC236}">
                <a16:creationId xmlns:a16="http://schemas.microsoft.com/office/drawing/2014/main" id="{22774CAF-9F62-7847-177E-8C528288EB1B}"/>
              </a:ext>
            </a:extLst>
          </p:cNvPr>
          <p:cNvSpPr/>
          <p:nvPr/>
        </p:nvSpPr>
        <p:spPr>
          <a:xfrm>
            <a:off x="714519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3F478744-5CC1-9D54-F4BD-E32A271C1EE4}"/>
              </a:ext>
            </a:extLst>
          </p:cNvPr>
          <p:cNvSpPr/>
          <p:nvPr/>
        </p:nvSpPr>
        <p:spPr>
          <a:xfrm>
            <a:off x="815315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2EA2AF77-2910-F3EB-0DE9-B461D81E0CE5}"/>
              </a:ext>
            </a:extLst>
          </p:cNvPr>
          <p:cNvSpPr/>
          <p:nvPr/>
        </p:nvSpPr>
        <p:spPr>
          <a:xfrm>
            <a:off x="916112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9BF3A04A-99ED-215E-8CAD-D5599267BE17}"/>
              </a:ext>
            </a:extLst>
          </p:cNvPr>
          <p:cNvSpPr/>
          <p:nvPr/>
        </p:nvSpPr>
        <p:spPr>
          <a:xfrm>
            <a:off x="1017567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0058F41E-7BBE-FF68-93D2-C848475B3193}"/>
              </a:ext>
            </a:extLst>
          </p:cNvPr>
          <p:cNvSpPr/>
          <p:nvPr/>
        </p:nvSpPr>
        <p:spPr>
          <a:xfrm>
            <a:off x="1090812" y="5359510"/>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412AB1E7-6F7B-9A66-B6B2-AE8EA65F4C7E}"/>
              </a:ext>
            </a:extLst>
          </p:cNvPr>
          <p:cNvSpPr txBox="1"/>
          <p:nvPr/>
        </p:nvSpPr>
        <p:spPr>
          <a:xfrm>
            <a:off x="2216628" y="2278352"/>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1</a:t>
            </a:r>
          </a:p>
        </p:txBody>
      </p:sp>
      <p:sp>
        <p:nvSpPr>
          <p:cNvPr id="74" name="ZoneTexte 73">
            <a:extLst>
              <a:ext uri="{FF2B5EF4-FFF2-40B4-BE49-F238E27FC236}">
                <a16:creationId xmlns:a16="http://schemas.microsoft.com/office/drawing/2014/main" id="{E3FB6EAA-10CE-896B-CE55-7321D8454B54}"/>
              </a:ext>
            </a:extLst>
          </p:cNvPr>
          <p:cNvSpPr txBox="1"/>
          <p:nvPr/>
        </p:nvSpPr>
        <p:spPr>
          <a:xfrm>
            <a:off x="3224594" y="2277208"/>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2</a:t>
            </a:r>
          </a:p>
        </p:txBody>
      </p:sp>
      <p:sp>
        <p:nvSpPr>
          <p:cNvPr id="75" name="ZoneTexte 74">
            <a:extLst>
              <a:ext uri="{FF2B5EF4-FFF2-40B4-BE49-F238E27FC236}">
                <a16:creationId xmlns:a16="http://schemas.microsoft.com/office/drawing/2014/main" id="{9E3C4A23-A076-9F20-AB9F-BD72989EC019}"/>
              </a:ext>
            </a:extLst>
          </p:cNvPr>
          <p:cNvSpPr txBox="1"/>
          <p:nvPr/>
        </p:nvSpPr>
        <p:spPr>
          <a:xfrm>
            <a:off x="4232560"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3</a:t>
            </a:r>
          </a:p>
        </p:txBody>
      </p:sp>
      <p:sp>
        <p:nvSpPr>
          <p:cNvPr id="76" name="ZoneTexte 75">
            <a:extLst>
              <a:ext uri="{FF2B5EF4-FFF2-40B4-BE49-F238E27FC236}">
                <a16:creationId xmlns:a16="http://schemas.microsoft.com/office/drawing/2014/main" id="{9C263C2F-2767-930A-AA0F-E9B276FD3AA2}"/>
              </a:ext>
            </a:extLst>
          </p:cNvPr>
          <p:cNvSpPr txBox="1"/>
          <p:nvPr/>
        </p:nvSpPr>
        <p:spPr>
          <a:xfrm>
            <a:off x="5240526"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4</a:t>
            </a:r>
          </a:p>
        </p:txBody>
      </p:sp>
      <p:sp>
        <p:nvSpPr>
          <p:cNvPr id="77" name="ZoneTexte 76">
            <a:extLst>
              <a:ext uri="{FF2B5EF4-FFF2-40B4-BE49-F238E27FC236}">
                <a16:creationId xmlns:a16="http://schemas.microsoft.com/office/drawing/2014/main" id="{BE7E0E9B-B2FB-21D5-A470-6A0D83D01D49}"/>
              </a:ext>
            </a:extLst>
          </p:cNvPr>
          <p:cNvSpPr txBox="1"/>
          <p:nvPr/>
        </p:nvSpPr>
        <p:spPr>
          <a:xfrm>
            <a:off x="6248492"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5</a:t>
            </a:r>
          </a:p>
        </p:txBody>
      </p:sp>
      <p:sp>
        <p:nvSpPr>
          <p:cNvPr id="78" name="ZoneTexte 77">
            <a:extLst>
              <a:ext uri="{FF2B5EF4-FFF2-40B4-BE49-F238E27FC236}">
                <a16:creationId xmlns:a16="http://schemas.microsoft.com/office/drawing/2014/main" id="{A8E5B637-CCF5-3682-E15B-013BE1C31FCB}"/>
              </a:ext>
            </a:extLst>
          </p:cNvPr>
          <p:cNvSpPr txBox="1"/>
          <p:nvPr/>
        </p:nvSpPr>
        <p:spPr>
          <a:xfrm>
            <a:off x="7256458"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6</a:t>
            </a:r>
          </a:p>
        </p:txBody>
      </p:sp>
      <p:sp>
        <p:nvSpPr>
          <p:cNvPr id="79" name="ZoneTexte 78">
            <a:extLst>
              <a:ext uri="{FF2B5EF4-FFF2-40B4-BE49-F238E27FC236}">
                <a16:creationId xmlns:a16="http://schemas.microsoft.com/office/drawing/2014/main" id="{CA3DCBE8-E09A-D3C6-CD81-260792BE9682}"/>
              </a:ext>
            </a:extLst>
          </p:cNvPr>
          <p:cNvSpPr txBox="1"/>
          <p:nvPr/>
        </p:nvSpPr>
        <p:spPr>
          <a:xfrm>
            <a:off x="8264424"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7</a:t>
            </a:r>
          </a:p>
        </p:txBody>
      </p:sp>
      <p:sp>
        <p:nvSpPr>
          <p:cNvPr id="80" name="ZoneTexte 79">
            <a:extLst>
              <a:ext uri="{FF2B5EF4-FFF2-40B4-BE49-F238E27FC236}">
                <a16:creationId xmlns:a16="http://schemas.microsoft.com/office/drawing/2014/main" id="{9335A1A3-09F7-2801-77F0-790E0EE5866A}"/>
              </a:ext>
            </a:extLst>
          </p:cNvPr>
          <p:cNvSpPr txBox="1"/>
          <p:nvPr/>
        </p:nvSpPr>
        <p:spPr>
          <a:xfrm>
            <a:off x="9272390"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8</a:t>
            </a:r>
          </a:p>
        </p:txBody>
      </p:sp>
      <p:sp>
        <p:nvSpPr>
          <p:cNvPr id="81" name="ZoneTexte 80">
            <a:extLst>
              <a:ext uri="{FF2B5EF4-FFF2-40B4-BE49-F238E27FC236}">
                <a16:creationId xmlns:a16="http://schemas.microsoft.com/office/drawing/2014/main" id="{176C0FE5-7156-A6B1-4CEA-6840A4633863}"/>
              </a:ext>
            </a:extLst>
          </p:cNvPr>
          <p:cNvSpPr txBox="1"/>
          <p:nvPr/>
        </p:nvSpPr>
        <p:spPr>
          <a:xfrm>
            <a:off x="10286938"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9</a:t>
            </a:r>
          </a:p>
        </p:txBody>
      </p:sp>
      <p:sp>
        <p:nvSpPr>
          <p:cNvPr id="82" name="ZoneTexte 81">
            <a:extLst>
              <a:ext uri="{FF2B5EF4-FFF2-40B4-BE49-F238E27FC236}">
                <a16:creationId xmlns:a16="http://schemas.microsoft.com/office/drawing/2014/main" id="{65ABD7D7-FF6D-114A-BEA1-F3D85ACBD0F7}"/>
              </a:ext>
            </a:extLst>
          </p:cNvPr>
          <p:cNvSpPr txBox="1"/>
          <p:nvPr/>
        </p:nvSpPr>
        <p:spPr>
          <a:xfrm>
            <a:off x="1090812" y="3342525"/>
            <a:ext cx="896698"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0</a:t>
            </a:r>
          </a:p>
        </p:txBody>
      </p:sp>
      <p:sp>
        <p:nvSpPr>
          <p:cNvPr id="83" name="ZoneTexte 82">
            <a:extLst>
              <a:ext uri="{FF2B5EF4-FFF2-40B4-BE49-F238E27FC236}">
                <a16:creationId xmlns:a16="http://schemas.microsoft.com/office/drawing/2014/main" id="{03DB7DAC-C8D4-1C4F-29C4-DBBF2F626F28}"/>
              </a:ext>
            </a:extLst>
          </p:cNvPr>
          <p:cNvSpPr txBox="1"/>
          <p:nvPr/>
        </p:nvSpPr>
        <p:spPr>
          <a:xfrm>
            <a:off x="2210046"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1</a:t>
            </a:r>
          </a:p>
        </p:txBody>
      </p:sp>
      <p:sp>
        <p:nvSpPr>
          <p:cNvPr id="84" name="ZoneTexte 83">
            <a:extLst>
              <a:ext uri="{FF2B5EF4-FFF2-40B4-BE49-F238E27FC236}">
                <a16:creationId xmlns:a16="http://schemas.microsoft.com/office/drawing/2014/main" id="{4BC90BAA-F5CD-7C2F-0C52-502C04182F83}"/>
              </a:ext>
            </a:extLst>
          </p:cNvPr>
          <p:cNvSpPr txBox="1"/>
          <p:nvPr/>
        </p:nvSpPr>
        <p:spPr>
          <a:xfrm>
            <a:off x="3172250" y="336977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2</a:t>
            </a:r>
          </a:p>
        </p:txBody>
      </p:sp>
      <p:sp>
        <p:nvSpPr>
          <p:cNvPr id="85" name="ZoneTexte 84">
            <a:extLst>
              <a:ext uri="{FF2B5EF4-FFF2-40B4-BE49-F238E27FC236}">
                <a16:creationId xmlns:a16="http://schemas.microsoft.com/office/drawing/2014/main" id="{8FD776E5-0E28-1D80-BF49-87E69116FE3F}"/>
              </a:ext>
            </a:extLst>
          </p:cNvPr>
          <p:cNvSpPr txBox="1"/>
          <p:nvPr/>
        </p:nvSpPr>
        <p:spPr>
          <a:xfrm>
            <a:off x="4180216" y="3342525"/>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3</a:t>
            </a:r>
          </a:p>
        </p:txBody>
      </p:sp>
      <p:sp>
        <p:nvSpPr>
          <p:cNvPr id="86" name="ZoneTexte 85">
            <a:extLst>
              <a:ext uri="{FF2B5EF4-FFF2-40B4-BE49-F238E27FC236}">
                <a16:creationId xmlns:a16="http://schemas.microsoft.com/office/drawing/2014/main" id="{04D853E3-E52B-CA0E-DFD2-25B83164F597}"/>
              </a:ext>
            </a:extLst>
          </p:cNvPr>
          <p:cNvSpPr txBox="1"/>
          <p:nvPr/>
        </p:nvSpPr>
        <p:spPr>
          <a:xfrm>
            <a:off x="5188182" y="336814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4</a:t>
            </a:r>
          </a:p>
        </p:txBody>
      </p:sp>
      <p:sp>
        <p:nvSpPr>
          <p:cNvPr id="87" name="ZoneTexte 86">
            <a:extLst>
              <a:ext uri="{FF2B5EF4-FFF2-40B4-BE49-F238E27FC236}">
                <a16:creationId xmlns:a16="http://schemas.microsoft.com/office/drawing/2014/main" id="{2CCCFE94-C465-541A-2275-C7146B7DCA1B}"/>
              </a:ext>
            </a:extLst>
          </p:cNvPr>
          <p:cNvSpPr txBox="1"/>
          <p:nvPr/>
        </p:nvSpPr>
        <p:spPr>
          <a:xfrm>
            <a:off x="6192857"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5</a:t>
            </a:r>
          </a:p>
        </p:txBody>
      </p:sp>
      <p:sp>
        <p:nvSpPr>
          <p:cNvPr id="88" name="ZoneTexte 87">
            <a:extLst>
              <a:ext uri="{FF2B5EF4-FFF2-40B4-BE49-F238E27FC236}">
                <a16:creationId xmlns:a16="http://schemas.microsoft.com/office/drawing/2014/main" id="{5B0F3FCE-4E7A-1CBB-0534-AFA79943426E}"/>
              </a:ext>
            </a:extLst>
          </p:cNvPr>
          <p:cNvSpPr txBox="1"/>
          <p:nvPr/>
        </p:nvSpPr>
        <p:spPr>
          <a:xfrm>
            <a:off x="7204114" y="333680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6</a:t>
            </a:r>
          </a:p>
        </p:txBody>
      </p:sp>
      <p:sp>
        <p:nvSpPr>
          <p:cNvPr id="89" name="ZoneTexte 88">
            <a:extLst>
              <a:ext uri="{FF2B5EF4-FFF2-40B4-BE49-F238E27FC236}">
                <a16:creationId xmlns:a16="http://schemas.microsoft.com/office/drawing/2014/main" id="{9D85CC96-C494-99B7-7DCD-F24D4B365DB9}"/>
              </a:ext>
            </a:extLst>
          </p:cNvPr>
          <p:cNvSpPr txBox="1"/>
          <p:nvPr/>
        </p:nvSpPr>
        <p:spPr>
          <a:xfrm>
            <a:off x="8214329" y="3354423"/>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7</a:t>
            </a:r>
          </a:p>
        </p:txBody>
      </p:sp>
      <p:sp>
        <p:nvSpPr>
          <p:cNvPr id="90" name="ZoneTexte 89">
            <a:extLst>
              <a:ext uri="{FF2B5EF4-FFF2-40B4-BE49-F238E27FC236}">
                <a16:creationId xmlns:a16="http://schemas.microsoft.com/office/drawing/2014/main" id="{D5F2C4C3-82B4-7902-F43F-0B041F7D6704}"/>
              </a:ext>
            </a:extLst>
          </p:cNvPr>
          <p:cNvSpPr txBox="1"/>
          <p:nvPr/>
        </p:nvSpPr>
        <p:spPr>
          <a:xfrm>
            <a:off x="9167704" y="3354423"/>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8</a:t>
            </a:r>
          </a:p>
        </p:txBody>
      </p:sp>
      <p:sp>
        <p:nvSpPr>
          <p:cNvPr id="91" name="ZoneTexte 90">
            <a:extLst>
              <a:ext uri="{FF2B5EF4-FFF2-40B4-BE49-F238E27FC236}">
                <a16:creationId xmlns:a16="http://schemas.microsoft.com/office/drawing/2014/main" id="{9AF2B52D-CFBD-9D1B-53C7-6DE09E7FCC6C}"/>
              </a:ext>
            </a:extLst>
          </p:cNvPr>
          <p:cNvSpPr txBox="1"/>
          <p:nvPr/>
        </p:nvSpPr>
        <p:spPr>
          <a:xfrm>
            <a:off x="10231303" y="3368142"/>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9</a:t>
            </a:r>
          </a:p>
        </p:txBody>
      </p:sp>
      <p:sp>
        <p:nvSpPr>
          <p:cNvPr id="92" name="ZoneTexte 91">
            <a:extLst>
              <a:ext uri="{FF2B5EF4-FFF2-40B4-BE49-F238E27FC236}">
                <a16:creationId xmlns:a16="http://schemas.microsoft.com/office/drawing/2014/main" id="{A03B0993-817B-BEDD-3760-A49E311103C8}"/>
              </a:ext>
            </a:extLst>
          </p:cNvPr>
          <p:cNvSpPr txBox="1"/>
          <p:nvPr/>
        </p:nvSpPr>
        <p:spPr>
          <a:xfrm>
            <a:off x="1156823" y="4430153"/>
            <a:ext cx="792011"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0</a:t>
            </a:r>
          </a:p>
        </p:txBody>
      </p:sp>
      <p:sp>
        <p:nvSpPr>
          <p:cNvPr id="93" name="ZoneTexte 92">
            <a:extLst>
              <a:ext uri="{FF2B5EF4-FFF2-40B4-BE49-F238E27FC236}">
                <a16:creationId xmlns:a16="http://schemas.microsoft.com/office/drawing/2014/main" id="{56CFB6D2-9167-4641-457E-5B2B4AE800CF}"/>
              </a:ext>
            </a:extLst>
          </p:cNvPr>
          <p:cNvSpPr txBox="1"/>
          <p:nvPr/>
        </p:nvSpPr>
        <p:spPr>
          <a:xfrm>
            <a:off x="2171618"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1</a:t>
            </a:r>
          </a:p>
        </p:txBody>
      </p:sp>
      <p:sp>
        <p:nvSpPr>
          <p:cNvPr id="94" name="ZoneTexte 93">
            <a:extLst>
              <a:ext uri="{FF2B5EF4-FFF2-40B4-BE49-F238E27FC236}">
                <a16:creationId xmlns:a16="http://schemas.microsoft.com/office/drawing/2014/main" id="{8B71ACF6-8AA8-325A-4D5B-DF1F4D73378F}"/>
              </a:ext>
            </a:extLst>
          </p:cNvPr>
          <p:cNvSpPr txBox="1"/>
          <p:nvPr/>
        </p:nvSpPr>
        <p:spPr>
          <a:xfrm>
            <a:off x="3172250"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2</a:t>
            </a:r>
          </a:p>
        </p:txBody>
      </p:sp>
      <p:sp>
        <p:nvSpPr>
          <p:cNvPr id="95" name="ZoneTexte 94">
            <a:extLst>
              <a:ext uri="{FF2B5EF4-FFF2-40B4-BE49-F238E27FC236}">
                <a16:creationId xmlns:a16="http://schemas.microsoft.com/office/drawing/2014/main" id="{41EAE557-E855-B4C8-8E54-3CFD434DFD6B}"/>
              </a:ext>
            </a:extLst>
          </p:cNvPr>
          <p:cNvSpPr txBox="1"/>
          <p:nvPr/>
        </p:nvSpPr>
        <p:spPr>
          <a:xfrm>
            <a:off x="4180216"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3</a:t>
            </a:r>
          </a:p>
        </p:txBody>
      </p:sp>
      <p:sp>
        <p:nvSpPr>
          <p:cNvPr id="96" name="ZoneTexte 95">
            <a:extLst>
              <a:ext uri="{FF2B5EF4-FFF2-40B4-BE49-F238E27FC236}">
                <a16:creationId xmlns:a16="http://schemas.microsoft.com/office/drawing/2014/main" id="{32F21E3A-2139-B3F9-0B19-8DC34A6BCEA0}"/>
              </a:ext>
            </a:extLst>
          </p:cNvPr>
          <p:cNvSpPr txBox="1"/>
          <p:nvPr/>
        </p:nvSpPr>
        <p:spPr>
          <a:xfrm>
            <a:off x="5106326" y="4399046"/>
            <a:ext cx="893418"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4</a:t>
            </a:r>
          </a:p>
        </p:txBody>
      </p:sp>
      <p:sp>
        <p:nvSpPr>
          <p:cNvPr id="97" name="ZoneTexte 96">
            <a:extLst>
              <a:ext uri="{FF2B5EF4-FFF2-40B4-BE49-F238E27FC236}">
                <a16:creationId xmlns:a16="http://schemas.microsoft.com/office/drawing/2014/main" id="{1309AD2A-104D-1706-F325-52B37E53B793}"/>
              </a:ext>
            </a:extLst>
          </p:cNvPr>
          <p:cNvSpPr txBox="1"/>
          <p:nvPr/>
        </p:nvSpPr>
        <p:spPr>
          <a:xfrm>
            <a:off x="6192857"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5</a:t>
            </a:r>
          </a:p>
        </p:txBody>
      </p:sp>
      <p:sp>
        <p:nvSpPr>
          <p:cNvPr id="98" name="ZoneTexte 97">
            <a:extLst>
              <a:ext uri="{FF2B5EF4-FFF2-40B4-BE49-F238E27FC236}">
                <a16:creationId xmlns:a16="http://schemas.microsoft.com/office/drawing/2014/main" id="{9BE59858-4304-800B-FBB5-56F58C61EEC8}"/>
              </a:ext>
            </a:extLst>
          </p:cNvPr>
          <p:cNvSpPr txBox="1"/>
          <p:nvPr/>
        </p:nvSpPr>
        <p:spPr>
          <a:xfrm>
            <a:off x="7176770" y="4420528"/>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6</a:t>
            </a:r>
          </a:p>
        </p:txBody>
      </p:sp>
      <p:sp>
        <p:nvSpPr>
          <p:cNvPr id="99" name="ZoneTexte 98">
            <a:extLst>
              <a:ext uri="{FF2B5EF4-FFF2-40B4-BE49-F238E27FC236}">
                <a16:creationId xmlns:a16="http://schemas.microsoft.com/office/drawing/2014/main" id="{E344BB72-2713-F4C2-9933-FE55C1A204C8}"/>
              </a:ext>
            </a:extLst>
          </p:cNvPr>
          <p:cNvSpPr txBox="1"/>
          <p:nvPr/>
        </p:nvSpPr>
        <p:spPr>
          <a:xfrm>
            <a:off x="8264424"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7</a:t>
            </a:r>
          </a:p>
        </p:txBody>
      </p:sp>
      <p:sp>
        <p:nvSpPr>
          <p:cNvPr id="100" name="ZoneTexte 99">
            <a:extLst>
              <a:ext uri="{FF2B5EF4-FFF2-40B4-BE49-F238E27FC236}">
                <a16:creationId xmlns:a16="http://schemas.microsoft.com/office/drawing/2014/main" id="{6148611B-689B-5C15-E3A1-C9679911C66C}"/>
              </a:ext>
            </a:extLst>
          </p:cNvPr>
          <p:cNvSpPr txBox="1"/>
          <p:nvPr/>
        </p:nvSpPr>
        <p:spPr>
          <a:xfrm>
            <a:off x="9216755"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8</a:t>
            </a:r>
          </a:p>
        </p:txBody>
      </p:sp>
      <p:sp>
        <p:nvSpPr>
          <p:cNvPr id="101" name="ZoneTexte 100">
            <a:extLst>
              <a:ext uri="{FF2B5EF4-FFF2-40B4-BE49-F238E27FC236}">
                <a16:creationId xmlns:a16="http://schemas.microsoft.com/office/drawing/2014/main" id="{81BC81C0-0C22-30A6-8BA8-CE7974803687}"/>
              </a:ext>
            </a:extLst>
          </p:cNvPr>
          <p:cNvSpPr txBox="1"/>
          <p:nvPr/>
        </p:nvSpPr>
        <p:spPr>
          <a:xfrm>
            <a:off x="10231303"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9</a:t>
            </a:r>
          </a:p>
        </p:txBody>
      </p:sp>
      <p:sp>
        <p:nvSpPr>
          <p:cNvPr id="102" name="ZoneTexte 101">
            <a:extLst>
              <a:ext uri="{FF2B5EF4-FFF2-40B4-BE49-F238E27FC236}">
                <a16:creationId xmlns:a16="http://schemas.microsoft.com/office/drawing/2014/main" id="{797F4357-E666-8CCD-341A-08D2BB1B1886}"/>
              </a:ext>
            </a:extLst>
          </p:cNvPr>
          <p:cNvSpPr txBox="1"/>
          <p:nvPr/>
        </p:nvSpPr>
        <p:spPr>
          <a:xfrm>
            <a:off x="1214098" y="5455567"/>
            <a:ext cx="773412" cy="707886"/>
          </a:xfrm>
          <a:prstGeom prst="rect">
            <a:avLst/>
          </a:prstGeom>
          <a:noFill/>
        </p:spPr>
        <p:txBody>
          <a:bodyPr wrap="square" rtlCol="0">
            <a:spAutoFit/>
          </a:bodyPr>
          <a:lstStyle/>
          <a:p>
            <a:pPr algn="ctr"/>
            <a:r>
              <a:rPr lang="fr-FR" sz="4000" b="1" dirty="0">
                <a:solidFill>
                  <a:srgbClr val="0070C0"/>
                </a:solidFill>
                <a:latin typeface="Acceseditionsscript Normal" panose="00000500000000000000" pitchFamily="50" charset="0"/>
              </a:rPr>
              <a:t>3</a:t>
            </a:r>
            <a:r>
              <a:rPr lang="fr-FR" sz="4000" b="1" dirty="0">
                <a:latin typeface="Acceseditionsscript Normal" panose="00000500000000000000" pitchFamily="50" charset="0"/>
              </a:rPr>
              <a:t>0</a:t>
            </a:r>
          </a:p>
        </p:txBody>
      </p:sp>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04" name="Groupe 103">
            <a:extLst>
              <a:ext uri="{FF2B5EF4-FFF2-40B4-BE49-F238E27FC236}">
                <a16:creationId xmlns:a16="http://schemas.microsoft.com/office/drawing/2014/main" id="{2D2F3BC2-F929-424B-8D3C-22FB92B2E203}"/>
              </a:ext>
            </a:extLst>
          </p:cNvPr>
          <p:cNvGrpSpPr/>
          <p:nvPr/>
        </p:nvGrpSpPr>
        <p:grpSpPr>
          <a:xfrm>
            <a:off x="838200" y="163680"/>
            <a:ext cx="10325100" cy="1015663"/>
            <a:chOff x="838200" y="163680"/>
            <a:chExt cx="10325100" cy="1015663"/>
          </a:xfrm>
        </p:grpSpPr>
        <p:sp>
          <p:nvSpPr>
            <p:cNvPr id="105" name="Flèche : pentagone 104">
              <a:extLst>
                <a:ext uri="{FF2B5EF4-FFF2-40B4-BE49-F238E27FC236}">
                  <a16:creationId xmlns:a16="http://schemas.microsoft.com/office/drawing/2014/main" id="{C8DA8632-3AE9-4A6F-B0A3-2B45678978E1}"/>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ZoneTexte 105">
              <a:extLst>
                <a:ext uri="{FF2B5EF4-FFF2-40B4-BE49-F238E27FC236}">
                  <a16:creationId xmlns:a16="http://schemas.microsoft.com/office/drawing/2014/main" id="{4046D80D-FBDF-4908-A913-13E4BCA679D6}"/>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07" name="Groupe 106">
              <a:extLst>
                <a:ext uri="{FF2B5EF4-FFF2-40B4-BE49-F238E27FC236}">
                  <a16:creationId xmlns:a16="http://schemas.microsoft.com/office/drawing/2014/main" id="{D2B386E0-44EA-47F1-816C-6036D697BBF6}"/>
                </a:ext>
              </a:extLst>
            </p:cNvPr>
            <p:cNvGrpSpPr/>
            <p:nvPr/>
          </p:nvGrpSpPr>
          <p:grpSpPr>
            <a:xfrm>
              <a:off x="9816459" y="348031"/>
              <a:ext cx="872400" cy="646959"/>
              <a:chOff x="10999694" y="163680"/>
              <a:chExt cx="872400" cy="646959"/>
            </a:xfrm>
          </p:grpSpPr>
          <p:sp>
            <p:nvSpPr>
              <p:cNvPr id="108" name="Étoile : 5 branches 107">
                <a:extLst>
                  <a:ext uri="{FF2B5EF4-FFF2-40B4-BE49-F238E27FC236}">
                    <a16:creationId xmlns:a16="http://schemas.microsoft.com/office/drawing/2014/main" id="{98DCB59C-07D4-41B1-AB5A-7A8C48AD11B1}"/>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9" name="Étoile : 5 branches 108">
                <a:extLst>
                  <a:ext uri="{FF2B5EF4-FFF2-40B4-BE49-F238E27FC236}">
                    <a16:creationId xmlns:a16="http://schemas.microsoft.com/office/drawing/2014/main" id="{01BEABC5-0518-4197-AE79-11F97CA21091}"/>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0" name="Étoile : 5 branches 109">
                <a:extLst>
                  <a:ext uri="{FF2B5EF4-FFF2-40B4-BE49-F238E27FC236}">
                    <a16:creationId xmlns:a16="http://schemas.microsoft.com/office/drawing/2014/main" id="{45CC82A7-E62B-4DD4-94FB-C3101FD18F5E}"/>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112" name="ZoneTexte 111">
            <a:extLst>
              <a:ext uri="{FF2B5EF4-FFF2-40B4-BE49-F238E27FC236}">
                <a16:creationId xmlns:a16="http://schemas.microsoft.com/office/drawing/2014/main" id="{E9634CEA-A962-4375-9DD1-379C323CDEA9}"/>
              </a:ext>
            </a:extLst>
          </p:cNvPr>
          <p:cNvSpPr txBox="1"/>
          <p:nvPr/>
        </p:nvSpPr>
        <p:spPr>
          <a:xfrm>
            <a:off x="933451" y="1175365"/>
            <a:ext cx="9891432"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récite la comptine numérique </a:t>
            </a:r>
            <a:r>
              <a:rPr lang="fr-FR" sz="1600" i="1" u="sng" dirty="0">
                <a:latin typeface="Acceseditionscursive Normal" panose="00000500000000000000" pitchFamily="50" charset="0"/>
              </a:rPr>
              <a:t>individuellement</a:t>
            </a:r>
            <a:r>
              <a:rPr lang="fr-FR" sz="1600" i="1" dirty="0">
                <a:latin typeface="Acceseditionscursive Normal" panose="00000500000000000000" pitchFamily="50" charset="0"/>
              </a:rPr>
              <a:t>.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XXX, </a:t>
            </a:r>
            <a:r>
              <a:rPr lang="fr-FR" b="1" dirty="0" err="1">
                <a:latin typeface="Acceseditionsscript Normal" panose="00000500000000000000" pitchFamily="50" charset="0"/>
              </a:rPr>
              <a:t>sing</a:t>
            </a:r>
            <a:r>
              <a:rPr lang="fr-FR" b="1" dirty="0">
                <a:latin typeface="Acceseditionsscript Normal" panose="00000500000000000000" pitchFamily="50" charset="0"/>
              </a:rPr>
              <a:t> the </a:t>
            </a:r>
            <a:r>
              <a:rPr lang="fr-FR" b="1" dirty="0" err="1">
                <a:latin typeface="Acceseditionsscript Normal" panose="00000500000000000000" pitchFamily="50" charset="0"/>
              </a:rPr>
              <a:t>number</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fr-FR" b="1" dirty="0">
                <a:latin typeface="Acceseditionsscript Normal" panose="00000500000000000000" pitchFamily="50" charset="0"/>
              </a:rPr>
              <a:t>. // YYY, </a:t>
            </a:r>
            <a:r>
              <a:rPr lang="fr-FR" b="1" dirty="0" err="1">
                <a:latin typeface="Acceseditionsscript Normal" panose="00000500000000000000" pitchFamily="50" charset="0"/>
              </a:rPr>
              <a:t>your</a:t>
            </a:r>
            <a:r>
              <a:rPr lang="fr-FR" b="1" dirty="0">
                <a:latin typeface="Acceseditionsscript Normal" panose="00000500000000000000" pitchFamily="50" charset="0"/>
              </a:rPr>
              <a:t> </a:t>
            </a:r>
            <a:r>
              <a:rPr lang="fr-FR" b="1" dirty="0" err="1">
                <a:latin typeface="Acceseditionsscript Normal" panose="00000500000000000000" pitchFamily="50" charset="0"/>
              </a:rPr>
              <a:t>turn</a:t>
            </a:r>
            <a:r>
              <a:rPr lang="fr-FR" b="1" dirty="0">
                <a:latin typeface="Acceseditionsscript Normal" panose="00000500000000000000" pitchFamily="50" charset="0"/>
              </a:rPr>
              <a:t>! »</a:t>
            </a:r>
            <a:endParaRPr lang="en-GB" b="1" dirty="0">
              <a:latin typeface="Acceseditionsscript Normal" panose="00000500000000000000" pitchFamily="50" charset="0"/>
            </a:endParaRPr>
          </a:p>
        </p:txBody>
      </p:sp>
    </p:spTree>
    <p:extLst>
      <p:ext uri="{BB962C8B-B14F-4D97-AF65-F5344CB8AC3E}">
        <p14:creationId xmlns:p14="http://schemas.microsoft.com/office/powerpoint/2010/main" val="388312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p:bldP spid="80" grpId="0"/>
      <p:bldP spid="81" grpId="0"/>
      <p:bldP spid="82" grpId="0"/>
      <p:bldP spid="83" grpId="0"/>
      <p:bldP spid="84" grpId="0"/>
      <p:bldP spid="85"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149019"/>
            <a:ext cx="12192000" cy="4708981"/>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r>
              <a:rPr lang="fr-FR" sz="2000" b="1" dirty="0" err="1">
                <a:latin typeface="Acceseditionsscript Normal" panose="00000500000000000000" pitchFamily="50" charset="0"/>
              </a:rPr>
              <a:t>What</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shape</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is</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it</a:t>
            </a:r>
            <a:r>
              <a:rPr lang="fr-FR" sz="2000" b="1" dirty="0">
                <a:latin typeface="Acceseditionsscript Normal" panose="00000500000000000000" pitchFamily="50" charset="0"/>
              </a:rPr>
              <a:t>?</a:t>
            </a:r>
            <a:r>
              <a:rPr lang="en-GB" sz="2000" b="1" dirty="0">
                <a:latin typeface="Acceseditionsscript Normal" panose="00000500000000000000" pitchFamily="50" charset="0"/>
              </a:rPr>
              <a:t> »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On attend les réponses des enfants en français dans un premier temps : « rectangle, carré, rond ». </a:t>
            </a:r>
          </a:p>
          <a:p>
            <a:r>
              <a:rPr lang="fr-FR" sz="2000" i="1" dirty="0">
                <a:latin typeface="Acceseditionsscript Normal" panose="00000500000000000000" pitchFamily="50" charset="0"/>
              </a:rPr>
              <a:t>Le PE peut valider les propositions en les répétant en anglais : « Yes, </a:t>
            </a:r>
            <a:r>
              <a:rPr lang="fr-FR" sz="2000" i="1" dirty="0" err="1">
                <a:latin typeface="Acceseditionsscript Normal" panose="00000500000000000000" pitchFamily="50" charset="0"/>
              </a:rPr>
              <a:t>this</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is</a:t>
            </a:r>
            <a:r>
              <a:rPr lang="fr-FR" sz="2000" i="1" dirty="0">
                <a:latin typeface="Acceseditionsscript Normal" panose="00000500000000000000" pitchFamily="50" charset="0"/>
              </a:rPr>
              <a:t> a rectangle / a square / a </a:t>
            </a:r>
            <a:r>
              <a:rPr lang="fr-FR" sz="2000" i="1" dirty="0" err="1">
                <a:latin typeface="Acceseditionsscript Normal" panose="00000500000000000000" pitchFamily="50" charset="0"/>
              </a:rPr>
              <a:t>circle</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Repeat</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with</a:t>
            </a:r>
            <a:r>
              <a:rPr lang="fr-FR" sz="2000" i="1" dirty="0">
                <a:latin typeface="Acceseditionsscript Normal" panose="00000500000000000000" pitchFamily="50" charset="0"/>
              </a:rPr>
              <a:t> me : "a ... ". »</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Conseils :</a:t>
            </a:r>
          </a:p>
          <a:p>
            <a:r>
              <a:rPr lang="fr-FR" sz="2000" i="1" dirty="0">
                <a:solidFill>
                  <a:schemeClr val="bg1">
                    <a:lumMod val="50000"/>
                  </a:schemeClr>
                </a:solidFill>
                <a:latin typeface="Acceseditionsscript Normal" panose="00000500000000000000" pitchFamily="50" charset="0"/>
              </a:rPr>
              <a:t>Les 3 premières formes présentées doivent seulement être nommées : square, </a:t>
            </a:r>
            <a:r>
              <a:rPr lang="fr-FR" sz="2000" i="1" dirty="0" err="1">
                <a:solidFill>
                  <a:schemeClr val="bg1">
                    <a:lumMod val="50000"/>
                  </a:schemeClr>
                </a:solidFill>
                <a:latin typeface="Acceseditionsscript Normal" panose="00000500000000000000" pitchFamily="50" charset="0"/>
              </a:rPr>
              <a:t>circle</a:t>
            </a:r>
            <a:r>
              <a:rPr lang="fr-FR" sz="2000" i="1" dirty="0">
                <a:solidFill>
                  <a:schemeClr val="bg1">
                    <a:lumMod val="50000"/>
                  </a:schemeClr>
                </a:solidFill>
                <a:latin typeface="Acceseditionsscript Normal" panose="00000500000000000000" pitchFamily="50" charset="0"/>
              </a:rPr>
              <a:t>, rectangle.</a:t>
            </a:r>
          </a:p>
          <a:p>
            <a:r>
              <a:rPr lang="fr-FR" sz="2000" i="1" dirty="0">
                <a:solidFill>
                  <a:schemeClr val="bg1">
                    <a:lumMod val="50000"/>
                  </a:schemeClr>
                </a:solidFill>
                <a:latin typeface="Acceseditionsscript Normal" panose="00000500000000000000" pitchFamily="50" charset="0"/>
              </a:rPr>
              <a:t>Ensuite, pour les 3 formes suivantes, les nommer, puis compter le nombre de sommets  : "how </a:t>
            </a:r>
            <a:r>
              <a:rPr lang="fr-FR" sz="2000" i="1" dirty="0" err="1">
                <a:solidFill>
                  <a:schemeClr val="bg1">
                    <a:lumMod val="50000"/>
                  </a:schemeClr>
                </a:solidFill>
                <a:latin typeface="Acceseditionsscript Normal" panose="00000500000000000000" pitchFamily="50" charset="0"/>
              </a:rPr>
              <a:t>many</a:t>
            </a:r>
            <a:r>
              <a:rPr lang="fr-FR" sz="2000" i="1" dirty="0">
                <a:solidFill>
                  <a:schemeClr val="bg1">
                    <a:lumMod val="50000"/>
                  </a:schemeClr>
                </a:solidFill>
                <a:latin typeface="Acceseditionsscript Normal" panose="00000500000000000000" pitchFamily="50" charset="0"/>
              </a:rPr>
              <a:t> corners?"  Pas de sommets pour le cercle !</a:t>
            </a:r>
          </a:p>
          <a:p>
            <a:r>
              <a:rPr lang="fr-FR" sz="2000" i="1" dirty="0">
                <a:solidFill>
                  <a:schemeClr val="bg1">
                    <a:lumMod val="50000"/>
                  </a:schemeClr>
                </a:solidFill>
                <a:latin typeface="Acceseditionsscript Normal" panose="00000500000000000000" pitchFamily="50" charset="0"/>
              </a:rPr>
              <a:t>Enfin, pour chacune des 4 dernières formes, la nommer, compter le nombre de sommets, puis compter le nombre de côtés : "how </a:t>
            </a:r>
            <a:r>
              <a:rPr lang="fr-FR" sz="2000" i="1" dirty="0" err="1">
                <a:solidFill>
                  <a:schemeClr val="bg1">
                    <a:lumMod val="50000"/>
                  </a:schemeClr>
                </a:solidFill>
                <a:latin typeface="Acceseditionsscript Normal" panose="00000500000000000000" pitchFamily="50" charset="0"/>
              </a:rPr>
              <a:t>many</a:t>
            </a:r>
            <a:r>
              <a:rPr lang="fr-FR" sz="2000" i="1" dirty="0">
                <a:solidFill>
                  <a:schemeClr val="bg1">
                    <a:lumMod val="50000"/>
                  </a:schemeClr>
                </a:solidFill>
                <a:latin typeface="Acceseditionsscript Normal" panose="00000500000000000000" pitchFamily="50" charset="0"/>
              </a:rPr>
              <a:t> </a:t>
            </a:r>
            <a:r>
              <a:rPr lang="fr-FR" sz="2000" i="1" dirty="0" err="1">
                <a:solidFill>
                  <a:schemeClr val="bg1">
                    <a:lumMod val="50000"/>
                  </a:schemeClr>
                </a:solidFill>
                <a:latin typeface="Acceseditionsscript Normal" panose="00000500000000000000" pitchFamily="50" charset="0"/>
              </a:rPr>
              <a:t>sides</a:t>
            </a:r>
            <a:r>
              <a:rPr lang="fr-FR" sz="2000" i="1" dirty="0">
                <a:solidFill>
                  <a:schemeClr val="bg1">
                    <a:lumMod val="50000"/>
                  </a:schemeClr>
                </a:solidFill>
                <a:latin typeface="Acceseditionsscript Normal" panose="00000500000000000000" pitchFamily="50" charset="0"/>
              </a:rPr>
              <a:t>?"</a:t>
            </a:r>
          </a:p>
        </p:txBody>
      </p:sp>
      <p:sp>
        <p:nvSpPr>
          <p:cNvPr id="3" name="Étoile : 5 branches 2">
            <a:extLst>
              <a:ext uri="{FF2B5EF4-FFF2-40B4-BE49-F238E27FC236}">
                <a16:creationId xmlns:a16="http://schemas.microsoft.com/office/drawing/2014/main" id="{8E42A9A0-7973-4BA1-8F45-4C27EA5EABD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Étoile : 5 branches 3">
            <a:extLst>
              <a:ext uri="{FF2B5EF4-FFF2-40B4-BE49-F238E27FC236}">
                <a16:creationId xmlns:a16="http://schemas.microsoft.com/office/drawing/2014/main" id="{799535F9-F270-41D6-83B0-C4348CBCB5C7}"/>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7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
            <a:extLst>
              <a:ext uri="{FF2B5EF4-FFF2-40B4-BE49-F238E27FC236}">
                <a16:creationId xmlns:a16="http://schemas.microsoft.com/office/drawing/2014/main" id="{F64E5236-172E-5574-4B92-0DF2DA66809F}"/>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85C4C2A4-BD38-DB8E-801F-4310681101A3}"/>
              </a:ext>
            </a:extLst>
          </p:cNvPr>
          <p:cNvSpPr/>
          <p:nvPr/>
        </p:nvSpPr>
        <p:spPr>
          <a:xfrm>
            <a:off x="5033100" y="2142137"/>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2303B237-C950-6C1C-4BBD-1196586F371F}"/>
              </a:ext>
            </a:extLst>
          </p:cNvPr>
          <p:cNvSpPr/>
          <p:nvPr/>
        </p:nvSpPr>
        <p:spPr>
          <a:xfrm>
            <a:off x="597488" y="4743451"/>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CA8BBBE-BC61-69C6-4DF9-F692D1879E7F}"/>
              </a:ext>
            </a:extLst>
          </p:cNvPr>
          <p:cNvSpPr/>
          <p:nvPr/>
        </p:nvSpPr>
        <p:spPr>
          <a:xfrm>
            <a:off x="9434512" y="2322137"/>
            <a:ext cx="2160000"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3AD0248B-1D98-D689-FE82-B99ECEF9EBE8}"/>
              </a:ext>
            </a:extLst>
          </p:cNvPr>
          <p:cNvSpPr/>
          <p:nvPr/>
        </p:nvSpPr>
        <p:spPr>
          <a:xfrm rot="2054669">
            <a:off x="7559159" y="4557375"/>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10351E7-4CCF-1B14-36DE-32B733F3D10C}"/>
              </a:ext>
            </a:extLst>
          </p:cNvPr>
          <p:cNvSpPr/>
          <p:nvPr/>
        </p:nvSpPr>
        <p:spPr>
          <a:xfrm rot="16200000">
            <a:off x="4706863" y="4622105"/>
            <a:ext cx="2160000"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F3FE7D04-2FE8-6C55-EFA7-9EFB3A8E5B6E}"/>
              </a:ext>
            </a:extLst>
          </p:cNvPr>
          <p:cNvSpPr/>
          <p:nvPr/>
        </p:nvSpPr>
        <p:spPr>
          <a:xfrm>
            <a:off x="7655705" y="2507903"/>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4D1D47EB-6368-1BF0-4DEE-4E10B1221BBB}"/>
              </a:ext>
            </a:extLst>
          </p:cNvPr>
          <p:cNvSpPr/>
          <p:nvPr/>
        </p:nvSpPr>
        <p:spPr>
          <a:xfrm>
            <a:off x="597488" y="2507903"/>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C79ED8C4-4FDB-5290-C989-172FCDA7412E}"/>
              </a:ext>
            </a:extLst>
          </p:cNvPr>
          <p:cNvSpPr/>
          <p:nvPr/>
        </p:nvSpPr>
        <p:spPr>
          <a:xfrm rot="19229784">
            <a:off x="2022080" y="2327903"/>
            <a:ext cx="2160000"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1DDEA69B-F362-80C1-E435-873036D82D90}"/>
              </a:ext>
            </a:extLst>
          </p:cNvPr>
          <p:cNvSpPr/>
          <p:nvPr/>
        </p:nvSpPr>
        <p:spPr>
          <a:xfrm>
            <a:off x="10214984" y="4666014"/>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C46B3E14-6616-EC96-05DB-6E8A70869C9B}"/>
              </a:ext>
            </a:extLst>
          </p:cNvPr>
          <p:cNvSpPr/>
          <p:nvPr/>
        </p:nvSpPr>
        <p:spPr>
          <a:xfrm>
            <a:off x="2838900" y="5162104"/>
            <a:ext cx="144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46CEACAC-6ED3-4A90-90BD-82E1DC8A6CAE}"/>
              </a:ext>
            </a:extLst>
          </p:cNvPr>
          <p:cNvGrpSpPr/>
          <p:nvPr/>
        </p:nvGrpSpPr>
        <p:grpSpPr>
          <a:xfrm>
            <a:off x="838200" y="163680"/>
            <a:ext cx="10325100" cy="1015663"/>
            <a:chOff x="838200" y="163680"/>
            <a:chExt cx="10325100" cy="1015663"/>
          </a:xfrm>
        </p:grpSpPr>
        <p:sp>
          <p:nvSpPr>
            <p:cNvPr id="17" name="Flèche : pentagone 16">
              <a:extLst>
                <a:ext uri="{FF2B5EF4-FFF2-40B4-BE49-F238E27FC236}">
                  <a16:creationId xmlns:a16="http://schemas.microsoft.com/office/drawing/2014/main" id="{83C2051E-78D4-4C06-852D-2E4022772E46}"/>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D92347C6-C03B-45A3-82B5-9638910AC534}"/>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19" name="Groupe 18">
              <a:extLst>
                <a:ext uri="{FF2B5EF4-FFF2-40B4-BE49-F238E27FC236}">
                  <a16:creationId xmlns:a16="http://schemas.microsoft.com/office/drawing/2014/main" id="{28B2B72F-D35D-475E-835D-ED3B8632C306}"/>
                </a:ext>
              </a:extLst>
            </p:cNvPr>
            <p:cNvGrpSpPr/>
            <p:nvPr/>
          </p:nvGrpSpPr>
          <p:grpSpPr>
            <a:xfrm>
              <a:off x="9854984" y="383338"/>
              <a:ext cx="872400" cy="364090"/>
              <a:chOff x="10999694" y="163680"/>
              <a:chExt cx="872400" cy="364090"/>
            </a:xfrm>
          </p:grpSpPr>
          <p:sp>
            <p:nvSpPr>
              <p:cNvPr id="20" name="Étoile : 5 branches 19">
                <a:extLst>
                  <a:ext uri="{FF2B5EF4-FFF2-40B4-BE49-F238E27FC236}">
                    <a16:creationId xmlns:a16="http://schemas.microsoft.com/office/drawing/2014/main" id="{F21EA60C-4609-4CD0-9F12-A8B1A9315F9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2" name="Étoile : 5 branches 21">
                <a:extLst>
                  <a:ext uri="{FF2B5EF4-FFF2-40B4-BE49-F238E27FC236}">
                    <a16:creationId xmlns:a16="http://schemas.microsoft.com/office/drawing/2014/main" id="{718A8CA7-61A7-4555-BDF8-576748F811BD}"/>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27" name="ZoneTexte 26">
            <a:extLst>
              <a:ext uri="{FF2B5EF4-FFF2-40B4-BE49-F238E27FC236}">
                <a16:creationId xmlns:a16="http://schemas.microsoft.com/office/drawing/2014/main" id="{812E3332-A89E-4E02-B4DF-002DD5D566C0}"/>
              </a:ext>
            </a:extLst>
          </p:cNvPr>
          <p:cNvSpPr txBox="1"/>
          <p:nvPr/>
        </p:nvSpPr>
        <p:spPr>
          <a:xfrm>
            <a:off x="172720" y="1174119"/>
            <a:ext cx="11927840" cy="892552"/>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reconnais les formes simples.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en-GB" b="1" dirty="0">
                <a:latin typeface="Acceseditionsscript Normal" panose="00000500000000000000" pitchFamily="50" charset="0"/>
              </a:rPr>
              <a:t> Let’s THINK and LEARN in English! </a:t>
            </a:r>
            <a:r>
              <a:rPr lang="fr-FR" b="1" dirty="0" err="1">
                <a:latin typeface="Acceseditionsscript Normal" panose="00000500000000000000" pitchFamily="50" charset="0"/>
              </a:rPr>
              <a:t>What</a:t>
            </a:r>
            <a:r>
              <a:rPr lang="fr-FR" b="1" dirty="0">
                <a:latin typeface="Acceseditionsscript Normal" panose="00000500000000000000" pitchFamily="50" charset="0"/>
              </a:rPr>
              <a:t> </a:t>
            </a:r>
            <a:r>
              <a:rPr lang="fr-FR" b="1" dirty="0" err="1">
                <a:latin typeface="Acceseditionsscript Normal" panose="00000500000000000000" pitchFamily="50" charset="0"/>
              </a:rPr>
              <a:t>shape</a:t>
            </a:r>
            <a:r>
              <a:rPr lang="fr-FR" b="1" dirty="0">
                <a:latin typeface="Acceseditionsscript Normal" panose="00000500000000000000" pitchFamily="50" charset="0"/>
              </a:rPr>
              <a:t> </a:t>
            </a:r>
            <a:r>
              <a:rPr lang="fr-FR" b="1" dirty="0" err="1">
                <a:latin typeface="Acceseditionsscript Normal" panose="00000500000000000000" pitchFamily="50" charset="0"/>
              </a:rPr>
              <a:t>is</a:t>
            </a:r>
            <a:r>
              <a:rPr lang="fr-FR" b="1" dirty="0">
                <a:latin typeface="Acceseditionsscript Normal" panose="00000500000000000000" pitchFamily="50" charset="0"/>
              </a:rPr>
              <a:t> </a:t>
            </a:r>
            <a:r>
              <a:rPr lang="fr-FR" b="1" dirty="0" err="1">
                <a:latin typeface="Acceseditionsscript Normal" panose="00000500000000000000" pitchFamily="50" charset="0"/>
              </a:rPr>
              <a:t>it</a:t>
            </a:r>
            <a:r>
              <a:rPr lang="fr-FR" b="1" dirty="0">
                <a:latin typeface="Acceseditionsscript Normal" panose="00000500000000000000" pitchFamily="50" charset="0"/>
              </a:rPr>
              <a:t>? How </a:t>
            </a:r>
            <a:r>
              <a:rPr lang="fr-FR" b="1" dirty="0" err="1">
                <a:latin typeface="Acceseditionsscript Normal" panose="00000500000000000000" pitchFamily="50" charset="0"/>
              </a:rPr>
              <a:t>many</a:t>
            </a:r>
            <a:r>
              <a:rPr lang="fr-FR" b="1" dirty="0">
                <a:latin typeface="Acceseditionsscript Normal" panose="00000500000000000000" pitchFamily="50" charset="0"/>
              </a:rPr>
              <a:t> corners? </a:t>
            </a:r>
            <a:r>
              <a:rPr lang="fr-FR" sz="1600" i="1" dirty="0">
                <a:latin typeface="Acceseditionsscript Normal" panose="00000500000000000000" pitchFamily="50" charset="0"/>
              </a:rPr>
              <a:t>(à partir de forme n°4) </a:t>
            </a:r>
            <a:r>
              <a:rPr lang="fr-FR" b="1" dirty="0">
                <a:latin typeface="Acceseditionsscript Normal" panose="00000500000000000000" pitchFamily="50" charset="0"/>
              </a:rPr>
              <a:t>How </a:t>
            </a:r>
            <a:r>
              <a:rPr lang="fr-FR" b="1" dirty="0" err="1">
                <a:latin typeface="Acceseditionsscript Normal" panose="00000500000000000000" pitchFamily="50" charset="0"/>
              </a:rPr>
              <a:t>many</a:t>
            </a:r>
            <a:r>
              <a:rPr lang="fr-FR" b="1" dirty="0">
                <a:latin typeface="Acceseditionsscript Normal" panose="00000500000000000000" pitchFamily="50" charset="0"/>
              </a:rPr>
              <a:t> </a:t>
            </a:r>
            <a:r>
              <a:rPr lang="fr-FR" b="1" dirty="0" err="1">
                <a:latin typeface="Acceseditionsscript Normal" panose="00000500000000000000" pitchFamily="50" charset="0"/>
              </a:rPr>
              <a:t>sides</a:t>
            </a:r>
            <a:r>
              <a:rPr lang="fr-FR" b="1" dirty="0">
                <a:latin typeface="Acceseditionsscript Normal" panose="00000500000000000000" pitchFamily="50" charset="0"/>
              </a:rPr>
              <a:t>? </a:t>
            </a:r>
            <a:r>
              <a:rPr lang="fr-FR" sz="1600" i="1" dirty="0">
                <a:latin typeface="Acceseditionsscript Normal" panose="00000500000000000000" pitchFamily="50" charset="0"/>
              </a:rPr>
              <a:t>(à partir de forme n°7)</a:t>
            </a:r>
            <a:r>
              <a:rPr lang="en-GB" b="1" dirty="0">
                <a:latin typeface="Acceseditionsscript Normal" panose="00000500000000000000" pitchFamily="50" charset="0"/>
              </a:rPr>
              <a:t> »</a:t>
            </a:r>
          </a:p>
        </p:txBody>
      </p:sp>
      <p:sp>
        <p:nvSpPr>
          <p:cNvPr id="6" name="Ellipse 5">
            <a:extLst>
              <a:ext uri="{FF2B5EF4-FFF2-40B4-BE49-F238E27FC236}">
                <a16:creationId xmlns:a16="http://schemas.microsoft.com/office/drawing/2014/main" id="{3F277B95-9031-42C8-A9DE-7BA8A9E0EFCD}"/>
              </a:ext>
            </a:extLst>
          </p:cNvPr>
          <p:cNvSpPr/>
          <p:nvPr/>
        </p:nvSpPr>
        <p:spPr>
          <a:xfrm>
            <a:off x="562871" y="2471903"/>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8" name="Ellipse 27">
            <a:extLst>
              <a:ext uri="{FF2B5EF4-FFF2-40B4-BE49-F238E27FC236}">
                <a16:creationId xmlns:a16="http://schemas.microsoft.com/office/drawing/2014/main" id="{12F9A7DE-3C66-49FA-9980-176A3B993E9F}"/>
              </a:ext>
            </a:extLst>
          </p:cNvPr>
          <p:cNvSpPr/>
          <p:nvPr/>
        </p:nvSpPr>
        <p:spPr>
          <a:xfrm>
            <a:off x="1280105" y="2471903"/>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9" name="Ellipse 28">
            <a:extLst>
              <a:ext uri="{FF2B5EF4-FFF2-40B4-BE49-F238E27FC236}">
                <a16:creationId xmlns:a16="http://schemas.microsoft.com/office/drawing/2014/main" id="{34AAA9A9-CD14-4586-833B-590CD713D58C}"/>
              </a:ext>
            </a:extLst>
          </p:cNvPr>
          <p:cNvSpPr/>
          <p:nvPr/>
        </p:nvSpPr>
        <p:spPr>
          <a:xfrm>
            <a:off x="561488" y="3203184"/>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0" name="Ellipse 29">
            <a:extLst>
              <a:ext uri="{FF2B5EF4-FFF2-40B4-BE49-F238E27FC236}">
                <a16:creationId xmlns:a16="http://schemas.microsoft.com/office/drawing/2014/main" id="{21CFA0D6-0FDA-44E5-B4EF-E1E32A01E1FB}"/>
              </a:ext>
            </a:extLst>
          </p:cNvPr>
          <p:cNvSpPr/>
          <p:nvPr/>
        </p:nvSpPr>
        <p:spPr>
          <a:xfrm>
            <a:off x="1281488" y="3190134"/>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1" name="Ellipse 30">
            <a:extLst>
              <a:ext uri="{FF2B5EF4-FFF2-40B4-BE49-F238E27FC236}">
                <a16:creationId xmlns:a16="http://schemas.microsoft.com/office/drawing/2014/main" id="{77C211D4-14AD-4C54-AF89-6526512B4BDC}"/>
              </a:ext>
            </a:extLst>
          </p:cNvPr>
          <p:cNvSpPr/>
          <p:nvPr/>
        </p:nvSpPr>
        <p:spPr>
          <a:xfrm>
            <a:off x="2812594" y="5123954"/>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2" name="Ellipse 31">
            <a:extLst>
              <a:ext uri="{FF2B5EF4-FFF2-40B4-BE49-F238E27FC236}">
                <a16:creationId xmlns:a16="http://schemas.microsoft.com/office/drawing/2014/main" id="{5BB4FEC3-1183-4E87-86E8-5D95D96F573E}"/>
              </a:ext>
            </a:extLst>
          </p:cNvPr>
          <p:cNvSpPr/>
          <p:nvPr/>
        </p:nvSpPr>
        <p:spPr>
          <a:xfrm>
            <a:off x="4235131" y="5126104"/>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3" name="Ellipse 32">
            <a:extLst>
              <a:ext uri="{FF2B5EF4-FFF2-40B4-BE49-F238E27FC236}">
                <a16:creationId xmlns:a16="http://schemas.microsoft.com/office/drawing/2014/main" id="{2DC34858-C6CF-4593-857C-FE4E9188B4FF}"/>
              </a:ext>
            </a:extLst>
          </p:cNvPr>
          <p:cNvSpPr/>
          <p:nvPr/>
        </p:nvSpPr>
        <p:spPr>
          <a:xfrm>
            <a:off x="2817879" y="5486104"/>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4" name="Ellipse 33">
            <a:extLst>
              <a:ext uri="{FF2B5EF4-FFF2-40B4-BE49-F238E27FC236}">
                <a16:creationId xmlns:a16="http://schemas.microsoft.com/office/drawing/2014/main" id="{77F89075-9847-4ABF-A179-023F12BC710B}"/>
              </a:ext>
            </a:extLst>
          </p:cNvPr>
          <p:cNvSpPr/>
          <p:nvPr/>
        </p:nvSpPr>
        <p:spPr>
          <a:xfrm>
            <a:off x="4248088" y="5474744"/>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5" name="Ellipse 34">
            <a:extLst>
              <a:ext uri="{FF2B5EF4-FFF2-40B4-BE49-F238E27FC236}">
                <a16:creationId xmlns:a16="http://schemas.microsoft.com/office/drawing/2014/main" id="{3B0525C2-2D91-4ED0-913D-29FCCC52DE21}"/>
              </a:ext>
            </a:extLst>
          </p:cNvPr>
          <p:cNvSpPr/>
          <p:nvPr/>
        </p:nvSpPr>
        <p:spPr>
          <a:xfrm>
            <a:off x="1890234" y="3099139"/>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6" name="Ellipse 35">
            <a:extLst>
              <a:ext uri="{FF2B5EF4-FFF2-40B4-BE49-F238E27FC236}">
                <a16:creationId xmlns:a16="http://schemas.microsoft.com/office/drawing/2014/main" id="{2E677725-849D-4010-A4ED-2DF40636ACEE}"/>
              </a:ext>
            </a:extLst>
          </p:cNvPr>
          <p:cNvSpPr/>
          <p:nvPr/>
        </p:nvSpPr>
        <p:spPr>
          <a:xfrm>
            <a:off x="3558455" y="1733454"/>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7" name="Ellipse 36">
            <a:extLst>
              <a:ext uri="{FF2B5EF4-FFF2-40B4-BE49-F238E27FC236}">
                <a16:creationId xmlns:a16="http://schemas.microsoft.com/office/drawing/2014/main" id="{ED0C8ED8-665A-4758-9B8D-11BAD682D7C8}"/>
              </a:ext>
            </a:extLst>
          </p:cNvPr>
          <p:cNvSpPr/>
          <p:nvPr/>
        </p:nvSpPr>
        <p:spPr>
          <a:xfrm>
            <a:off x="2566987" y="3935576"/>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8" name="Ellipse 37">
            <a:extLst>
              <a:ext uri="{FF2B5EF4-FFF2-40B4-BE49-F238E27FC236}">
                <a16:creationId xmlns:a16="http://schemas.microsoft.com/office/drawing/2014/main" id="{0887C2DD-9E03-4C1A-84EE-8BAA39AD10F7}"/>
              </a:ext>
            </a:extLst>
          </p:cNvPr>
          <p:cNvSpPr/>
          <p:nvPr/>
        </p:nvSpPr>
        <p:spPr>
          <a:xfrm>
            <a:off x="4235131" y="2548869"/>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9" name="Ellipse 38">
            <a:extLst>
              <a:ext uri="{FF2B5EF4-FFF2-40B4-BE49-F238E27FC236}">
                <a16:creationId xmlns:a16="http://schemas.microsoft.com/office/drawing/2014/main" id="{1D1C9DF6-E304-4DB9-A900-1F9CD9F512B9}"/>
              </a:ext>
            </a:extLst>
          </p:cNvPr>
          <p:cNvSpPr/>
          <p:nvPr/>
        </p:nvSpPr>
        <p:spPr>
          <a:xfrm>
            <a:off x="5188145" y="4046488"/>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0" name="Ellipse 39">
            <a:extLst>
              <a:ext uri="{FF2B5EF4-FFF2-40B4-BE49-F238E27FC236}">
                <a16:creationId xmlns:a16="http://schemas.microsoft.com/office/drawing/2014/main" id="{BBC14958-8B80-4980-AB08-703E227B9410}"/>
              </a:ext>
            </a:extLst>
          </p:cNvPr>
          <p:cNvSpPr/>
          <p:nvPr/>
        </p:nvSpPr>
        <p:spPr>
          <a:xfrm>
            <a:off x="6254863" y="4046488"/>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1" name="Ellipse 40">
            <a:extLst>
              <a:ext uri="{FF2B5EF4-FFF2-40B4-BE49-F238E27FC236}">
                <a16:creationId xmlns:a16="http://schemas.microsoft.com/office/drawing/2014/main" id="{B56B733A-DDA0-44C5-8998-A2C50462F541}"/>
              </a:ext>
            </a:extLst>
          </p:cNvPr>
          <p:cNvSpPr/>
          <p:nvPr/>
        </p:nvSpPr>
        <p:spPr>
          <a:xfrm>
            <a:off x="5191875" y="6197021"/>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2" name="Ellipse 41">
            <a:extLst>
              <a:ext uri="{FF2B5EF4-FFF2-40B4-BE49-F238E27FC236}">
                <a16:creationId xmlns:a16="http://schemas.microsoft.com/office/drawing/2014/main" id="{7F1C44E1-419E-471F-9D3D-27BC321505B2}"/>
              </a:ext>
            </a:extLst>
          </p:cNvPr>
          <p:cNvSpPr/>
          <p:nvPr/>
        </p:nvSpPr>
        <p:spPr>
          <a:xfrm>
            <a:off x="6254863" y="6205721"/>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3" name="Ellipse 42">
            <a:extLst>
              <a:ext uri="{FF2B5EF4-FFF2-40B4-BE49-F238E27FC236}">
                <a16:creationId xmlns:a16="http://schemas.microsoft.com/office/drawing/2014/main" id="{D4D471B8-32F2-4BF5-9F93-05EE0ED38E9B}"/>
              </a:ext>
            </a:extLst>
          </p:cNvPr>
          <p:cNvSpPr/>
          <p:nvPr/>
        </p:nvSpPr>
        <p:spPr>
          <a:xfrm>
            <a:off x="8375705" y="2399903"/>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7" name="ZoneTexte 6">
            <a:extLst>
              <a:ext uri="{FF2B5EF4-FFF2-40B4-BE49-F238E27FC236}">
                <a16:creationId xmlns:a16="http://schemas.microsoft.com/office/drawing/2014/main" id="{1BFC9F4F-CCC4-471C-AA19-6E1FAC8547B6}"/>
              </a:ext>
            </a:extLst>
          </p:cNvPr>
          <p:cNvSpPr txBox="1"/>
          <p:nvPr/>
        </p:nvSpPr>
        <p:spPr>
          <a:xfrm>
            <a:off x="8519705" y="2153071"/>
            <a:ext cx="366095" cy="369332"/>
          </a:xfrm>
          <a:prstGeom prst="rect">
            <a:avLst/>
          </a:prstGeom>
          <a:noFill/>
          <a:ln>
            <a:noFill/>
          </a:ln>
        </p:spPr>
        <p:txBody>
          <a:bodyPr wrap="square" rtlCol="0">
            <a:spAutoFit/>
          </a:bodyPr>
          <a:lstStyle/>
          <a:p>
            <a:r>
              <a:rPr lang="fr-FR" b="1" dirty="0">
                <a:ln w="22225">
                  <a:solidFill>
                    <a:schemeClr val="accent2"/>
                  </a:solidFill>
                  <a:prstDash val="solid"/>
                </a:ln>
                <a:solidFill>
                  <a:schemeClr val="accent2">
                    <a:lumMod val="40000"/>
                    <a:lumOff val="60000"/>
                  </a:schemeClr>
                </a:solidFill>
              </a:rPr>
              <a:t>?</a:t>
            </a:r>
          </a:p>
        </p:txBody>
      </p:sp>
      <p:sp>
        <p:nvSpPr>
          <p:cNvPr id="44" name="Ellipse 43">
            <a:extLst>
              <a:ext uri="{FF2B5EF4-FFF2-40B4-BE49-F238E27FC236}">
                <a16:creationId xmlns:a16="http://schemas.microsoft.com/office/drawing/2014/main" id="{5451AB65-3321-4D81-9486-270C46D4A848}"/>
              </a:ext>
            </a:extLst>
          </p:cNvPr>
          <p:cNvSpPr/>
          <p:nvPr/>
        </p:nvSpPr>
        <p:spPr>
          <a:xfrm>
            <a:off x="8059312" y="4241029"/>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5" name="Ellipse 44">
            <a:extLst>
              <a:ext uri="{FF2B5EF4-FFF2-40B4-BE49-F238E27FC236}">
                <a16:creationId xmlns:a16="http://schemas.microsoft.com/office/drawing/2014/main" id="{2238D0E1-C5E6-436C-87DD-6392D1E39119}"/>
              </a:ext>
            </a:extLst>
          </p:cNvPr>
          <p:cNvSpPr/>
          <p:nvPr/>
        </p:nvSpPr>
        <p:spPr>
          <a:xfrm>
            <a:off x="9228526" y="5059705"/>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6" name="Ellipse 45">
            <a:extLst>
              <a:ext uri="{FF2B5EF4-FFF2-40B4-BE49-F238E27FC236}">
                <a16:creationId xmlns:a16="http://schemas.microsoft.com/office/drawing/2014/main" id="{194B4041-8E46-44D9-9995-0F087C905673}"/>
              </a:ext>
            </a:extLst>
          </p:cNvPr>
          <p:cNvSpPr/>
          <p:nvPr/>
        </p:nvSpPr>
        <p:spPr>
          <a:xfrm>
            <a:off x="7257792" y="5424406"/>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7" name="Ellipse 46">
            <a:extLst>
              <a:ext uri="{FF2B5EF4-FFF2-40B4-BE49-F238E27FC236}">
                <a16:creationId xmlns:a16="http://schemas.microsoft.com/office/drawing/2014/main" id="{C5A2527D-19E4-4416-9D32-BB2A332E07BA}"/>
              </a:ext>
            </a:extLst>
          </p:cNvPr>
          <p:cNvSpPr/>
          <p:nvPr/>
        </p:nvSpPr>
        <p:spPr>
          <a:xfrm>
            <a:off x="8447705" y="6242105"/>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8" name="Ellipse 47">
            <a:extLst>
              <a:ext uri="{FF2B5EF4-FFF2-40B4-BE49-F238E27FC236}">
                <a16:creationId xmlns:a16="http://schemas.microsoft.com/office/drawing/2014/main" id="{E20E81C9-0D83-4197-B47A-0DD722C6D5CC}"/>
              </a:ext>
            </a:extLst>
          </p:cNvPr>
          <p:cNvSpPr/>
          <p:nvPr/>
        </p:nvSpPr>
        <p:spPr>
          <a:xfrm>
            <a:off x="11539512" y="4805617"/>
            <a:ext cx="72000" cy="7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9" name="ZoneTexte 48">
            <a:extLst>
              <a:ext uri="{FF2B5EF4-FFF2-40B4-BE49-F238E27FC236}">
                <a16:creationId xmlns:a16="http://schemas.microsoft.com/office/drawing/2014/main" id="{E3448BA0-7F58-4BF2-BF94-2AB478D3D562}"/>
              </a:ext>
            </a:extLst>
          </p:cNvPr>
          <p:cNvSpPr txBox="1"/>
          <p:nvPr/>
        </p:nvSpPr>
        <p:spPr>
          <a:xfrm>
            <a:off x="11683512" y="4558785"/>
            <a:ext cx="366095" cy="369332"/>
          </a:xfrm>
          <a:prstGeom prst="rect">
            <a:avLst/>
          </a:prstGeom>
          <a:noFill/>
          <a:ln>
            <a:noFill/>
          </a:ln>
        </p:spPr>
        <p:txBody>
          <a:bodyPr wrap="square" rtlCol="0">
            <a:spAutoFit/>
          </a:bodyPr>
          <a:lstStyle/>
          <a:p>
            <a:r>
              <a:rPr lang="fr-FR" b="1" dirty="0">
                <a:ln w="22225">
                  <a:solidFill>
                    <a:schemeClr val="accent2"/>
                  </a:solidFill>
                  <a:prstDash val="solid"/>
                </a:ln>
                <a:solidFill>
                  <a:schemeClr val="accent2">
                    <a:lumMod val="40000"/>
                    <a:lumOff val="60000"/>
                  </a:schemeClr>
                </a:solidFill>
              </a:rPr>
              <a:t>?</a:t>
            </a:r>
          </a:p>
        </p:txBody>
      </p:sp>
      <p:cxnSp>
        <p:nvCxnSpPr>
          <p:cNvPr id="12" name="Connecteur droit 11">
            <a:extLst>
              <a:ext uri="{FF2B5EF4-FFF2-40B4-BE49-F238E27FC236}">
                <a16:creationId xmlns:a16="http://schemas.microsoft.com/office/drawing/2014/main" id="{3A08692E-00AA-4301-ACA8-8EC5D91C257D}"/>
              </a:ext>
            </a:extLst>
          </p:cNvPr>
          <p:cNvCxnSpPr>
            <a:cxnSpLocks/>
            <a:stCxn id="36" idx="5"/>
            <a:endCxn id="38" idx="1"/>
          </p:cNvCxnSpPr>
          <p:nvPr/>
        </p:nvCxnSpPr>
        <p:spPr>
          <a:xfrm>
            <a:off x="3619911" y="1794910"/>
            <a:ext cx="625764" cy="764503"/>
          </a:xfrm>
          <a:prstGeom prst="line">
            <a:avLst/>
          </a:prstGeom>
          <a:ln w="381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52" name="Connecteur droit 51">
            <a:extLst>
              <a:ext uri="{FF2B5EF4-FFF2-40B4-BE49-F238E27FC236}">
                <a16:creationId xmlns:a16="http://schemas.microsoft.com/office/drawing/2014/main" id="{3005EE12-BDF1-4955-AD52-4538C34A58F5}"/>
              </a:ext>
            </a:extLst>
          </p:cNvPr>
          <p:cNvCxnSpPr>
            <a:cxnSpLocks/>
            <a:stCxn id="38" idx="6"/>
            <a:endCxn id="37" idx="6"/>
          </p:cNvCxnSpPr>
          <p:nvPr/>
        </p:nvCxnSpPr>
        <p:spPr>
          <a:xfrm flipH="1">
            <a:off x="2638987" y="2584869"/>
            <a:ext cx="1668144" cy="1386707"/>
          </a:xfrm>
          <a:prstGeom prst="line">
            <a:avLst/>
          </a:prstGeom>
          <a:ln w="381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56" name="Connecteur droit 55">
            <a:extLst>
              <a:ext uri="{FF2B5EF4-FFF2-40B4-BE49-F238E27FC236}">
                <a16:creationId xmlns:a16="http://schemas.microsoft.com/office/drawing/2014/main" id="{DB5933E5-02FA-486D-9396-3320931D5955}"/>
              </a:ext>
            </a:extLst>
          </p:cNvPr>
          <p:cNvCxnSpPr>
            <a:cxnSpLocks/>
          </p:cNvCxnSpPr>
          <p:nvPr/>
        </p:nvCxnSpPr>
        <p:spPr>
          <a:xfrm>
            <a:off x="1955908" y="3174825"/>
            <a:ext cx="625764" cy="764503"/>
          </a:xfrm>
          <a:prstGeom prst="line">
            <a:avLst/>
          </a:prstGeom>
          <a:ln w="381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57" name="Connecteur droit 56">
            <a:extLst>
              <a:ext uri="{FF2B5EF4-FFF2-40B4-BE49-F238E27FC236}">
                <a16:creationId xmlns:a16="http://schemas.microsoft.com/office/drawing/2014/main" id="{BCF6E263-F5DB-434E-A1EF-87CCC90DF9C6}"/>
              </a:ext>
            </a:extLst>
          </p:cNvPr>
          <p:cNvCxnSpPr>
            <a:cxnSpLocks/>
          </p:cNvCxnSpPr>
          <p:nvPr/>
        </p:nvCxnSpPr>
        <p:spPr>
          <a:xfrm flipH="1">
            <a:off x="1931986" y="1755870"/>
            <a:ext cx="1668144" cy="1386707"/>
          </a:xfrm>
          <a:prstGeom prst="line">
            <a:avLst/>
          </a:prstGeom>
          <a:ln w="381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62" name="Connecteur droit 61">
            <a:extLst>
              <a:ext uri="{FF2B5EF4-FFF2-40B4-BE49-F238E27FC236}">
                <a16:creationId xmlns:a16="http://schemas.microsoft.com/office/drawing/2014/main" id="{633E8724-E334-45A2-B009-78F2E8C59865}"/>
              </a:ext>
            </a:extLst>
          </p:cNvPr>
          <p:cNvCxnSpPr>
            <a:stCxn id="39" idx="6"/>
            <a:endCxn id="40" idx="6"/>
          </p:cNvCxnSpPr>
          <p:nvPr/>
        </p:nvCxnSpPr>
        <p:spPr>
          <a:xfrm>
            <a:off x="5260145" y="4082488"/>
            <a:ext cx="1066718" cy="0"/>
          </a:xfrm>
          <a:prstGeom prst="line">
            <a:avLst/>
          </a:prstGeom>
          <a:ln w="381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63" name="Connecteur droit 62">
            <a:extLst>
              <a:ext uri="{FF2B5EF4-FFF2-40B4-BE49-F238E27FC236}">
                <a16:creationId xmlns:a16="http://schemas.microsoft.com/office/drawing/2014/main" id="{A4888039-4262-4C78-A581-5DB2073D658E}"/>
              </a:ext>
            </a:extLst>
          </p:cNvPr>
          <p:cNvCxnSpPr>
            <a:cxnSpLocks/>
            <a:endCxn id="42" idx="6"/>
          </p:cNvCxnSpPr>
          <p:nvPr/>
        </p:nvCxnSpPr>
        <p:spPr>
          <a:xfrm>
            <a:off x="6326863" y="4085511"/>
            <a:ext cx="0" cy="2156210"/>
          </a:xfrm>
          <a:prstGeom prst="line">
            <a:avLst/>
          </a:prstGeom>
          <a:ln w="381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66" name="Connecteur droit 65">
            <a:extLst>
              <a:ext uri="{FF2B5EF4-FFF2-40B4-BE49-F238E27FC236}">
                <a16:creationId xmlns:a16="http://schemas.microsoft.com/office/drawing/2014/main" id="{F5B6C937-1DA1-4BE6-90A2-A22FDDA4D3DE}"/>
              </a:ext>
            </a:extLst>
          </p:cNvPr>
          <p:cNvCxnSpPr/>
          <p:nvPr/>
        </p:nvCxnSpPr>
        <p:spPr>
          <a:xfrm>
            <a:off x="5260145" y="6241721"/>
            <a:ext cx="1066718" cy="0"/>
          </a:xfrm>
          <a:prstGeom prst="line">
            <a:avLst/>
          </a:prstGeom>
          <a:ln w="381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67" name="Connecteur droit 66">
            <a:extLst>
              <a:ext uri="{FF2B5EF4-FFF2-40B4-BE49-F238E27FC236}">
                <a16:creationId xmlns:a16="http://schemas.microsoft.com/office/drawing/2014/main" id="{3A4979F1-66B2-4B46-BA76-7A118FDE2B0E}"/>
              </a:ext>
            </a:extLst>
          </p:cNvPr>
          <p:cNvCxnSpPr>
            <a:cxnSpLocks/>
          </p:cNvCxnSpPr>
          <p:nvPr/>
        </p:nvCxnSpPr>
        <p:spPr>
          <a:xfrm>
            <a:off x="5260145" y="4085511"/>
            <a:ext cx="0" cy="2156210"/>
          </a:xfrm>
          <a:prstGeom prst="line">
            <a:avLst/>
          </a:prstGeom>
          <a:ln w="38100">
            <a:solidFill>
              <a:srgbClr val="FFFF00"/>
            </a:solidFill>
          </a:ln>
        </p:spPr>
        <p:style>
          <a:lnRef idx="1">
            <a:schemeClr val="accent6"/>
          </a:lnRef>
          <a:fillRef idx="0">
            <a:schemeClr val="accent6"/>
          </a:fillRef>
          <a:effectRef idx="0">
            <a:schemeClr val="accent6"/>
          </a:effectRef>
          <a:fontRef idx="minor">
            <a:schemeClr val="tx1"/>
          </a:fontRef>
        </p:style>
      </p:cxnSp>
      <p:sp>
        <p:nvSpPr>
          <p:cNvPr id="69" name="Ellipse 68">
            <a:extLst>
              <a:ext uri="{FF2B5EF4-FFF2-40B4-BE49-F238E27FC236}">
                <a16:creationId xmlns:a16="http://schemas.microsoft.com/office/drawing/2014/main" id="{3301FDF0-0F3B-4E4E-B0BC-D8BDB805FB4C}"/>
              </a:ext>
            </a:extLst>
          </p:cNvPr>
          <p:cNvSpPr/>
          <p:nvPr/>
        </p:nvSpPr>
        <p:spPr>
          <a:xfrm>
            <a:off x="7655705" y="2512145"/>
            <a:ext cx="720000" cy="720000"/>
          </a:xfrm>
          <a:prstGeom prst="ellipse">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cxnSp>
        <p:nvCxnSpPr>
          <p:cNvPr id="71" name="Connecteur droit 70">
            <a:extLst>
              <a:ext uri="{FF2B5EF4-FFF2-40B4-BE49-F238E27FC236}">
                <a16:creationId xmlns:a16="http://schemas.microsoft.com/office/drawing/2014/main" id="{D6BFC9DB-F500-4BDC-96F3-89E0764F6879}"/>
              </a:ext>
            </a:extLst>
          </p:cNvPr>
          <p:cNvCxnSpPr>
            <a:cxnSpLocks/>
            <a:endCxn id="45" idx="6"/>
          </p:cNvCxnSpPr>
          <p:nvPr/>
        </p:nvCxnSpPr>
        <p:spPr>
          <a:xfrm>
            <a:off x="8095312" y="4277558"/>
            <a:ext cx="1205214" cy="818147"/>
          </a:xfrm>
          <a:prstGeom prst="line">
            <a:avLst/>
          </a:prstGeom>
          <a:ln w="381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73" name="Connecteur droit 72">
            <a:extLst>
              <a:ext uri="{FF2B5EF4-FFF2-40B4-BE49-F238E27FC236}">
                <a16:creationId xmlns:a16="http://schemas.microsoft.com/office/drawing/2014/main" id="{35459139-91F2-4ABC-A5AE-44F6E5FCF029}"/>
              </a:ext>
            </a:extLst>
          </p:cNvPr>
          <p:cNvCxnSpPr>
            <a:cxnSpLocks/>
          </p:cNvCxnSpPr>
          <p:nvPr/>
        </p:nvCxnSpPr>
        <p:spPr>
          <a:xfrm rot="5400000">
            <a:off x="8283192" y="5271117"/>
            <a:ext cx="1205214" cy="818147"/>
          </a:xfrm>
          <a:prstGeom prst="line">
            <a:avLst/>
          </a:prstGeom>
          <a:ln w="381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74" name="Connecteur droit 73">
            <a:extLst>
              <a:ext uri="{FF2B5EF4-FFF2-40B4-BE49-F238E27FC236}">
                <a16:creationId xmlns:a16="http://schemas.microsoft.com/office/drawing/2014/main" id="{AA438604-D3D7-4023-A33B-5F410A936940}"/>
              </a:ext>
            </a:extLst>
          </p:cNvPr>
          <p:cNvCxnSpPr>
            <a:cxnSpLocks/>
          </p:cNvCxnSpPr>
          <p:nvPr/>
        </p:nvCxnSpPr>
        <p:spPr>
          <a:xfrm>
            <a:off x="7275937" y="5462112"/>
            <a:ext cx="1205214" cy="818147"/>
          </a:xfrm>
          <a:prstGeom prst="line">
            <a:avLst/>
          </a:prstGeom>
          <a:ln w="381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75" name="Connecteur droit 74">
            <a:extLst>
              <a:ext uri="{FF2B5EF4-FFF2-40B4-BE49-F238E27FC236}">
                <a16:creationId xmlns:a16="http://schemas.microsoft.com/office/drawing/2014/main" id="{22C34DE6-55E2-433E-AC6A-40B55BDFBB56}"/>
              </a:ext>
            </a:extLst>
          </p:cNvPr>
          <p:cNvCxnSpPr>
            <a:cxnSpLocks/>
          </p:cNvCxnSpPr>
          <p:nvPr/>
        </p:nvCxnSpPr>
        <p:spPr>
          <a:xfrm rot="5400000">
            <a:off x="7082193" y="4460498"/>
            <a:ext cx="1205214" cy="818147"/>
          </a:xfrm>
          <a:prstGeom prst="line">
            <a:avLst/>
          </a:prstGeom>
          <a:ln w="38100">
            <a:solidFill>
              <a:srgbClr val="FFFF00"/>
            </a:solidFill>
          </a:ln>
        </p:spPr>
        <p:style>
          <a:lnRef idx="1">
            <a:schemeClr val="accent6"/>
          </a:lnRef>
          <a:fillRef idx="0">
            <a:schemeClr val="accent6"/>
          </a:fillRef>
          <a:effectRef idx="0">
            <a:schemeClr val="accent6"/>
          </a:effectRef>
          <a:fontRef idx="minor">
            <a:schemeClr val="tx1"/>
          </a:fontRef>
        </p:style>
      </p:cxnSp>
      <p:sp>
        <p:nvSpPr>
          <p:cNvPr id="76" name="ZoneTexte 75">
            <a:extLst>
              <a:ext uri="{FF2B5EF4-FFF2-40B4-BE49-F238E27FC236}">
                <a16:creationId xmlns:a16="http://schemas.microsoft.com/office/drawing/2014/main" id="{56DB1387-21B6-4270-9F53-142EF314CB8C}"/>
              </a:ext>
            </a:extLst>
          </p:cNvPr>
          <p:cNvSpPr txBox="1"/>
          <p:nvPr/>
        </p:nvSpPr>
        <p:spPr>
          <a:xfrm>
            <a:off x="11539513" y="4841617"/>
            <a:ext cx="636216" cy="369332"/>
          </a:xfrm>
          <a:prstGeom prst="rect">
            <a:avLst/>
          </a:prstGeom>
          <a:noFill/>
          <a:ln>
            <a:noFill/>
          </a:ln>
        </p:spPr>
        <p:txBody>
          <a:bodyPr wrap="square" rtlCol="0">
            <a:spAutoFit/>
          </a:bodyPr>
          <a:lstStyle/>
          <a:p>
            <a:r>
              <a:rPr lang="fr-FR" b="1" dirty="0">
                <a:ln w="22225">
                  <a:solidFill>
                    <a:schemeClr val="accent2"/>
                  </a:solidFill>
                  <a:prstDash val="solid"/>
                </a:ln>
                <a:solidFill>
                  <a:schemeClr val="accent2">
                    <a:lumMod val="40000"/>
                    <a:lumOff val="60000"/>
                  </a:schemeClr>
                </a:solidFill>
              </a:rPr>
              <a:t>NO !</a:t>
            </a:r>
          </a:p>
        </p:txBody>
      </p:sp>
      <p:sp>
        <p:nvSpPr>
          <p:cNvPr id="77" name="ZoneTexte 76">
            <a:extLst>
              <a:ext uri="{FF2B5EF4-FFF2-40B4-BE49-F238E27FC236}">
                <a16:creationId xmlns:a16="http://schemas.microsoft.com/office/drawing/2014/main" id="{2E1A7A74-EA5B-47B2-91C3-D1E12F929DAF}"/>
              </a:ext>
            </a:extLst>
          </p:cNvPr>
          <p:cNvSpPr txBox="1"/>
          <p:nvPr/>
        </p:nvSpPr>
        <p:spPr>
          <a:xfrm>
            <a:off x="8512183" y="2396305"/>
            <a:ext cx="636216" cy="369332"/>
          </a:xfrm>
          <a:prstGeom prst="rect">
            <a:avLst/>
          </a:prstGeom>
          <a:noFill/>
          <a:ln>
            <a:noFill/>
          </a:ln>
        </p:spPr>
        <p:txBody>
          <a:bodyPr wrap="square" rtlCol="0">
            <a:spAutoFit/>
          </a:bodyPr>
          <a:lstStyle/>
          <a:p>
            <a:r>
              <a:rPr lang="fr-FR" b="1" dirty="0">
                <a:ln w="22225">
                  <a:solidFill>
                    <a:schemeClr val="accent2"/>
                  </a:solidFill>
                  <a:prstDash val="solid"/>
                </a:ln>
                <a:solidFill>
                  <a:schemeClr val="accent2">
                    <a:lumMod val="40000"/>
                    <a:lumOff val="60000"/>
                  </a:schemeClr>
                </a:solidFill>
              </a:rPr>
              <a:t>NO !</a:t>
            </a:r>
          </a:p>
        </p:txBody>
      </p:sp>
      <p:sp>
        <p:nvSpPr>
          <p:cNvPr id="78" name="ZoneTexte 77">
            <a:extLst>
              <a:ext uri="{FF2B5EF4-FFF2-40B4-BE49-F238E27FC236}">
                <a16:creationId xmlns:a16="http://schemas.microsoft.com/office/drawing/2014/main" id="{09B81B46-B080-41EC-8364-048F4B0DE980}"/>
              </a:ext>
            </a:extLst>
          </p:cNvPr>
          <p:cNvSpPr txBox="1"/>
          <p:nvPr/>
        </p:nvSpPr>
        <p:spPr>
          <a:xfrm>
            <a:off x="790692" y="2096792"/>
            <a:ext cx="366532" cy="369332"/>
          </a:xfrm>
          <a:prstGeom prst="rect">
            <a:avLst/>
          </a:prstGeom>
          <a:noFill/>
          <a:ln>
            <a:noFill/>
          </a:ln>
        </p:spPr>
        <p:txBody>
          <a:bodyPr wrap="square" rtlCol="0">
            <a:spAutoFit/>
          </a:bodyPr>
          <a:lstStyle/>
          <a:p>
            <a:r>
              <a:rPr lang="fr-FR" b="1" dirty="0">
                <a:ln w="22225">
                  <a:solidFill>
                    <a:schemeClr val="accent2"/>
                  </a:solidFill>
                  <a:prstDash val="solid"/>
                </a:ln>
                <a:solidFill>
                  <a:schemeClr val="accent2">
                    <a:lumMod val="40000"/>
                    <a:lumOff val="60000"/>
                  </a:schemeClr>
                </a:solidFill>
              </a:rPr>
              <a:t>4</a:t>
            </a:r>
          </a:p>
        </p:txBody>
      </p:sp>
      <p:sp>
        <p:nvSpPr>
          <p:cNvPr id="79" name="ZoneTexte 78">
            <a:extLst>
              <a:ext uri="{FF2B5EF4-FFF2-40B4-BE49-F238E27FC236}">
                <a16:creationId xmlns:a16="http://schemas.microsoft.com/office/drawing/2014/main" id="{F702FAA5-6EC0-4053-B837-31EAAE23123C}"/>
              </a:ext>
            </a:extLst>
          </p:cNvPr>
          <p:cNvSpPr txBox="1"/>
          <p:nvPr/>
        </p:nvSpPr>
        <p:spPr>
          <a:xfrm>
            <a:off x="3379403" y="4805617"/>
            <a:ext cx="366532" cy="369332"/>
          </a:xfrm>
          <a:prstGeom prst="rect">
            <a:avLst/>
          </a:prstGeom>
          <a:noFill/>
          <a:ln>
            <a:noFill/>
          </a:ln>
        </p:spPr>
        <p:txBody>
          <a:bodyPr wrap="square" rtlCol="0">
            <a:spAutoFit/>
          </a:bodyPr>
          <a:lstStyle/>
          <a:p>
            <a:r>
              <a:rPr lang="fr-FR" b="1" dirty="0">
                <a:ln w="22225">
                  <a:solidFill>
                    <a:schemeClr val="accent2"/>
                  </a:solidFill>
                  <a:prstDash val="solid"/>
                </a:ln>
                <a:solidFill>
                  <a:schemeClr val="accent2">
                    <a:lumMod val="40000"/>
                    <a:lumOff val="60000"/>
                  </a:schemeClr>
                </a:solidFill>
              </a:rPr>
              <a:t>4</a:t>
            </a:r>
          </a:p>
        </p:txBody>
      </p:sp>
      <p:sp>
        <p:nvSpPr>
          <p:cNvPr id="80" name="ZoneTexte 79">
            <a:extLst>
              <a:ext uri="{FF2B5EF4-FFF2-40B4-BE49-F238E27FC236}">
                <a16:creationId xmlns:a16="http://schemas.microsoft.com/office/drawing/2014/main" id="{F8B5BCD9-4051-4FD0-B88F-1EB936056EA8}"/>
              </a:ext>
            </a:extLst>
          </p:cNvPr>
          <p:cNvSpPr txBox="1"/>
          <p:nvPr/>
        </p:nvSpPr>
        <p:spPr>
          <a:xfrm>
            <a:off x="3895756" y="1727460"/>
            <a:ext cx="366532" cy="369332"/>
          </a:xfrm>
          <a:prstGeom prst="rect">
            <a:avLst/>
          </a:prstGeom>
          <a:noFill/>
          <a:ln>
            <a:noFill/>
          </a:ln>
        </p:spPr>
        <p:txBody>
          <a:bodyPr wrap="square" rtlCol="0">
            <a:spAutoFit/>
          </a:bodyPr>
          <a:lstStyle/>
          <a:p>
            <a:r>
              <a:rPr lang="fr-FR" b="1" dirty="0">
                <a:ln w="22225">
                  <a:solidFill>
                    <a:schemeClr val="accent2"/>
                  </a:solidFill>
                  <a:prstDash val="solid"/>
                </a:ln>
                <a:solidFill>
                  <a:schemeClr val="accent2">
                    <a:lumMod val="40000"/>
                    <a:lumOff val="60000"/>
                  </a:schemeClr>
                </a:solidFill>
              </a:rPr>
              <a:t>4</a:t>
            </a:r>
          </a:p>
        </p:txBody>
      </p:sp>
      <p:sp>
        <p:nvSpPr>
          <p:cNvPr id="81" name="ZoneTexte 80">
            <a:extLst>
              <a:ext uri="{FF2B5EF4-FFF2-40B4-BE49-F238E27FC236}">
                <a16:creationId xmlns:a16="http://schemas.microsoft.com/office/drawing/2014/main" id="{8CDEA1D6-8946-401A-910C-6BC1F1FE80A5}"/>
              </a:ext>
            </a:extLst>
          </p:cNvPr>
          <p:cNvSpPr txBox="1"/>
          <p:nvPr/>
        </p:nvSpPr>
        <p:spPr>
          <a:xfrm>
            <a:off x="3436671" y="3325012"/>
            <a:ext cx="366532" cy="369332"/>
          </a:xfrm>
          <a:prstGeom prst="rect">
            <a:avLst/>
          </a:prstGeom>
          <a:noFill/>
          <a:ln>
            <a:noFill/>
          </a:ln>
        </p:spPr>
        <p:txBody>
          <a:bodyPr wrap="square" rtlCol="0">
            <a:spAutoFit/>
          </a:bodyPr>
          <a:lstStyle/>
          <a:p>
            <a:r>
              <a:rPr lang="fr-FR"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4</a:t>
            </a:r>
          </a:p>
        </p:txBody>
      </p:sp>
      <p:sp>
        <p:nvSpPr>
          <p:cNvPr id="82" name="ZoneTexte 81">
            <a:extLst>
              <a:ext uri="{FF2B5EF4-FFF2-40B4-BE49-F238E27FC236}">
                <a16:creationId xmlns:a16="http://schemas.microsoft.com/office/drawing/2014/main" id="{AEBDBBA6-B648-4DC6-A2ED-CEBE340AB735}"/>
              </a:ext>
            </a:extLst>
          </p:cNvPr>
          <p:cNvSpPr txBox="1"/>
          <p:nvPr/>
        </p:nvSpPr>
        <p:spPr>
          <a:xfrm>
            <a:off x="6403072" y="5804231"/>
            <a:ext cx="366532" cy="369332"/>
          </a:xfrm>
          <a:prstGeom prst="rect">
            <a:avLst/>
          </a:prstGeom>
          <a:noFill/>
          <a:ln>
            <a:noFill/>
          </a:ln>
        </p:spPr>
        <p:txBody>
          <a:bodyPr wrap="square" rtlCol="0">
            <a:spAutoFit/>
          </a:bodyPr>
          <a:lstStyle/>
          <a:p>
            <a:r>
              <a:rPr lang="fr-FR"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4</a:t>
            </a:r>
          </a:p>
        </p:txBody>
      </p:sp>
      <p:sp>
        <p:nvSpPr>
          <p:cNvPr id="83" name="ZoneTexte 82">
            <a:extLst>
              <a:ext uri="{FF2B5EF4-FFF2-40B4-BE49-F238E27FC236}">
                <a16:creationId xmlns:a16="http://schemas.microsoft.com/office/drawing/2014/main" id="{A32A34C1-D29E-454A-BA2E-2913BBFD2242}"/>
              </a:ext>
            </a:extLst>
          </p:cNvPr>
          <p:cNvSpPr txBox="1"/>
          <p:nvPr/>
        </p:nvSpPr>
        <p:spPr>
          <a:xfrm>
            <a:off x="4936035" y="4073011"/>
            <a:ext cx="366532" cy="369332"/>
          </a:xfrm>
          <a:prstGeom prst="rect">
            <a:avLst/>
          </a:prstGeom>
          <a:noFill/>
          <a:ln>
            <a:noFill/>
          </a:ln>
        </p:spPr>
        <p:txBody>
          <a:bodyPr wrap="square" rtlCol="0">
            <a:spAutoFit/>
          </a:bodyPr>
          <a:lstStyle/>
          <a:p>
            <a:r>
              <a:rPr lang="fr-FR" b="1" dirty="0">
                <a:ln w="22225">
                  <a:solidFill>
                    <a:schemeClr val="accent2"/>
                  </a:solidFill>
                  <a:prstDash val="solid"/>
                </a:ln>
                <a:solidFill>
                  <a:schemeClr val="accent2">
                    <a:lumMod val="40000"/>
                    <a:lumOff val="60000"/>
                  </a:schemeClr>
                </a:solidFill>
              </a:rPr>
              <a:t>4</a:t>
            </a:r>
          </a:p>
        </p:txBody>
      </p:sp>
      <p:sp>
        <p:nvSpPr>
          <p:cNvPr id="84" name="ZoneTexte 83">
            <a:extLst>
              <a:ext uri="{FF2B5EF4-FFF2-40B4-BE49-F238E27FC236}">
                <a16:creationId xmlns:a16="http://schemas.microsoft.com/office/drawing/2014/main" id="{2AFF42F6-DBAA-489B-BC62-91B6499451D5}"/>
              </a:ext>
            </a:extLst>
          </p:cNvPr>
          <p:cNvSpPr txBox="1"/>
          <p:nvPr/>
        </p:nvSpPr>
        <p:spPr>
          <a:xfrm>
            <a:off x="7397911" y="2521644"/>
            <a:ext cx="366532" cy="369332"/>
          </a:xfrm>
          <a:prstGeom prst="rect">
            <a:avLst/>
          </a:prstGeom>
          <a:noFill/>
          <a:ln>
            <a:noFill/>
          </a:ln>
        </p:spPr>
        <p:txBody>
          <a:bodyPr wrap="square" rtlCol="0">
            <a:spAutoFit/>
          </a:bodyPr>
          <a:lstStyle/>
          <a:p>
            <a:r>
              <a:rPr lang="fr-FR"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a:t>
            </a:r>
          </a:p>
        </p:txBody>
      </p:sp>
      <p:sp>
        <p:nvSpPr>
          <p:cNvPr id="85" name="ZoneTexte 84">
            <a:extLst>
              <a:ext uri="{FF2B5EF4-FFF2-40B4-BE49-F238E27FC236}">
                <a16:creationId xmlns:a16="http://schemas.microsoft.com/office/drawing/2014/main" id="{B0B3FC2C-3559-4DAB-B364-032811334FF4}"/>
              </a:ext>
            </a:extLst>
          </p:cNvPr>
          <p:cNvSpPr txBox="1"/>
          <p:nvPr/>
        </p:nvSpPr>
        <p:spPr>
          <a:xfrm>
            <a:off x="8153173" y="4043654"/>
            <a:ext cx="366532" cy="369332"/>
          </a:xfrm>
          <a:prstGeom prst="rect">
            <a:avLst/>
          </a:prstGeom>
          <a:noFill/>
          <a:ln>
            <a:noFill/>
          </a:ln>
        </p:spPr>
        <p:txBody>
          <a:bodyPr wrap="square" rtlCol="0">
            <a:spAutoFit/>
          </a:bodyPr>
          <a:lstStyle/>
          <a:p>
            <a:r>
              <a:rPr lang="fr-FR" b="1" dirty="0">
                <a:ln w="22225">
                  <a:solidFill>
                    <a:schemeClr val="accent2"/>
                  </a:solidFill>
                  <a:prstDash val="solid"/>
                </a:ln>
                <a:solidFill>
                  <a:schemeClr val="accent2">
                    <a:lumMod val="40000"/>
                    <a:lumOff val="60000"/>
                  </a:schemeClr>
                </a:solidFill>
              </a:rPr>
              <a:t>4</a:t>
            </a:r>
          </a:p>
        </p:txBody>
      </p:sp>
      <p:sp>
        <p:nvSpPr>
          <p:cNvPr id="86" name="ZoneTexte 85">
            <a:extLst>
              <a:ext uri="{FF2B5EF4-FFF2-40B4-BE49-F238E27FC236}">
                <a16:creationId xmlns:a16="http://schemas.microsoft.com/office/drawing/2014/main" id="{C80C3F66-9C4A-4D5E-8FB6-E4C211872A87}"/>
              </a:ext>
            </a:extLst>
          </p:cNvPr>
          <p:cNvSpPr txBox="1"/>
          <p:nvPr/>
        </p:nvSpPr>
        <p:spPr>
          <a:xfrm>
            <a:off x="7857027" y="5956754"/>
            <a:ext cx="366532" cy="369332"/>
          </a:xfrm>
          <a:prstGeom prst="rect">
            <a:avLst/>
          </a:prstGeom>
          <a:noFill/>
          <a:ln>
            <a:noFill/>
          </a:ln>
        </p:spPr>
        <p:txBody>
          <a:bodyPr wrap="square" rtlCol="0">
            <a:spAutoFit/>
          </a:bodyPr>
          <a:lstStyle/>
          <a:p>
            <a:r>
              <a:rPr lang="fr-FR"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4</a:t>
            </a:r>
          </a:p>
        </p:txBody>
      </p:sp>
    </p:spTree>
    <p:extLst>
      <p:ext uri="{BB962C8B-B14F-4D97-AF65-F5344CB8AC3E}">
        <p14:creationId xmlns:p14="http://schemas.microsoft.com/office/powerpoint/2010/main" val="424965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8">
                                            <p:txEl>
                                              <p:pRg st="0" end="0"/>
                                            </p:txEl>
                                          </p:spTgt>
                                        </p:tgtEl>
                                        <p:attrNameLst>
                                          <p:attrName>style.visibility</p:attrName>
                                        </p:attrNameLst>
                                      </p:cBhvr>
                                      <p:to>
                                        <p:strVal val="visible"/>
                                      </p:to>
                                    </p:set>
                                    <p:animEffect transition="in" filter="fade">
                                      <p:cBhvr>
                                        <p:cTn id="37" dur="500"/>
                                        <p:tgtEl>
                                          <p:spTgt spid="7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9">
                                            <p:txEl>
                                              <p:pRg st="0" end="0"/>
                                            </p:txEl>
                                          </p:spTgt>
                                        </p:tgtEl>
                                        <p:attrNameLst>
                                          <p:attrName>style.visibility</p:attrName>
                                        </p:attrNameLst>
                                      </p:cBhvr>
                                      <p:to>
                                        <p:strVal val="visible"/>
                                      </p:to>
                                    </p:set>
                                    <p:animEffect transition="in" filter="fade">
                                      <p:cBhvr>
                                        <p:cTn id="60" dur="500"/>
                                        <p:tgtEl>
                                          <p:spTgt spid="7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par>
                          <p:cTn id="65" fill="hold">
                            <p:stCondLst>
                              <p:cond delay="0"/>
                            </p:stCondLst>
                            <p:childTnLst>
                              <p:par>
                                <p:cTn id="66" presetID="10"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10" presetClass="entr" presetSubtype="0" fill="hold" nodeType="withEffect">
                                  <p:stCondLst>
                                    <p:cond delay="0"/>
                                  </p:stCondLst>
                                  <p:childTnLst>
                                    <p:set>
                                      <p:cBhvr>
                                        <p:cTn id="70" dur="1" fill="hold">
                                          <p:stCondLst>
                                            <p:cond delay="0"/>
                                          </p:stCondLst>
                                        </p:cTn>
                                        <p:tgtEl>
                                          <p:spTgt spid="49">
                                            <p:txEl>
                                              <p:pRg st="0" end="0"/>
                                            </p:txEl>
                                          </p:spTgt>
                                        </p:tgtEl>
                                        <p:attrNameLst>
                                          <p:attrName>style.visibility</p:attrName>
                                        </p:attrNameLst>
                                      </p:cBhvr>
                                      <p:to>
                                        <p:strVal val="visible"/>
                                      </p:to>
                                    </p:set>
                                    <p:animEffect transition="in" filter="fade">
                                      <p:cBhvr>
                                        <p:cTn id="71" dur="500"/>
                                        <p:tgtEl>
                                          <p:spTgt spid="49">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6">
                                            <p:txEl>
                                              <p:pRg st="0" end="0"/>
                                            </p:txEl>
                                          </p:spTgt>
                                        </p:tgtEl>
                                        <p:attrNameLst>
                                          <p:attrName>style.visibility</p:attrName>
                                        </p:attrNameLst>
                                      </p:cBhvr>
                                      <p:to>
                                        <p:strVal val="visible"/>
                                      </p:to>
                                    </p:set>
                                    <p:animEffect transition="in" filter="fade">
                                      <p:cBhvr>
                                        <p:cTn id="76" dur="500"/>
                                        <p:tgtEl>
                                          <p:spTgt spid="76">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80">
                                            <p:txEl>
                                              <p:pRg st="0" end="0"/>
                                            </p:txEl>
                                          </p:spTgt>
                                        </p:tgtEl>
                                        <p:attrNameLst>
                                          <p:attrName>style.visibility</p:attrName>
                                        </p:attrNameLst>
                                      </p:cBhvr>
                                      <p:to>
                                        <p:strVal val="visible"/>
                                      </p:to>
                                    </p:set>
                                    <p:animEffect transition="in" filter="fade">
                                      <p:cBhvr>
                                        <p:cTn id="99" dur="500"/>
                                        <p:tgtEl>
                                          <p:spTgt spid="80">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500"/>
                                        <p:tgtEl>
                                          <p:spTgt spid="12"/>
                                        </p:tgtEl>
                                      </p:cBhvr>
                                    </p:animEffect>
                                  </p:childTnLst>
                                </p:cTn>
                              </p:par>
                              <p:par>
                                <p:cTn id="105" presetID="10" presetClass="entr" presetSubtype="0" fill="hold" nodeType="with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500"/>
                                        <p:tgtEl>
                                          <p:spTgt spid="52"/>
                                        </p:tgtEl>
                                      </p:cBhvr>
                                    </p:animEffect>
                                  </p:childTnLst>
                                </p:cTn>
                              </p:par>
                              <p:par>
                                <p:cTn id="108" presetID="10" presetClass="entr" presetSubtype="0" fill="hold" nodeType="with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par>
                                <p:cTn id="111" presetID="10" presetClass="entr" presetSubtype="0" fill="hold"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81">
                                            <p:txEl>
                                              <p:pRg st="0" end="0"/>
                                            </p:txEl>
                                          </p:spTgt>
                                        </p:tgtEl>
                                        <p:attrNameLst>
                                          <p:attrName>style.visibility</p:attrName>
                                        </p:attrNameLst>
                                      </p:cBhvr>
                                      <p:to>
                                        <p:strVal val="visible"/>
                                      </p:to>
                                    </p:set>
                                    <p:animEffect transition="in" filter="fade">
                                      <p:cBhvr>
                                        <p:cTn id="118" dur="500"/>
                                        <p:tgtEl>
                                          <p:spTgt spid="81">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500"/>
                                        <p:tgtEl>
                                          <p:spTgt spid="3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fade">
                                      <p:cBhvr>
                                        <p:cTn id="130" dur="500"/>
                                        <p:tgtEl>
                                          <p:spTgt spid="4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fade">
                                      <p:cBhvr>
                                        <p:cTn id="133" dur="500"/>
                                        <p:tgtEl>
                                          <p:spTgt spid="4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1"/>
                                        </p:tgtEl>
                                        <p:attrNameLst>
                                          <p:attrName>style.visibility</p:attrName>
                                        </p:attrNameLst>
                                      </p:cBhvr>
                                      <p:to>
                                        <p:strVal val="visible"/>
                                      </p:to>
                                    </p:set>
                                    <p:animEffect transition="in" filter="fade">
                                      <p:cBhvr>
                                        <p:cTn id="136" dur="500"/>
                                        <p:tgtEl>
                                          <p:spTgt spid="41"/>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83">
                                            <p:txEl>
                                              <p:pRg st="0" end="0"/>
                                            </p:txEl>
                                          </p:spTgt>
                                        </p:tgtEl>
                                        <p:attrNameLst>
                                          <p:attrName>style.visibility</p:attrName>
                                        </p:attrNameLst>
                                      </p:cBhvr>
                                      <p:to>
                                        <p:strVal val="visible"/>
                                      </p:to>
                                    </p:set>
                                    <p:animEffect transition="in" filter="fade">
                                      <p:cBhvr>
                                        <p:cTn id="141" dur="500"/>
                                        <p:tgtEl>
                                          <p:spTgt spid="83">
                                            <p:txEl>
                                              <p:pRg st="0" end="0"/>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62"/>
                                        </p:tgtEl>
                                        <p:attrNameLst>
                                          <p:attrName>style.visibility</p:attrName>
                                        </p:attrNameLst>
                                      </p:cBhvr>
                                      <p:to>
                                        <p:strVal val="visible"/>
                                      </p:to>
                                    </p:set>
                                    <p:animEffect transition="in" filter="fade">
                                      <p:cBhvr>
                                        <p:cTn id="146" dur="500"/>
                                        <p:tgtEl>
                                          <p:spTgt spid="62"/>
                                        </p:tgtEl>
                                      </p:cBhvr>
                                    </p:animEffect>
                                  </p:childTnLst>
                                </p:cTn>
                              </p:par>
                              <p:par>
                                <p:cTn id="147" presetID="10" presetClass="entr" presetSubtype="0" fill="hold" nodeType="with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fade">
                                      <p:cBhvr>
                                        <p:cTn id="149" dur="500"/>
                                        <p:tgtEl>
                                          <p:spTgt spid="63"/>
                                        </p:tgtEl>
                                      </p:cBhvr>
                                    </p:animEffect>
                                  </p:childTnLst>
                                </p:cTn>
                              </p:par>
                              <p:par>
                                <p:cTn id="150" presetID="10" presetClass="entr" presetSubtype="0" fill="hold" nodeType="withEffect">
                                  <p:stCondLst>
                                    <p:cond delay="0"/>
                                  </p:stCondLst>
                                  <p:childTnLst>
                                    <p:set>
                                      <p:cBhvr>
                                        <p:cTn id="151" dur="1" fill="hold">
                                          <p:stCondLst>
                                            <p:cond delay="0"/>
                                          </p:stCondLst>
                                        </p:cTn>
                                        <p:tgtEl>
                                          <p:spTgt spid="66"/>
                                        </p:tgtEl>
                                        <p:attrNameLst>
                                          <p:attrName>style.visibility</p:attrName>
                                        </p:attrNameLst>
                                      </p:cBhvr>
                                      <p:to>
                                        <p:strVal val="visible"/>
                                      </p:to>
                                    </p:set>
                                    <p:animEffect transition="in" filter="fade">
                                      <p:cBhvr>
                                        <p:cTn id="152" dur="500"/>
                                        <p:tgtEl>
                                          <p:spTgt spid="66"/>
                                        </p:tgtEl>
                                      </p:cBhvr>
                                    </p:animEffect>
                                  </p:childTnLst>
                                </p:cTn>
                              </p:par>
                              <p:par>
                                <p:cTn id="153" presetID="10" presetClass="entr" presetSubtype="0" fill="hold" nodeType="withEffect">
                                  <p:stCondLst>
                                    <p:cond delay="0"/>
                                  </p:stCondLst>
                                  <p:childTnLst>
                                    <p:set>
                                      <p:cBhvr>
                                        <p:cTn id="154" dur="1" fill="hold">
                                          <p:stCondLst>
                                            <p:cond delay="0"/>
                                          </p:stCondLst>
                                        </p:cTn>
                                        <p:tgtEl>
                                          <p:spTgt spid="67"/>
                                        </p:tgtEl>
                                        <p:attrNameLst>
                                          <p:attrName>style.visibility</p:attrName>
                                        </p:attrNameLst>
                                      </p:cBhvr>
                                      <p:to>
                                        <p:strVal val="visible"/>
                                      </p:to>
                                    </p:set>
                                    <p:animEffect transition="in" filter="fade">
                                      <p:cBhvr>
                                        <p:cTn id="155" dur="500"/>
                                        <p:tgtEl>
                                          <p:spTgt spid="6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82">
                                            <p:txEl>
                                              <p:pRg st="0" end="0"/>
                                            </p:txEl>
                                          </p:spTgt>
                                        </p:tgtEl>
                                        <p:attrNameLst>
                                          <p:attrName>style.visibility</p:attrName>
                                        </p:attrNameLst>
                                      </p:cBhvr>
                                      <p:to>
                                        <p:strVal val="visible"/>
                                      </p:to>
                                    </p:set>
                                    <p:animEffect transition="in" filter="fade">
                                      <p:cBhvr>
                                        <p:cTn id="160" dur="500"/>
                                        <p:tgtEl>
                                          <p:spTgt spid="82">
                                            <p:txEl>
                                              <p:pRg st="0" end="0"/>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15"/>
                                        </p:tgtEl>
                                        <p:attrNameLst>
                                          <p:attrName>style.visibility</p:attrName>
                                        </p:attrNameLst>
                                      </p:cBhvr>
                                      <p:to>
                                        <p:strVal val="visible"/>
                                      </p:to>
                                    </p:set>
                                  </p:childTnLst>
                                </p:cTn>
                              </p:par>
                            </p:childTnLst>
                          </p:cTn>
                        </p:par>
                        <p:par>
                          <p:cTn id="165" fill="hold">
                            <p:stCondLst>
                              <p:cond delay="0"/>
                            </p:stCondLst>
                            <p:childTnLst>
                              <p:par>
                                <p:cTn id="166" presetID="10" presetClass="entr" presetSubtype="0" fill="hold" grpId="0" nodeType="afterEffect">
                                  <p:stCondLst>
                                    <p:cond delay="0"/>
                                  </p:stCondLst>
                                  <p:childTnLst>
                                    <p:set>
                                      <p:cBhvr>
                                        <p:cTn id="167" dur="1" fill="hold">
                                          <p:stCondLst>
                                            <p:cond delay="0"/>
                                          </p:stCondLst>
                                        </p:cTn>
                                        <p:tgtEl>
                                          <p:spTgt spid="43"/>
                                        </p:tgtEl>
                                        <p:attrNameLst>
                                          <p:attrName>style.visibility</p:attrName>
                                        </p:attrNameLst>
                                      </p:cBhvr>
                                      <p:to>
                                        <p:strVal val="visible"/>
                                      </p:to>
                                    </p:set>
                                    <p:animEffect transition="in" filter="fade">
                                      <p:cBhvr>
                                        <p:cTn id="168" dur="500"/>
                                        <p:tgtEl>
                                          <p:spTgt spid="43"/>
                                        </p:tgtEl>
                                      </p:cBhvr>
                                    </p:animEffect>
                                  </p:childTnLst>
                                </p:cTn>
                              </p:par>
                              <p:par>
                                <p:cTn id="169" presetID="10" presetClass="entr" presetSubtype="0" fill="hold" nodeType="withEffect">
                                  <p:stCondLst>
                                    <p:cond delay="0"/>
                                  </p:stCondLst>
                                  <p:childTnLst>
                                    <p:set>
                                      <p:cBhvr>
                                        <p:cTn id="170" dur="1" fill="hold">
                                          <p:stCondLst>
                                            <p:cond delay="0"/>
                                          </p:stCondLst>
                                        </p:cTn>
                                        <p:tgtEl>
                                          <p:spTgt spid="7">
                                            <p:txEl>
                                              <p:pRg st="0" end="0"/>
                                            </p:txEl>
                                          </p:spTgt>
                                        </p:tgtEl>
                                        <p:attrNameLst>
                                          <p:attrName>style.visibility</p:attrName>
                                        </p:attrNameLst>
                                      </p:cBhvr>
                                      <p:to>
                                        <p:strVal val="visible"/>
                                      </p:to>
                                    </p:set>
                                    <p:animEffect transition="in" filter="fade">
                                      <p:cBhvr>
                                        <p:cTn id="171" dur="500"/>
                                        <p:tgtEl>
                                          <p:spTgt spid="7">
                                            <p:txEl>
                                              <p:pRg st="0" end="0"/>
                                            </p:txEl>
                                          </p:spTgt>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77">
                                            <p:txEl>
                                              <p:pRg st="0" end="0"/>
                                            </p:txEl>
                                          </p:spTgt>
                                        </p:tgtEl>
                                        <p:attrNameLst>
                                          <p:attrName>style.visibility</p:attrName>
                                        </p:attrNameLst>
                                      </p:cBhvr>
                                      <p:to>
                                        <p:strVal val="visible"/>
                                      </p:to>
                                    </p:set>
                                    <p:animEffect transition="in" filter="fade">
                                      <p:cBhvr>
                                        <p:cTn id="176" dur="500"/>
                                        <p:tgtEl>
                                          <p:spTgt spid="77">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69"/>
                                        </p:tgtEl>
                                        <p:attrNameLst>
                                          <p:attrName>style.visibility</p:attrName>
                                        </p:attrNameLst>
                                      </p:cBhvr>
                                      <p:to>
                                        <p:strVal val="visible"/>
                                      </p:to>
                                    </p:set>
                                    <p:animEffect transition="in" filter="fade">
                                      <p:cBhvr>
                                        <p:cTn id="181" dur="500"/>
                                        <p:tgtEl>
                                          <p:spTgt spid="69"/>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84">
                                            <p:txEl>
                                              <p:pRg st="0" end="0"/>
                                            </p:txEl>
                                          </p:spTgt>
                                        </p:tgtEl>
                                        <p:attrNameLst>
                                          <p:attrName>style.visibility</p:attrName>
                                        </p:attrNameLst>
                                      </p:cBhvr>
                                      <p:to>
                                        <p:strVal val="visible"/>
                                      </p:to>
                                    </p:set>
                                    <p:animEffect transition="in" filter="fade">
                                      <p:cBhvr>
                                        <p:cTn id="186" dur="500"/>
                                        <p:tgtEl>
                                          <p:spTgt spid="84">
                                            <p:txEl>
                                              <p:pRg st="0" end="0"/>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44"/>
                                        </p:tgtEl>
                                        <p:attrNameLst>
                                          <p:attrName>style.visibility</p:attrName>
                                        </p:attrNameLst>
                                      </p:cBhvr>
                                      <p:to>
                                        <p:strVal val="visible"/>
                                      </p:to>
                                    </p:set>
                                    <p:animEffect transition="in" filter="fade">
                                      <p:cBhvr>
                                        <p:cTn id="195" dur="500"/>
                                        <p:tgtEl>
                                          <p:spTgt spid="44"/>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45"/>
                                        </p:tgtEl>
                                        <p:attrNameLst>
                                          <p:attrName>style.visibility</p:attrName>
                                        </p:attrNameLst>
                                      </p:cBhvr>
                                      <p:to>
                                        <p:strVal val="visible"/>
                                      </p:to>
                                    </p:set>
                                    <p:animEffect transition="in" filter="fade">
                                      <p:cBhvr>
                                        <p:cTn id="198" dur="500"/>
                                        <p:tgtEl>
                                          <p:spTgt spid="45"/>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47"/>
                                        </p:tgtEl>
                                        <p:attrNameLst>
                                          <p:attrName>style.visibility</p:attrName>
                                        </p:attrNameLst>
                                      </p:cBhvr>
                                      <p:to>
                                        <p:strVal val="visible"/>
                                      </p:to>
                                    </p:set>
                                    <p:animEffect transition="in" filter="fade">
                                      <p:cBhvr>
                                        <p:cTn id="201" dur="500"/>
                                        <p:tgtEl>
                                          <p:spTgt spid="47"/>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46"/>
                                        </p:tgtEl>
                                        <p:attrNameLst>
                                          <p:attrName>style.visibility</p:attrName>
                                        </p:attrNameLst>
                                      </p:cBhvr>
                                      <p:to>
                                        <p:strVal val="visible"/>
                                      </p:to>
                                    </p:set>
                                    <p:animEffect transition="in" filter="fade">
                                      <p:cBhvr>
                                        <p:cTn id="204" dur="500"/>
                                        <p:tgtEl>
                                          <p:spTgt spid="46"/>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85">
                                            <p:txEl>
                                              <p:pRg st="0" end="0"/>
                                            </p:txEl>
                                          </p:spTgt>
                                        </p:tgtEl>
                                        <p:attrNameLst>
                                          <p:attrName>style.visibility</p:attrName>
                                        </p:attrNameLst>
                                      </p:cBhvr>
                                      <p:to>
                                        <p:strVal val="visible"/>
                                      </p:to>
                                    </p:set>
                                    <p:animEffect transition="in" filter="fade">
                                      <p:cBhvr>
                                        <p:cTn id="209" dur="500"/>
                                        <p:tgtEl>
                                          <p:spTgt spid="85">
                                            <p:txEl>
                                              <p:pRg st="0" end="0"/>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nodeType="clickEffect">
                                  <p:stCondLst>
                                    <p:cond delay="0"/>
                                  </p:stCondLst>
                                  <p:childTnLst>
                                    <p:set>
                                      <p:cBhvr>
                                        <p:cTn id="213" dur="1" fill="hold">
                                          <p:stCondLst>
                                            <p:cond delay="0"/>
                                          </p:stCondLst>
                                        </p:cTn>
                                        <p:tgtEl>
                                          <p:spTgt spid="71"/>
                                        </p:tgtEl>
                                        <p:attrNameLst>
                                          <p:attrName>style.visibility</p:attrName>
                                        </p:attrNameLst>
                                      </p:cBhvr>
                                      <p:to>
                                        <p:strVal val="visible"/>
                                      </p:to>
                                    </p:set>
                                    <p:animEffect transition="in" filter="fade">
                                      <p:cBhvr>
                                        <p:cTn id="214" dur="500"/>
                                        <p:tgtEl>
                                          <p:spTgt spid="71"/>
                                        </p:tgtEl>
                                      </p:cBhvr>
                                    </p:animEffect>
                                  </p:childTnLst>
                                </p:cTn>
                              </p:par>
                              <p:par>
                                <p:cTn id="215" presetID="10" presetClass="entr" presetSubtype="0" fill="hold" nodeType="withEffect">
                                  <p:stCondLst>
                                    <p:cond delay="0"/>
                                  </p:stCondLst>
                                  <p:childTnLst>
                                    <p:set>
                                      <p:cBhvr>
                                        <p:cTn id="216" dur="1" fill="hold">
                                          <p:stCondLst>
                                            <p:cond delay="0"/>
                                          </p:stCondLst>
                                        </p:cTn>
                                        <p:tgtEl>
                                          <p:spTgt spid="73"/>
                                        </p:tgtEl>
                                        <p:attrNameLst>
                                          <p:attrName>style.visibility</p:attrName>
                                        </p:attrNameLst>
                                      </p:cBhvr>
                                      <p:to>
                                        <p:strVal val="visible"/>
                                      </p:to>
                                    </p:set>
                                    <p:animEffect transition="in" filter="fade">
                                      <p:cBhvr>
                                        <p:cTn id="217" dur="500"/>
                                        <p:tgtEl>
                                          <p:spTgt spid="73"/>
                                        </p:tgtEl>
                                      </p:cBhvr>
                                    </p:animEffect>
                                  </p:childTnLst>
                                </p:cTn>
                              </p:par>
                              <p:par>
                                <p:cTn id="218" presetID="10" presetClass="entr" presetSubtype="0" fill="hold" nodeType="withEffect">
                                  <p:stCondLst>
                                    <p:cond delay="0"/>
                                  </p:stCondLst>
                                  <p:childTnLst>
                                    <p:set>
                                      <p:cBhvr>
                                        <p:cTn id="219" dur="1" fill="hold">
                                          <p:stCondLst>
                                            <p:cond delay="0"/>
                                          </p:stCondLst>
                                        </p:cTn>
                                        <p:tgtEl>
                                          <p:spTgt spid="74"/>
                                        </p:tgtEl>
                                        <p:attrNameLst>
                                          <p:attrName>style.visibility</p:attrName>
                                        </p:attrNameLst>
                                      </p:cBhvr>
                                      <p:to>
                                        <p:strVal val="visible"/>
                                      </p:to>
                                    </p:set>
                                    <p:animEffect transition="in" filter="fade">
                                      <p:cBhvr>
                                        <p:cTn id="220" dur="500"/>
                                        <p:tgtEl>
                                          <p:spTgt spid="74"/>
                                        </p:tgtEl>
                                      </p:cBhvr>
                                    </p:animEffect>
                                  </p:childTnLst>
                                </p:cTn>
                              </p:par>
                              <p:par>
                                <p:cTn id="221" presetID="10" presetClass="entr" presetSubtype="0" fill="hold" nodeType="withEffect">
                                  <p:stCondLst>
                                    <p:cond delay="0"/>
                                  </p:stCondLst>
                                  <p:childTnLst>
                                    <p:set>
                                      <p:cBhvr>
                                        <p:cTn id="222" dur="1" fill="hold">
                                          <p:stCondLst>
                                            <p:cond delay="0"/>
                                          </p:stCondLst>
                                        </p:cTn>
                                        <p:tgtEl>
                                          <p:spTgt spid="75"/>
                                        </p:tgtEl>
                                        <p:attrNameLst>
                                          <p:attrName>style.visibility</p:attrName>
                                        </p:attrNameLst>
                                      </p:cBhvr>
                                      <p:to>
                                        <p:strVal val="visible"/>
                                      </p:to>
                                    </p:set>
                                    <p:animEffect transition="in" filter="fade">
                                      <p:cBhvr>
                                        <p:cTn id="223" dur="500"/>
                                        <p:tgtEl>
                                          <p:spTgt spid="75"/>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nodeType="clickEffect">
                                  <p:stCondLst>
                                    <p:cond delay="0"/>
                                  </p:stCondLst>
                                  <p:childTnLst>
                                    <p:set>
                                      <p:cBhvr>
                                        <p:cTn id="227" dur="1" fill="hold">
                                          <p:stCondLst>
                                            <p:cond delay="0"/>
                                          </p:stCondLst>
                                        </p:cTn>
                                        <p:tgtEl>
                                          <p:spTgt spid="86">
                                            <p:txEl>
                                              <p:pRg st="0" end="0"/>
                                            </p:txEl>
                                          </p:spTgt>
                                        </p:tgtEl>
                                        <p:attrNameLst>
                                          <p:attrName>style.visibility</p:attrName>
                                        </p:attrNameLst>
                                      </p:cBhvr>
                                      <p:to>
                                        <p:strVal val="visible"/>
                                      </p:to>
                                    </p:set>
                                    <p:animEffect transition="in" filter="fade">
                                      <p:cBhvr>
                                        <p:cTn id="228" dur="500"/>
                                        <p:tgtEl>
                                          <p:spTgt spid="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3" grpId="0" animBg="1"/>
      <p:bldP spid="14" grpId="0" animBg="1"/>
      <p:bldP spid="15" grpId="0" animBg="1"/>
      <p:bldP spid="21" grpId="0" animBg="1"/>
      <p:bldP spid="24" grpId="0" animBg="1"/>
      <p:bldP spid="25" grpId="0" animBg="1"/>
      <p:bldP spid="26" grpId="0" animBg="1"/>
      <p:bldP spid="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1</a:t>
              </a:r>
            </a:p>
          </p:txBody>
        </p:sp>
      </p:grpSp>
      <p:sp>
        <p:nvSpPr>
          <p:cNvPr id="7" name="Étoile : 5 branches 6">
            <a:extLst>
              <a:ext uri="{FF2B5EF4-FFF2-40B4-BE49-F238E27FC236}">
                <a16:creationId xmlns:a16="http://schemas.microsoft.com/office/drawing/2014/main" id="{22D6E42A-2495-4779-A0E2-67A95F01DE8B}"/>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7AE4245B-E5DD-4519-8803-3F4C10486E1A}"/>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6892F2F8-12C4-4809-BC71-66D52FFCA20A}"/>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398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456795"/>
            <a:ext cx="12192000" cy="4401205"/>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Look. What do you see?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Réponses attendues en français.</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se référer au « vrai » calendrier de la classe en même temps pour bien observer qu’il s’agit du même. Reprendre les mois de l’année (octobre, novembre, décembre) et observer qu’ils se suivent / se succèdent.</a:t>
            </a:r>
          </a:p>
          <a:p>
            <a:endParaRPr lang="fr-FR" sz="2000" i="1" dirty="0">
              <a:solidFill>
                <a:schemeClr val="bg1">
                  <a:lumMod val="50000"/>
                </a:schemeClr>
              </a:solidFill>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Faire réciter les jours de la semaine en français, puis les (re)donner en anglais. Préciser aux enfants que dans notre calendrier, les jours sont écrits en français, et pas en anglais</a:t>
            </a:r>
          </a:p>
          <a:p>
            <a:endParaRPr lang="fr-FR" sz="2000" i="1" dirty="0">
              <a:solidFill>
                <a:schemeClr val="bg1">
                  <a:lumMod val="50000"/>
                </a:schemeClr>
              </a:solidFill>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Finir par « aujourd’hui » : </a:t>
            </a:r>
            <a:r>
              <a:rPr lang="fr-FR" sz="2000" i="1" dirty="0" err="1">
                <a:solidFill>
                  <a:schemeClr val="bg1">
                    <a:lumMod val="50000"/>
                  </a:schemeClr>
                </a:solidFill>
                <a:latin typeface="Acceseditionsscript Normal" panose="00000500000000000000" pitchFamily="50" charset="0"/>
              </a:rPr>
              <a:t>today</a:t>
            </a:r>
            <a:r>
              <a:rPr lang="fr-FR" sz="2000" i="1" dirty="0">
                <a:solidFill>
                  <a:schemeClr val="bg1">
                    <a:lumMod val="50000"/>
                  </a:schemeClr>
                </a:solidFill>
                <a:latin typeface="Acceseditionsscript Normal" panose="00000500000000000000" pitchFamily="50" charset="0"/>
              </a:rPr>
              <a:t>, </a:t>
            </a:r>
            <a:r>
              <a:rPr lang="fr-FR" sz="2000" i="1" dirty="0" err="1">
                <a:solidFill>
                  <a:schemeClr val="bg1">
                    <a:lumMod val="50000"/>
                  </a:schemeClr>
                </a:solidFill>
                <a:latin typeface="Acceseditionsscript Normal" panose="00000500000000000000" pitchFamily="50" charset="0"/>
              </a:rPr>
              <a:t>it’s</a:t>
            </a:r>
            <a:r>
              <a:rPr lang="fr-FR" sz="2000" i="1" dirty="0">
                <a:solidFill>
                  <a:schemeClr val="bg1">
                    <a:lumMod val="50000"/>
                  </a:schemeClr>
                </a:solidFill>
                <a:latin typeface="Acceseditionsscript Normal" panose="00000500000000000000" pitchFamily="50" charset="0"/>
              </a:rPr>
              <a:t> Monday, the 4</a:t>
            </a:r>
            <a:r>
              <a:rPr lang="fr-FR" sz="2000" i="1" baseline="30000" dirty="0">
                <a:solidFill>
                  <a:schemeClr val="bg1">
                    <a:lumMod val="50000"/>
                  </a:schemeClr>
                </a:solidFill>
                <a:latin typeface="Acceseditionsscript Normal" panose="00000500000000000000" pitchFamily="50" charset="0"/>
              </a:rPr>
              <a:t>th</a:t>
            </a:r>
            <a:r>
              <a:rPr lang="fr-FR" sz="2000" i="1" dirty="0">
                <a:solidFill>
                  <a:schemeClr val="bg1">
                    <a:lumMod val="50000"/>
                  </a:schemeClr>
                </a:solidFill>
                <a:latin typeface="Acceseditionsscript Normal" panose="00000500000000000000" pitchFamily="50" charset="0"/>
              </a:rPr>
              <a:t> of </a:t>
            </a:r>
            <a:r>
              <a:rPr lang="fr-FR" sz="2000" i="1" dirty="0" err="1">
                <a:solidFill>
                  <a:schemeClr val="bg1">
                    <a:lumMod val="50000"/>
                  </a:schemeClr>
                </a:solidFill>
                <a:latin typeface="Acceseditionsscript Normal" panose="00000500000000000000" pitchFamily="50" charset="0"/>
              </a:rPr>
              <a:t>November</a:t>
            </a:r>
            <a:r>
              <a:rPr lang="fr-FR" sz="2000" i="1" dirty="0">
                <a:solidFill>
                  <a:schemeClr val="bg1">
                    <a:lumMod val="50000"/>
                  </a:schemeClr>
                </a:solidFill>
                <a:latin typeface="Acceseditionsscript Normal" panose="00000500000000000000" pitchFamily="50" charset="0"/>
              </a:rPr>
              <a:t>.</a:t>
            </a:r>
          </a:p>
        </p:txBody>
      </p:sp>
      <p:sp>
        <p:nvSpPr>
          <p:cNvPr id="5" name="Étoile : 5 branches 4">
            <a:extLst>
              <a:ext uri="{FF2B5EF4-FFF2-40B4-BE49-F238E27FC236}">
                <a16:creationId xmlns:a16="http://schemas.microsoft.com/office/drawing/2014/main" id="{E0C29684-6E5F-466E-B483-3420542CE60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ADF815BA-AA25-4021-A233-13993C5803AF}"/>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BA2D02D8-09C6-4E15-80F0-4C37C22DC343}"/>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532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9FC3B0B5-72A5-4C32-BC0F-380492F632AA}"/>
              </a:ext>
            </a:extLst>
          </p:cNvPr>
          <p:cNvGrpSpPr/>
          <p:nvPr/>
        </p:nvGrpSpPr>
        <p:grpSpPr>
          <a:xfrm>
            <a:off x="838200" y="163680"/>
            <a:ext cx="10325100" cy="1015663"/>
            <a:chOff x="838200" y="163680"/>
            <a:chExt cx="10325100" cy="1015663"/>
          </a:xfrm>
        </p:grpSpPr>
        <p:sp>
          <p:nvSpPr>
            <p:cNvPr id="11" name="Flèche : pentagone 10">
              <a:extLst>
                <a:ext uri="{FF2B5EF4-FFF2-40B4-BE49-F238E27FC236}">
                  <a16:creationId xmlns:a16="http://schemas.microsoft.com/office/drawing/2014/main" id="{65A6FC49-0CFE-48B7-AC37-A8B237D07B89}"/>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606428A0-2899-48ED-B80C-29DA0295952E}"/>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13" name="Groupe 12">
              <a:extLst>
                <a:ext uri="{FF2B5EF4-FFF2-40B4-BE49-F238E27FC236}">
                  <a16:creationId xmlns:a16="http://schemas.microsoft.com/office/drawing/2014/main" id="{4A67D536-4242-4491-8BF9-1014E8C225EC}"/>
                </a:ext>
              </a:extLst>
            </p:cNvPr>
            <p:cNvGrpSpPr/>
            <p:nvPr/>
          </p:nvGrpSpPr>
          <p:grpSpPr>
            <a:xfrm>
              <a:off x="9816459" y="348031"/>
              <a:ext cx="872400" cy="646959"/>
              <a:chOff x="10999694" y="163680"/>
              <a:chExt cx="872400" cy="646959"/>
            </a:xfrm>
          </p:grpSpPr>
          <p:sp>
            <p:nvSpPr>
              <p:cNvPr id="14" name="Étoile : 5 branches 13">
                <a:extLst>
                  <a:ext uri="{FF2B5EF4-FFF2-40B4-BE49-F238E27FC236}">
                    <a16:creationId xmlns:a16="http://schemas.microsoft.com/office/drawing/2014/main" id="{8C7D630D-3262-4AF1-9A0F-1E7EE15B849C}"/>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5" name="Étoile : 5 branches 14">
                <a:extLst>
                  <a:ext uri="{FF2B5EF4-FFF2-40B4-BE49-F238E27FC236}">
                    <a16:creationId xmlns:a16="http://schemas.microsoft.com/office/drawing/2014/main" id="{3467F916-7084-4E29-BF00-3E112E65266A}"/>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6" name="Étoile : 5 branches 15">
                <a:extLst>
                  <a:ext uri="{FF2B5EF4-FFF2-40B4-BE49-F238E27FC236}">
                    <a16:creationId xmlns:a16="http://schemas.microsoft.com/office/drawing/2014/main" id="{62F5588E-412B-4E22-B927-591DE4AC9CD8}"/>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17" name="ZoneTexte 16">
            <a:extLst>
              <a:ext uri="{FF2B5EF4-FFF2-40B4-BE49-F238E27FC236}">
                <a16:creationId xmlns:a16="http://schemas.microsoft.com/office/drawing/2014/main" id="{C92345F4-C5BE-4855-93ED-3367A9FFEFA9}"/>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découvre le fonctionnement d’un calendrier.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 </a:t>
            </a:r>
            <a:r>
              <a:rPr lang="fr-FR" b="1" dirty="0" err="1">
                <a:latin typeface="Acceseditionsscript Normal" panose="00000500000000000000" pitchFamily="50" charset="0"/>
              </a:rPr>
              <a:t>What</a:t>
            </a:r>
            <a:r>
              <a:rPr lang="fr-FR" b="1" dirty="0">
                <a:latin typeface="Acceseditionsscript Normal" panose="00000500000000000000" pitchFamily="50" charset="0"/>
              </a:rPr>
              <a:t> do </a:t>
            </a:r>
            <a:r>
              <a:rPr lang="fr-FR" b="1" dirty="0" err="1">
                <a:latin typeface="Acceseditionsscript Normal" panose="00000500000000000000" pitchFamily="50" charset="0"/>
              </a:rPr>
              <a:t>you</a:t>
            </a:r>
            <a:r>
              <a:rPr lang="fr-FR" b="1" dirty="0">
                <a:latin typeface="Acceseditionsscript Normal" panose="00000500000000000000" pitchFamily="50" charset="0"/>
              </a:rPr>
              <a:t> </a:t>
            </a:r>
            <a:r>
              <a:rPr lang="fr-FR" b="1" dirty="0" err="1">
                <a:latin typeface="Acceseditionsscript Normal" panose="00000500000000000000" pitchFamily="50" charset="0"/>
              </a:rPr>
              <a:t>see</a:t>
            </a:r>
            <a:r>
              <a:rPr lang="fr-FR" b="1" dirty="0">
                <a:latin typeface="Acceseditionsscript Normal" panose="00000500000000000000" pitchFamily="50" charset="0"/>
              </a:rPr>
              <a:t>?</a:t>
            </a:r>
            <a:r>
              <a:rPr lang="en-GB" b="1" dirty="0">
                <a:latin typeface="Acceseditionsscript Normal" panose="00000500000000000000" pitchFamily="50" charset="0"/>
              </a:rPr>
              <a:t> »</a:t>
            </a:r>
          </a:p>
        </p:txBody>
      </p:sp>
      <p:pic>
        <p:nvPicPr>
          <p:cNvPr id="6" name="Image 5">
            <a:extLst>
              <a:ext uri="{FF2B5EF4-FFF2-40B4-BE49-F238E27FC236}">
                <a16:creationId xmlns:a16="http://schemas.microsoft.com/office/drawing/2014/main" id="{4D9DEC01-9D49-4F14-877D-1C3A6AB8243F}"/>
              </a:ext>
            </a:extLst>
          </p:cNvPr>
          <p:cNvPicPr>
            <a:picLocks noChangeAspect="1"/>
          </p:cNvPicPr>
          <p:nvPr/>
        </p:nvPicPr>
        <p:blipFill>
          <a:blip r:embed="rId2"/>
          <a:stretch>
            <a:fillRect/>
          </a:stretch>
        </p:blipFill>
        <p:spPr>
          <a:xfrm>
            <a:off x="8203215" y="1724400"/>
            <a:ext cx="3586487" cy="5133600"/>
          </a:xfrm>
          <a:prstGeom prst="rect">
            <a:avLst/>
          </a:prstGeom>
        </p:spPr>
      </p:pic>
      <p:grpSp>
        <p:nvGrpSpPr>
          <p:cNvPr id="18" name="Groupe 17">
            <a:extLst>
              <a:ext uri="{FF2B5EF4-FFF2-40B4-BE49-F238E27FC236}">
                <a16:creationId xmlns:a16="http://schemas.microsoft.com/office/drawing/2014/main" id="{C86B83C8-5F46-4F3B-A1D7-340E4D66124D}"/>
              </a:ext>
            </a:extLst>
          </p:cNvPr>
          <p:cNvGrpSpPr/>
          <p:nvPr/>
        </p:nvGrpSpPr>
        <p:grpSpPr>
          <a:xfrm>
            <a:off x="4110827" y="1745341"/>
            <a:ext cx="3583151" cy="5134678"/>
            <a:chOff x="4110827" y="1745341"/>
            <a:chExt cx="3583151" cy="5134678"/>
          </a:xfrm>
        </p:grpSpPr>
        <p:pic>
          <p:nvPicPr>
            <p:cNvPr id="19" name="Image 18">
              <a:extLst>
                <a:ext uri="{FF2B5EF4-FFF2-40B4-BE49-F238E27FC236}">
                  <a16:creationId xmlns:a16="http://schemas.microsoft.com/office/drawing/2014/main" id="{8679A72B-CAC7-4F7A-9FDA-E478B3B3BF4D}"/>
                </a:ext>
              </a:extLst>
            </p:cNvPr>
            <p:cNvPicPr>
              <a:picLocks noChangeAspect="1"/>
            </p:cNvPicPr>
            <p:nvPr/>
          </p:nvPicPr>
          <p:blipFill>
            <a:blip r:embed="rId3"/>
            <a:stretch>
              <a:fillRect/>
            </a:stretch>
          </p:blipFill>
          <p:spPr>
            <a:xfrm>
              <a:off x="4110827" y="1745341"/>
              <a:ext cx="3583151" cy="5134678"/>
            </a:xfrm>
            <a:prstGeom prst="rect">
              <a:avLst/>
            </a:prstGeom>
          </p:spPr>
        </p:pic>
        <p:pic>
          <p:nvPicPr>
            <p:cNvPr id="20" name="Image 19">
              <a:extLst>
                <a:ext uri="{FF2B5EF4-FFF2-40B4-BE49-F238E27FC236}">
                  <a16:creationId xmlns:a16="http://schemas.microsoft.com/office/drawing/2014/main" id="{8E72833F-2E39-4C90-9D97-FD7790EA8C09}"/>
                </a:ext>
              </a:extLst>
            </p:cNvPr>
            <p:cNvPicPr>
              <a:picLocks noChangeAspect="1"/>
            </p:cNvPicPr>
            <p:nvPr/>
          </p:nvPicPr>
          <p:blipFill>
            <a:blip r:embed="rId4"/>
            <a:stretch>
              <a:fillRect/>
            </a:stretch>
          </p:blipFill>
          <p:spPr>
            <a:xfrm>
              <a:off x="6221695" y="3720184"/>
              <a:ext cx="398561" cy="247677"/>
            </a:xfrm>
            <a:prstGeom prst="rect">
              <a:avLst/>
            </a:prstGeom>
          </p:spPr>
        </p:pic>
        <p:pic>
          <p:nvPicPr>
            <p:cNvPr id="21" name="Image 20">
              <a:extLst>
                <a:ext uri="{FF2B5EF4-FFF2-40B4-BE49-F238E27FC236}">
                  <a16:creationId xmlns:a16="http://schemas.microsoft.com/office/drawing/2014/main" id="{F1C3776F-AE6B-4371-B90C-AE44F7A6FBDB}"/>
                </a:ext>
              </a:extLst>
            </p:cNvPr>
            <p:cNvPicPr>
              <a:picLocks noChangeAspect="1"/>
            </p:cNvPicPr>
            <p:nvPr/>
          </p:nvPicPr>
          <p:blipFill>
            <a:blip r:embed="rId4"/>
            <a:stretch>
              <a:fillRect/>
            </a:stretch>
          </p:blipFill>
          <p:spPr>
            <a:xfrm>
              <a:off x="6221695" y="5586936"/>
              <a:ext cx="398561" cy="247677"/>
            </a:xfrm>
            <a:prstGeom prst="rect">
              <a:avLst/>
            </a:prstGeom>
          </p:spPr>
        </p:pic>
        <p:pic>
          <p:nvPicPr>
            <p:cNvPr id="22" name="Image 21">
              <a:extLst>
                <a:ext uri="{FF2B5EF4-FFF2-40B4-BE49-F238E27FC236}">
                  <a16:creationId xmlns:a16="http://schemas.microsoft.com/office/drawing/2014/main" id="{58A3CFAA-715B-4CF6-B8E2-5661E127CED8}"/>
                </a:ext>
              </a:extLst>
            </p:cNvPr>
            <p:cNvPicPr>
              <a:picLocks noChangeAspect="1"/>
            </p:cNvPicPr>
            <p:nvPr/>
          </p:nvPicPr>
          <p:blipFill>
            <a:blip r:embed="rId5"/>
            <a:stretch>
              <a:fillRect/>
            </a:stretch>
          </p:blipFill>
          <p:spPr>
            <a:xfrm>
              <a:off x="6166831" y="4747932"/>
              <a:ext cx="252257" cy="214036"/>
            </a:xfrm>
            <a:prstGeom prst="rect">
              <a:avLst/>
            </a:prstGeom>
          </p:spPr>
        </p:pic>
        <p:pic>
          <p:nvPicPr>
            <p:cNvPr id="23" name="Image 22">
              <a:extLst>
                <a:ext uri="{FF2B5EF4-FFF2-40B4-BE49-F238E27FC236}">
                  <a16:creationId xmlns:a16="http://schemas.microsoft.com/office/drawing/2014/main" id="{74239940-0C13-43E6-BE2C-280C62C30F01}"/>
                </a:ext>
              </a:extLst>
            </p:cNvPr>
            <p:cNvPicPr>
              <a:picLocks noChangeAspect="1"/>
            </p:cNvPicPr>
            <p:nvPr/>
          </p:nvPicPr>
          <p:blipFill>
            <a:blip r:embed="rId5"/>
            <a:stretch>
              <a:fillRect/>
            </a:stretch>
          </p:blipFill>
          <p:spPr>
            <a:xfrm>
              <a:off x="6221694" y="6439509"/>
              <a:ext cx="352597" cy="299173"/>
            </a:xfrm>
            <a:prstGeom prst="rect">
              <a:avLst/>
            </a:prstGeom>
          </p:spPr>
        </p:pic>
        <p:grpSp>
          <p:nvGrpSpPr>
            <p:cNvPr id="24" name="Groupe 23">
              <a:extLst>
                <a:ext uri="{FF2B5EF4-FFF2-40B4-BE49-F238E27FC236}">
                  <a16:creationId xmlns:a16="http://schemas.microsoft.com/office/drawing/2014/main" id="{6F76F75E-E8CF-44C4-8A58-F9C33373B220}"/>
                </a:ext>
              </a:extLst>
            </p:cNvPr>
            <p:cNvGrpSpPr/>
            <p:nvPr/>
          </p:nvGrpSpPr>
          <p:grpSpPr>
            <a:xfrm>
              <a:off x="6383793" y="4477961"/>
              <a:ext cx="365032" cy="397467"/>
              <a:chOff x="9141440" y="3519680"/>
              <a:chExt cx="1445358" cy="1493860"/>
            </a:xfrm>
          </p:grpSpPr>
          <p:pic>
            <p:nvPicPr>
              <p:cNvPr id="35" name="Image 34">
                <a:extLst>
                  <a:ext uri="{FF2B5EF4-FFF2-40B4-BE49-F238E27FC236}">
                    <a16:creationId xmlns:a16="http://schemas.microsoft.com/office/drawing/2014/main" id="{783229C6-D5F8-4D82-B62D-BED4A69C6B7E}"/>
                  </a:ext>
                </a:extLst>
              </p:cNvPr>
              <p:cNvPicPr>
                <a:picLocks noChangeAspect="1"/>
              </p:cNvPicPr>
              <p:nvPr/>
            </p:nvPicPr>
            <p:blipFill>
              <a:blip r:embed="rId6"/>
              <a:stretch>
                <a:fillRect/>
              </a:stretch>
            </p:blipFill>
            <p:spPr>
              <a:xfrm>
                <a:off x="9634216" y="4015232"/>
                <a:ext cx="952582" cy="998308"/>
              </a:xfrm>
              <a:prstGeom prst="rect">
                <a:avLst/>
              </a:prstGeom>
            </p:spPr>
          </p:pic>
          <p:pic>
            <p:nvPicPr>
              <p:cNvPr id="36" name="Image 35">
                <a:extLst>
                  <a:ext uri="{FF2B5EF4-FFF2-40B4-BE49-F238E27FC236}">
                    <a16:creationId xmlns:a16="http://schemas.microsoft.com/office/drawing/2014/main" id="{187D6FCA-44FE-476F-B135-02C1E7ECC74C}"/>
                  </a:ext>
                </a:extLst>
              </p:cNvPr>
              <p:cNvPicPr>
                <a:picLocks noChangeAspect="1"/>
              </p:cNvPicPr>
              <p:nvPr/>
            </p:nvPicPr>
            <p:blipFill>
              <a:blip r:embed="rId7"/>
              <a:stretch>
                <a:fillRect/>
              </a:stretch>
            </p:blipFill>
            <p:spPr>
              <a:xfrm flipH="1">
                <a:off x="9141440" y="3519680"/>
                <a:ext cx="1074512" cy="998308"/>
              </a:xfrm>
              <a:prstGeom prst="rect">
                <a:avLst/>
              </a:prstGeom>
            </p:spPr>
          </p:pic>
        </p:grpSp>
        <p:pic>
          <p:nvPicPr>
            <p:cNvPr id="25" name="Picture 3" descr="Tatouage textile Note musique 2 – Textile Tattoo Shop">
              <a:extLst>
                <a:ext uri="{FF2B5EF4-FFF2-40B4-BE49-F238E27FC236}">
                  <a16:creationId xmlns:a16="http://schemas.microsoft.com/office/drawing/2014/main" id="{9D2B0E84-45AA-4602-9A1F-546A951939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5931" t="15292" r="27927" b="13298"/>
            <a:stretch>
              <a:fillRect/>
            </a:stretch>
          </p:blipFill>
          <p:spPr bwMode="auto">
            <a:xfrm>
              <a:off x="4818597" y="3745950"/>
              <a:ext cx="159299" cy="2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6" name="Picture 3" descr="Tatouage textile Note musique 2 – Textile Tattoo Shop">
              <a:extLst>
                <a:ext uri="{FF2B5EF4-FFF2-40B4-BE49-F238E27FC236}">
                  <a16:creationId xmlns:a16="http://schemas.microsoft.com/office/drawing/2014/main" id="{41BBBFFB-4980-4F37-BECA-2F5FEEF0D6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5931" t="15292" r="27927" b="13298"/>
            <a:stretch>
              <a:fillRect/>
            </a:stretch>
          </p:blipFill>
          <p:spPr bwMode="auto">
            <a:xfrm>
              <a:off x="4979530" y="4720773"/>
              <a:ext cx="159299" cy="2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7" name="Picture 3" descr="Tatouage textile Note musique 2 – Textile Tattoo Shop">
              <a:extLst>
                <a:ext uri="{FF2B5EF4-FFF2-40B4-BE49-F238E27FC236}">
                  <a16:creationId xmlns:a16="http://schemas.microsoft.com/office/drawing/2014/main" id="{C9DE1447-EE53-49A9-9B46-C0F4DCC1BB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5931" t="15292" r="27927" b="13298"/>
            <a:stretch>
              <a:fillRect/>
            </a:stretch>
          </p:blipFill>
          <p:spPr bwMode="auto">
            <a:xfrm>
              <a:off x="4818597" y="6588168"/>
              <a:ext cx="159299" cy="2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8" name="Image 27">
              <a:extLst>
                <a:ext uri="{FF2B5EF4-FFF2-40B4-BE49-F238E27FC236}">
                  <a16:creationId xmlns:a16="http://schemas.microsoft.com/office/drawing/2014/main" id="{76142086-28BB-42E1-9AB7-1462362D53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6558" y="6381598"/>
              <a:ext cx="476402" cy="476402"/>
            </a:xfrm>
            <a:prstGeom prst="rect">
              <a:avLst/>
            </a:prstGeom>
          </p:spPr>
        </p:pic>
        <p:pic>
          <p:nvPicPr>
            <p:cNvPr id="29" name="Image 28">
              <a:extLst>
                <a:ext uri="{FF2B5EF4-FFF2-40B4-BE49-F238E27FC236}">
                  <a16:creationId xmlns:a16="http://schemas.microsoft.com/office/drawing/2014/main" id="{13D62088-0DDB-49BC-9F36-CD435CE42A6C}"/>
                </a:ext>
              </a:extLst>
            </p:cNvPr>
            <p:cNvPicPr>
              <a:picLocks noChangeAspect="1"/>
            </p:cNvPicPr>
            <p:nvPr/>
          </p:nvPicPr>
          <p:blipFill>
            <a:blip r:embed="rId10"/>
            <a:stretch>
              <a:fillRect/>
            </a:stretch>
          </p:blipFill>
          <p:spPr>
            <a:xfrm>
              <a:off x="4622238" y="4541442"/>
              <a:ext cx="403266" cy="432000"/>
            </a:xfrm>
            <a:prstGeom prst="rect">
              <a:avLst/>
            </a:prstGeom>
          </p:spPr>
        </p:pic>
        <p:pic>
          <p:nvPicPr>
            <p:cNvPr id="30" name="Image 29">
              <a:extLst>
                <a:ext uri="{FF2B5EF4-FFF2-40B4-BE49-F238E27FC236}">
                  <a16:creationId xmlns:a16="http://schemas.microsoft.com/office/drawing/2014/main" id="{DB1762A2-347A-4C03-B797-4EFA224B4008}"/>
                </a:ext>
              </a:extLst>
            </p:cNvPr>
            <p:cNvPicPr>
              <a:picLocks noChangeAspect="1"/>
            </p:cNvPicPr>
            <p:nvPr/>
          </p:nvPicPr>
          <p:blipFill>
            <a:blip r:embed="rId10"/>
            <a:stretch>
              <a:fillRect/>
            </a:stretch>
          </p:blipFill>
          <p:spPr>
            <a:xfrm>
              <a:off x="5716668" y="4556409"/>
              <a:ext cx="403266" cy="432000"/>
            </a:xfrm>
            <a:prstGeom prst="rect">
              <a:avLst/>
            </a:prstGeom>
          </p:spPr>
        </p:pic>
        <p:pic>
          <p:nvPicPr>
            <p:cNvPr id="31" name="Image 30">
              <a:extLst>
                <a:ext uri="{FF2B5EF4-FFF2-40B4-BE49-F238E27FC236}">
                  <a16:creationId xmlns:a16="http://schemas.microsoft.com/office/drawing/2014/main" id="{DC511A86-39B1-43D3-ADBA-417D4EEC8DAD}"/>
                </a:ext>
              </a:extLst>
            </p:cNvPr>
            <p:cNvPicPr>
              <a:picLocks noChangeAspect="1"/>
            </p:cNvPicPr>
            <p:nvPr/>
          </p:nvPicPr>
          <p:blipFill>
            <a:blip r:embed="rId10"/>
            <a:stretch>
              <a:fillRect/>
            </a:stretch>
          </p:blipFill>
          <p:spPr>
            <a:xfrm>
              <a:off x="4189500" y="5482131"/>
              <a:ext cx="403266" cy="432000"/>
            </a:xfrm>
            <a:prstGeom prst="rect">
              <a:avLst/>
            </a:prstGeom>
          </p:spPr>
        </p:pic>
        <p:pic>
          <p:nvPicPr>
            <p:cNvPr id="32" name="Picture 3" descr="Tatouage textile Note musique 2 – Textile Tattoo Shop">
              <a:extLst>
                <a:ext uri="{FF2B5EF4-FFF2-40B4-BE49-F238E27FC236}">
                  <a16:creationId xmlns:a16="http://schemas.microsoft.com/office/drawing/2014/main" id="{681E6067-4CEB-406B-A444-5E24AFBC4D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5931" t="15292" r="27927" b="13298"/>
            <a:stretch>
              <a:fillRect/>
            </a:stretch>
          </p:blipFill>
          <p:spPr bwMode="auto">
            <a:xfrm>
              <a:off x="4970372" y="5644552"/>
              <a:ext cx="159299" cy="2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3" name="Image 32">
              <a:extLst>
                <a:ext uri="{FF2B5EF4-FFF2-40B4-BE49-F238E27FC236}">
                  <a16:creationId xmlns:a16="http://schemas.microsoft.com/office/drawing/2014/main" id="{93A0AEF7-5C0C-4E78-BF21-EC578966B31B}"/>
                </a:ext>
              </a:extLst>
            </p:cNvPr>
            <p:cNvPicPr>
              <a:picLocks noChangeAspect="1"/>
            </p:cNvPicPr>
            <p:nvPr/>
          </p:nvPicPr>
          <p:blipFill>
            <a:blip r:embed="rId10"/>
            <a:stretch>
              <a:fillRect/>
            </a:stretch>
          </p:blipFill>
          <p:spPr>
            <a:xfrm>
              <a:off x="4613080" y="5465221"/>
              <a:ext cx="403266" cy="432000"/>
            </a:xfrm>
            <a:prstGeom prst="rect">
              <a:avLst/>
            </a:prstGeom>
          </p:spPr>
        </p:pic>
        <p:pic>
          <p:nvPicPr>
            <p:cNvPr id="34" name="Image 33">
              <a:extLst>
                <a:ext uri="{FF2B5EF4-FFF2-40B4-BE49-F238E27FC236}">
                  <a16:creationId xmlns:a16="http://schemas.microsoft.com/office/drawing/2014/main" id="{892D1E32-2378-46C9-BD01-23A9F2B93B18}"/>
                </a:ext>
              </a:extLst>
            </p:cNvPr>
            <p:cNvPicPr>
              <a:picLocks noChangeAspect="1"/>
            </p:cNvPicPr>
            <p:nvPr/>
          </p:nvPicPr>
          <p:blipFill>
            <a:blip r:embed="rId11"/>
            <a:stretch>
              <a:fillRect/>
            </a:stretch>
          </p:blipFill>
          <p:spPr>
            <a:xfrm>
              <a:off x="5741741" y="6448652"/>
              <a:ext cx="370876" cy="299173"/>
            </a:xfrm>
            <a:prstGeom prst="rect">
              <a:avLst/>
            </a:prstGeom>
          </p:spPr>
        </p:pic>
      </p:grpSp>
      <p:grpSp>
        <p:nvGrpSpPr>
          <p:cNvPr id="37" name="Groupe 36">
            <a:extLst>
              <a:ext uri="{FF2B5EF4-FFF2-40B4-BE49-F238E27FC236}">
                <a16:creationId xmlns:a16="http://schemas.microsoft.com/office/drawing/2014/main" id="{4D612A72-E679-4298-874C-E786ACE08992}"/>
              </a:ext>
            </a:extLst>
          </p:cNvPr>
          <p:cNvGrpSpPr/>
          <p:nvPr/>
        </p:nvGrpSpPr>
        <p:grpSpPr>
          <a:xfrm>
            <a:off x="114905" y="1720376"/>
            <a:ext cx="3608188" cy="5133600"/>
            <a:chOff x="114905" y="1702088"/>
            <a:chExt cx="3608188" cy="5133600"/>
          </a:xfrm>
        </p:grpSpPr>
        <p:pic>
          <p:nvPicPr>
            <p:cNvPr id="3" name="Image 2">
              <a:extLst>
                <a:ext uri="{FF2B5EF4-FFF2-40B4-BE49-F238E27FC236}">
                  <a16:creationId xmlns:a16="http://schemas.microsoft.com/office/drawing/2014/main" id="{D55E1A2C-F04E-4767-89AB-19EB9EC18FA2}"/>
                </a:ext>
              </a:extLst>
            </p:cNvPr>
            <p:cNvPicPr>
              <a:picLocks noChangeAspect="1"/>
            </p:cNvPicPr>
            <p:nvPr/>
          </p:nvPicPr>
          <p:blipFill>
            <a:blip r:embed="rId12"/>
            <a:stretch>
              <a:fillRect/>
            </a:stretch>
          </p:blipFill>
          <p:spPr>
            <a:xfrm>
              <a:off x="114905" y="1702088"/>
              <a:ext cx="3608188" cy="5133600"/>
            </a:xfrm>
            <a:prstGeom prst="rect">
              <a:avLst/>
            </a:prstGeom>
          </p:spPr>
        </p:pic>
        <p:pic>
          <p:nvPicPr>
            <p:cNvPr id="8" name="Image 7">
              <a:extLst>
                <a:ext uri="{FF2B5EF4-FFF2-40B4-BE49-F238E27FC236}">
                  <a16:creationId xmlns:a16="http://schemas.microsoft.com/office/drawing/2014/main" id="{255B95BB-C5E6-41E2-98CE-6B262EF55999}"/>
                </a:ext>
              </a:extLst>
            </p:cNvPr>
            <p:cNvPicPr>
              <a:picLocks noChangeAspect="1"/>
            </p:cNvPicPr>
            <p:nvPr/>
          </p:nvPicPr>
          <p:blipFill>
            <a:blip r:embed="rId13"/>
            <a:stretch>
              <a:fillRect/>
            </a:stretch>
          </p:blipFill>
          <p:spPr>
            <a:xfrm>
              <a:off x="172084" y="4537817"/>
              <a:ext cx="3539491" cy="386644"/>
            </a:xfrm>
            <a:prstGeom prst="rect">
              <a:avLst/>
            </a:prstGeom>
          </p:spPr>
        </p:pic>
      </p:grpSp>
    </p:spTree>
    <p:extLst>
      <p:ext uri="{BB962C8B-B14F-4D97-AF65-F5344CB8AC3E}">
        <p14:creationId xmlns:p14="http://schemas.microsoft.com/office/powerpoint/2010/main" val="51270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a:extLst>
              <a:ext uri="{FF2B5EF4-FFF2-40B4-BE49-F238E27FC236}">
                <a16:creationId xmlns:a16="http://schemas.microsoft.com/office/drawing/2014/main" id="{0848207D-19E5-48E7-8775-74F874D66D02}"/>
              </a:ext>
            </a:extLst>
          </p:cNvPr>
          <p:cNvGrpSpPr/>
          <p:nvPr/>
        </p:nvGrpSpPr>
        <p:grpSpPr>
          <a:xfrm>
            <a:off x="4110827" y="1745341"/>
            <a:ext cx="3583151" cy="5134678"/>
            <a:chOff x="4110827" y="1745341"/>
            <a:chExt cx="3583151" cy="5134678"/>
          </a:xfrm>
        </p:grpSpPr>
        <p:pic>
          <p:nvPicPr>
            <p:cNvPr id="22" name="Image 21">
              <a:extLst>
                <a:ext uri="{FF2B5EF4-FFF2-40B4-BE49-F238E27FC236}">
                  <a16:creationId xmlns:a16="http://schemas.microsoft.com/office/drawing/2014/main" id="{E895C768-0D6B-4E42-ADE4-E7E7FA4249C0}"/>
                </a:ext>
              </a:extLst>
            </p:cNvPr>
            <p:cNvPicPr>
              <a:picLocks noChangeAspect="1"/>
            </p:cNvPicPr>
            <p:nvPr/>
          </p:nvPicPr>
          <p:blipFill>
            <a:blip r:embed="rId2"/>
            <a:stretch>
              <a:fillRect/>
            </a:stretch>
          </p:blipFill>
          <p:spPr>
            <a:xfrm>
              <a:off x="4110827" y="1745341"/>
              <a:ext cx="3583151" cy="5134678"/>
            </a:xfrm>
            <a:prstGeom prst="rect">
              <a:avLst/>
            </a:prstGeom>
          </p:spPr>
        </p:pic>
        <p:pic>
          <p:nvPicPr>
            <p:cNvPr id="4" name="Image 3">
              <a:extLst>
                <a:ext uri="{FF2B5EF4-FFF2-40B4-BE49-F238E27FC236}">
                  <a16:creationId xmlns:a16="http://schemas.microsoft.com/office/drawing/2014/main" id="{FEF23BEB-7CC0-4AFB-AE32-2ECF8CD14C0D}"/>
                </a:ext>
              </a:extLst>
            </p:cNvPr>
            <p:cNvPicPr>
              <a:picLocks noChangeAspect="1"/>
            </p:cNvPicPr>
            <p:nvPr/>
          </p:nvPicPr>
          <p:blipFill>
            <a:blip r:embed="rId3"/>
            <a:stretch>
              <a:fillRect/>
            </a:stretch>
          </p:blipFill>
          <p:spPr>
            <a:xfrm>
              <a:off x="6221695" y="3720184"/>
              <a:ext cx="398561" cy="247677"/>
            </a:xfrm>
            <a:prstGeom prst="rect">
              <a:avLst/>
            </a:prstGeom>
          </p:spPr>
        </p:pic>
        <p:pic>
          <p:nvPicPr>
            <p:cNvPr id="23" name="Image 22">
              <a:extLst>
                <a:ext uri="{FF2B5EF4-FFF2-40B4-BE49-F238E27FC236}">
                  <a16:creationId xmlns:a16="http://schemas.microsoft.com/office/drawing/2014/main" id="{9129EAE2-D8F1-44E0-B641-CAEC7EF7C776}"/>
                </a:ext>
              </a:extLst>
            </p:cNvPr>
            <p:cNvPicPr>
              <a:picLocks noChangeAspect="1"/>
            </p:cNvPicPr>
            <p:nvPr/>
          </p:nvPicPr>
          <p:blipFill>
            <a:blip r:embed="rId3"/>
            <a:stretch>
              <a:fillRect/>
            </a:stretch>
          </p:blipFill>
          <p:spPr>
            <a:xfrm>
              <a:off x="6221695" y="5586936"/>
              <a:ext cx="398561" cy="247677"/>
            </a:xfrm>
            <a:prstGeom prst="rect">
              <a:avLst/>
            </a:prstGeom>
          </p:spPr>
        </p:pic>
        <p:pic>
          <p:nvPicPr>
            <p:cNvPr id="6" name="Image 5">
              <a:extLst>
                <a:ext uri="{FF2B5EF4-FFF2-40B4-BE49-F238E27FC236}">
                  <a16:creationId xmlns:a16="http://schemas.microsoft.com/office/drawing/2014/main" id="{7E0CEE10-F1A1-48B0-95E1-F251AA6B2D3D}"/>
                </a:ext>
              </a:extLst>
            </p:cNvPr>
            <p:cNvPicPr>
              <a:picLocks noChangeAspect="1"/>
            </p:cNvPicPr>
            <p:nvPr/>
          </p:nvPicPr>
          <p:blipFill>
            <a:blip r:embed="rId4"/>
            <a:stretch>
              <a:fillRect/>
            </a:stretch>
          </p:blipFill>
          <p:spPr>
            <a:xfrm>
              <a:off x="6166831" y="4747932"/>
              <a:ext cx="252257" cy="214036"/>
            </a:xfrm>
            <a:prstGeom prst="rect">
              <a:avLst/>
            </a:prstGeom>
          </p:spPr>
        </p:pic>
        <p:pic>
          <p:nvPicPr>
            <p:cNvPr id="25" name="Image 24">
              <a:extLst>
                <a:ext uri="{FF2B5EF4-FFF2-40B4-BE49-F238E27FC236}">
                  <a16:creationId xmlns:a16="http://schemas.microsoft.com/office/drawing/2014/main" id="{22BE7DCC-5A21-4F4F-93AD-68C20660483F}"/>
                </a:ext>
              </a:extLst>
            </p:cNvPr>
            <p:cNvPicPr>
              <a:picLocks noChangeAspect="1"/>
            </p:cNvPicPr>
            <p:nvPr/>
          </p:nvPicPr>
          <p:blipFill>
            <a:blip r:embed="rId4"/>
            <a:stretch>
              <a:fillRect/>
            </a:stretch>
          </p:blipFill>
          <p:spPr>
            <a:xfrm>
              <a:off x="6221694" y="6439509"/>
              <a:ext cx="352597" cy="299173"/>
            </a:xfrm>
            <a:prstGeom prst="rect">
              <a:avLst/>
            </a:prstGeom>
          </p:spPr>
        </p:pic>
        <p:grpSp>
          <p:nvGrpSpPr>
            <p:cNvPr id="9" name="Groupe 8">
              <a:extLst>
                <a:ext uri="{FF2B5EF4-FFF2-40B4-BE49-F238E27FC236}">
                  <a16:creationId xmlns:a16="http://schemas.microsoft.com/office/drawing/2014/main" id="{39ABF532-DAFF-4DD0-AB49-9B2C4140E624}"/>
                </a:ext>
              </a:extLst>
            </p:cNvPr>
            <p:cNvGrpSpPr/>
            <p:nvPr/>
          </p:nvGrpSpPr>
          <p:grpSpPr>
            <a:xfrm>
              <a:off x="6383793" y="4477961"/>
              <a:ext cx="365032" cy="397467"/>
              <a:chOff x="9141440" y="3519680"/>
              <a:chExt cx="1445358" cy="1493860"/>
            </a:xfrm>
          </p:grpSpPr>
          <p:pic>
            <p:nvPicPr>
              <p:cNvPr id="7" name="Image 6">
                <a:extLst>
                  <a:ext uri="{FF2B5EF4-FFF2-40B4-BE49-F238E27FC236}">
                    <a16:creationId xmlns:a16="http://schemas.microsoft.com/office/drawing/2014/main" id="{AE4D0B28-F212-48D8-B22A-046F0C8AA4A1}"/>
                  </a:ext>
                </a:extLst>
              </p:cNvPr>
              <p:cNvPicPr>
                <a:picLocks noChangeAspect="1"/>
              </p:cNvPicPr>
              <p:nvPr/>
            </p:nvPicPr>
            <p:blipFill>
              <a:blip r:embed="rId5"/>
              <a:stretch>
                <a:fillRect/>
              </a:stretch>
            </p:blipFill>
            <p:spPr>
              <a:xfrm>
                <a:off x="9634216" y="4015232"/>
                <a:ext cx="952582" cy="998308"/>
              </a:xfrm>
              <a:prstGeom prst="rect">
                <a:avLst/>
              </a:prstGeom>
            </p:spPr>
          </p:pic>
          <p:pic>
            <p:nvPicPr>
              <p:cNvPr id="8" name="Image 7">
                <a:extLst>
                  <a:ext uri="{FF2B5EF4-FFF2-40B4-BE49-F238E27FC236}">
                    <a16:creationId xmlns:a16="http://schemas.microsoft.com/office/drawing/2014/main" id="{08CA003A-9C6D-4A81-87FF-0426E3760D1B}"/>
                  </a:ext>
                </a:extLst>
              </p:cNvPr>
              <p:cNvPicPr>
                <a:picLocks noChangeAspect="1"/>
              </p:cNvPicPr>
              <p:nvPr/>
            </p:nvPicPr>
            <p:blipFill>
              <a:blip r:embed="rId6"/>
              <a:stretch>
                <a:fillRect/>
              </a:stretch>
            </p:blipFill>
            <p:spPr>
              <a:xfrm flipH="1">
                <a:off x="9141440" y="3519680"/>
                <a:ext cx="1074512" cy="998308"/>
              </a:xfrm>
              <a:prstGeom prst="rect">
                <a:avLst/>
              </a:prstGeom>
            </p:spPr>
          </p:pic>
        </p:grpSp>
        <p:pic>
          <p:nvPicPr>
            <p:cNvPr id="1027" name="Picture 3" descr="Tatouage textile Note musique 2 – Textile Tattoo Shop">
              <a:extLst>
                <a:ext uri="{FF2B5EF4-FFF2-40B4-BE49-F238E27FC236}">
                  <a16:creationId xmlns:a16="http://schemas.microsoft.com/office/drawing/2014/main" id="{F6F35BA6-9640-4A70-9636-6AC5A387F5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31" t="15292" r="27927" b="13298"/>
            <a:stretch>
              <a:fillRect/>
            </a:stretch>
          </p:blipFill>
          <p:spPr bwMode="auto">
            <a:xfrm>
              <a:off x="4818597" y="3745950"/>
              <a:ext cx="159299" cy="2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7" name="Picture 3" descr="Tatouage textile Note musique 2 – Textile Tattoo Shop">
              <a:extLst>
                <a:ext uri="{FF2B5EF4-FFF2-40B4-BE49-F238E27FC236}">
                  <a16:creationId xmlns:a16="http://schemas.microsoft.com/office/drawing/2014/main" id="{3DA49706-134D-462F-9E35-0BB01A8BBE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31" t="15292" r="27927" b="13298"/>
            <a:stretch>
              <a:fillRect/>
            </a:stretch>
          </p:blipFill>
          <p:spPr bwMode="auto">
            <a:xfrm>
              <a:off x="4979530" y="4720773"/>
              <a:ext cx="159299" cy="2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2" name="Picture 3" descr="Tatouage textile Note musique 2 – Textile Tattoo Shop">
              <a:extLst>
                <a:ext uri="{FF2B5EF4-FFF2-40B4-BE49-F238E27FC236}">
                  <a16:creationId xmlns:a16="http://schemas.microsoft.com/office/drawing/2014/main" id="{5A19BFAF-C88A-4985-BBDE-059CBA44DD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31" t="15292" r="27927" b="13298"/>
            <a:stretch>
              <a:fillRect/>
            </a:stretch>
          </p:blipFill>
          <p:spPr bwMode="auto">
            <a:xfrm>
              <a:off x="4818597" y="6588168"/>
              <a:ext cx="159299" cy="2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Image 11">
              <a:extLst>
                <a:ext uri="{FF2B5EF4-FFF2-40B4-BE49-F238E27FC236}">
                  <a16:creationId xmlns:a16="http://schemas.microsoft.com/office/drawing/2014/main" id="{E9E419D6-BA74-4DB0-9D87-6A847D2103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6558" y="6381598"/>
              <a:ext cx="476402" cy="476402"/>
            </a:xfrm>
            <a:prstGeom prst="rect">
              <a:avLst/>
            </a:prstGeom>
          </p:spPr>
        </p:pic>
        <p:pic>
          <p:nvPicPr>
            <p:cNvPr id="13" name="Image 12">
              <a:extLst>
                <a:ext uri="{FF2B5EF4-FFF2-40B4-BE49-F238E27FC236}">
                  <a16:creationId xmlns:a16="http://schemas.microsoft.com/office/drawing/2014/main" id="{1B3A958E-81C2-4BEB-8CED-2120BA1666BE}"/>
                </a:ext>
              </a:extLst>
            </p:cNvPr>
            <p:cNvPicPr>
              <a:picLocks noChangeAspect="1"/>
            </p:cNvPicPr>
            <p:nvPr/>
          </p:nvPicPr>
          <p:blipFill>
            <a:blip r:embed="rId9"/>
            <a:stretch>
              <a:fillRect/>
            </a:stretch>
          </p:blipFill>
          <p:spPr>
            <a:xfrm>
              <a:off x="4622238" y="4541442"/>
              <a:ext cx="403266" cy="432000"/>
            </a:xfrm>
            <a:prstGeom prst="rect">
              <a:avLst/>
            </a:prstGeom>
          </p:spPr>
        </p:pic>
        <p:pic>
          <p:nvPicPr>
            <p:cNvPr id="43" name="Image 42">
              <a:extLst>
                <a:ext uri="{FF2B5EF4-FFF2-40B4-BE49-F238E27FC236}">
                  <a16:creationId xmlns:a16="http://schemas.microsoft.com/office/drawing/2014/main" id="{596858AC-65C5-4039-86C4-0E575C7FE3AA}"/>
                </a:ext>
              </a:extLst>
            </p:cNvPr>
            <p:cNvPicPr>
              <a:picLocks noChangeAspect="1"/>
            </p:cNvPicPr>
            <p:nvPr/>
          </p:nvPicPr>
          <p:blipFill>
            <a:blip r:embed="rId9"/>
            <a:stretch>
              <a:fillRect/>
            </a:stretch>
          </p:blipFill>
          <p:spPr>
            <a:xfrm>
              <a:off x="5716668" y="4556409"/>
              <a:ext cx="403266" cy="432000"/>
            </a:xfrm>
            <a:prstGeom prst="rect">
              <a:avLst/>
            </a:prstGeom>
          </p:spPr>
        </p:pic>
        <p:pic>
          <p:nvPicPr>
            <p:cNvPr id="44" name="Image 43">
              <a:extLst>
                <a:ext uri="{FF2B5EF4-FFF2-40B4-BE49-F238E27FC236}">
                  <a16:creationId xmlns:a16="http://schemas.microsoft.com/office/drawing/2014/main" id="{D5D96DD6-6264-4497-8790-E78C01844E28}"/>
                </a:ext>
              </a:extLst>
            </p:cNvPr>
            <p:cNvPicPr>
              <a:picLocks noChangeAspect="1"/>
            </p:cNvPicPr>
            <p:nvPr/>
          </p:nvPicPr>
          <p:blipFill>
            <a:blip r:embed="rId9"/>
            <a:stretch>
              <a:fillRect/>
            </a:stretch>
          </p:blipFill>
          <p:spPr>
            <a:xfrm>
              <a:off x="4189500" y="5482131"/>
              <a:ext cx="403266" cy="432000"/>
            </a:xfrm>
            <a:prstGeom prst="rect">
              <a:avLst/>
            </a:prstGeom>
          </p:spPr>
        </p:pic>
        <p:pic>
          <p:nvPicPr>
            <p:cNvPr id="45" name="Picture 3" descr="Tatouage textile Note musique 2 – Textile Tattoo Shop">
              <a:extLst>
                <a:ext uri="{FF2B5EF4-FFF2-40B4-BE49-F238E27FC236}">
                  <a16:creationId xmlns:a16="http://schemas.microsoft.com/office/drawing/2014/main" id="{541EA981-FA9B-45AF-9DF8-5C001389DA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31" t="15292" r="27927" b="13298"/>
            <a:stretch>
              <a:fillRect/>
            </a:stretch>
          </p:blipFill>
          <p:spPr bwMode="auto">
            <a:xfrm>
              <a:off x="4970372" y="5644552"/>
              <a:ext cx="159299" cy="2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6" name="Image 45">
              <a:extLst>
                <a:ext uri="{FF2B5EF4-FFF2-40B4-BE49-F238E27FC236}">
                  <a16:creationId xmlns:a16="http://schemas.microsoft.com/office/drawing/2014/main" id="{A732AB0E-B2CA-4C43-958F-3AF6C0B64105}"/>
                </a:ext>
              </a:extLst>
            </p:cNvPr>
            <p:cNvPicPr>
              <a:picLocks noChangeAspect="1"/>
            </p:cNvPicPr>
            <p:nvPr/>
          </p:nvPicPr>
          <p:blipFill>
            <a:blip r:embed="rId9"/>
            <a:stretch>
              <a:fillRect/>
            </a:stretch>
          </p:blipFill>
          <p:spPr>
            <a:xfrm>
              <a:off x="4613080" y="5465221"/>
              <a:ext cx="403266" cy="432000"/>
            </a:xfrm>
            <a:prstGeom prst="rect">
              <a:avLst/>
            </a:prstGeom>
          </p:spPr>
        </p:pic>
        <p:pic>
          <p:nvPicPr>
            <p:cNvPr id="24" name="Image 23">
              <a:extLst>
                <a:ext uri="{FF2B5EF4-FFF2-40B4-BE49-F238E27FC236}">
                  <a16:creationId xmlns:a16="http://schemas.microsoft.com/office/drawing/2014/main" id="{6AED820C-BBB9-47DF-9019-787FA1E256C6}"/>
                </a:ext>
              </a:extLst>
            </p:cNvPr>
            <p:cNvPicPr>
              <a:picLocks noChangeAspect="1"/>
            </p:cNvPicPr>
            <p:nvPr/>
          </p:nvPicPr>
          <p:blipFill>
            <a:blip r:embed="rId10"/>
            <a:stretch>
              <a:fillRect/>
            </a:stretch>
          </p:blipFill>
          <p:spPr>
            <a:xfrm>
              <a:off x="5741741" y="6448652"/>
              <a:ext cx="370876" cy="299173"/>
            </a:xfrm>
            <a:prstGeom prst="rect">
              <a:avLst/>
            </a:prstGeom>
          </p:spPr>
        </p:pic>
      </p:grpSp>
      <p:sp>
        <p:nvSpPr>
          <p:cNvPr id="14" name="Rectangle 13">
            <a:extLst>
              <a:ext uri="{FF2B5EF4-FFF2-40B4-BE49-F238E27FC236}">
                <a16:creationId xmlns:a16="http://schemas.microsoft.com/office/drawing/2014/main" id="{6DECFF04-A706-44EA-B438-DAB73B1A3FFA}"/>
              </a:ext>
            </a:extLst>
          </p:cNvPr>
          <p:cNvSpPr/>
          <p:nvPr/>
        </p:nvSpPr>
        <p:spPr>
          <a:xfrm>
            <a:off x="2530210" y="2212996"/>
            <a:ext cx="7131579" cy="919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1AF9FEC7-4AC7-4B2A-A16D-8EE49E1ECBA0}"/>
              </a:ext>
            </a:extLst>
          </p:cNvPr>
          <p:cNvSpPr/>
          <p:nvPr/>
        </p:nvSpPr>
        <p:spPr>
          <a:xfrm>
            <a:off x="2518122" y="4057398"/>
            <a:ext cx="7155756" cy="94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A0A248CF-3671-4740-A697-3A6B6CC78386}"/>
              </a:ext>
            </a:extLst>
          </p:cNvPr>
          <p:cNvSpPr/>
          <p:nvPr/>
        </p:nvSpPr>
        <p:spPr>
          <a:xfrm>
            <a:off x="2336612" y="5002970"/>
            <a:ext cx="7131579" cy="926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66A97B50-DA81-4C5B-9BFF-F48C26808F6F}"/>
              </a:ext>
            </a:extLst>
          </p:cNvPr>
          <p:cNvSpPr/>
          <p:nvPr/>
        </p:nvSpPr>
        <p:spPr>
          <a:xfrm>
            <a:off x="2302933" y="5929554"/>
            <a:ext cx="7131579" cy="950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AA1EB815-89AB-4171-BBA3-A993E757F619}"/>
              </a:ext>
            </a:extLst>
          </p:cNvPr>
          <p:cNvSpPr/>
          <p:nvPr/>
        </p:nvSpPr>
        <p:spPr>
          <a:xfrm>
            <a:off x="2434959" y="3130913"/>
            <a:ext cx="7131579" cy="926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A986FC36-DB88-443E-A51D-6C037852CF9A}"/>
              </a:ext>
            </a:extLst>
          </p:cNvPr>
          <p:cNvSpPr txBox="1"/>
          <p:nvPr/>
        </p:nvSpPr>
        <p:spPr>
          <a:xfrm>
            <a:off x="838200" y="1147225"/>
            <a:ext cx="11270672" cy="369332"/>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du mois en cours. 	</a:t>
            </a: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 </a:t>
            </a:r>
            <a:r>
              <a:rPr lang="fr-FR" b="1" dirty="0" err="1">
                <a:latin typeface="Acceseditionsscript Normal" panose="00000500000000000000" pitchFamily="50" charset="0"/>
              </a:rPr>
              <a:t>What</a:t>
            </a:r>
            <a:r>
              <a:rPr lang="fr-FR" b="1" dirty="0">
                <a:latin typeface="Acceseditionsscript Normal" panose="00000500000000000000" pitchFamily="50" charset="0"/>
              </a:rPr>
              <a:t> do </a:t>
            </a:r>
            <a:r>
              <a:rPr lang="fr-FR" b="1" dirty="0" err="1">
                <a:latin typeface="Acceseditionsscript Normal" panose="00000500000000000000" pitchFamily="50" charset="0"/>
              </a:rPr>
              <a:t>you</a:t>
            </a:r>
            <a:r>
              <a:rPr lang="fr-FR" b="1" dirty="0">
                <a:latin typeface="Acceseditionsscript Normal" panose="00000500000000000000" pitchFamily="50" charset="0"/>
              </a:rPr>
              <a:t> </a:t>
            </a:r>
            <a:r>
              <a:rPr lang="fr-FR" b="1" dirty="0" err="1">
                <a:latin typeface="Acceseditionsscript Normal" panose="00000500000000000000" pitchFamily="50" charset="0"/>
              </a:rPr>
              <a:t>see</a:t>
            </a:r>
            <a:r>
              <a:rPr lang="fr-FR" b="1" dirty="0">
                <a:latin typeface="Acceseditionsscript Normal" panose="00000500000000000000" pitchFamily="50" charset="0"/>
              </a:rPr>
              <a:t>?</a:t>
            </a:r>
            <a:r>
              <a:rPr lang="en-GB" b="1" dirty="0">
                <a:latin typeface="Acceseditionsscript Normal" panose="00000500000000000000" pitchFamily="50" charset="0"/>
              </a:rPr>
              <a:t> »</a:t>
            </a:r>
          </a:p>
        </p:txBody>
      </p:sp>
      <p:sp>
        <p:nvSpPr>
          <p:cNvPr id="30" name="Rectangle 29">
            <a:extLst>
              <a:ext uri="{FF2B5EF4-FFF2-40B4-BE49-F238E27FC236}">
                <a16:creationId xmlns:a16="http://schemas.microsoft.com/office/drawing/2014/main" id="{F12127F9-14F6-406D-ACE6-9E20746C65C1}"/>
              </a:ext>
            </a:extLst>
          </p:cNvPr>
          <p:cNvSpPr/>
          <p:nvPr/>
        </p:nvSpPr>
        <p:spPr>
          <a:xfrm>
            <a:off x="2302933" y="2035918"/>
            <a:ext cx="7174301" cy="926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id="{022881C4-7281-43A6-B454-0CF3D8FDF453}"/>
              </a:ext>
            </a:extLst>
          </p:cNvPr>
          <p:cNvGrpSpPr/>
          <p:nvPr/>
        </p:nvGrpSpPr>
        <p:grpSpPr>
          <a:xfrm>
            <a:off x="838200" y="163680"/>
            <a:ext cx="10325100" cy="1015663"/>
            <a:chOff x="838200" y="163680"/>
            <a:chExt cx="10325100" cy="1015663"/>
          </a:xfrm>
        </p:grpSpPr>
        <p:sp>
          <p:nvSpPr>
            <p:cNvPr id="31" name="Flèche : pentagone 30">
              <a:extLst>
                <a:ext uri="{FF2B5EF4-FFF2-40B4-BE49-F238E27FC236}">
                  <a16:creationId xmlns:a16="http://schemas.microsoft.com/office/drawing/2014/main" id="{B654E901-4C48-46C4-AD23-283C37BAA957}"/>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a:extLst>
                <a:ext uri="{FF2B5EF4-FFF2-40B4-BE49-F238E27FC236}">
                  <a16:creationId xmlns:a16="http://schemas.microsoft.com/office/drawing/2014/main" id="{F0CCB36C-64B5-4248-98D1-B087815C5FAF}"/>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33" name="Groupe 32">
              <a:extLst>
                <a:ext uri="{FF2B5EF4-FFF2-40B4-BE49-F238E27FC236}">
                  <a16:creationId xmlns:a16="http://schemas.microsoft.com/office/drawing/2014/main" id="{49A87D24-EA7C-4EB5-8642-3EED0DE64920}"/>
                </a:ext>
              </a:extLst>
            </p:cNvPr>
            <p:cNvGrpSpPr/>
            <p:nvPr/>
          </p:nvGrpSpPr>
          <p:grpSpPr>
            <a:xfrm>
              <a:off x="9816459" y="348031"/>
              <a:ext cx="872400" cy="646959"/>
              <a:chOff x="10999694" y="163680"/>
              <a:chExt cx="872400" cy="646959"/>
            </a:xfrm>
          </p:grpSpPr>
          <p:sp>
            <p:nvSpPr>
              <p:cNvPr id="34" name="Étoile : 5 branches 33">
                <a:extLst>
                  <a:ext uri="{FF2B5EF4-FFF2-40B4-BE49-F238E27FC236}">
                    <a16:creationId xmlns:a16="http://schemas.microsoft.com/office/drawing/2014/main" id="{3D907FEE-30C8-4DA2-9A6D-28DA391A35ED}"/>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5" name="Étoile : 5 branches 34">
                <a:extLst>
                  <a:ext uri="{FF2B5EF4-FFF2-40B4-BE49-F238E27FC236}">
                    <a16:creationId xmlns:a16="http://schemas.microsoft.com/office/drawing/2014/main" id="{ADBAE91B-2AF8-4873-84F0-4E81E9E05CCA}"/>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6" name="Étoile : 5 branches 35">
                <a:extLst>
                  <a:ext uri="{FF2B5EF4-FFF2-40B4-BE49-F238E27FC236}">
                    <a16:creationId xmlns:a16="http://schemas.microsoft.com/office/drawing/2014/main" id="{AC20DF79-B6C4-4F97-A961-11E03D7415DF}"/>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5" name="Ellipse 4">
            <a:extLst>
              <a:ext uri="{FF2B5EF4-FFF2-40B4-BE49-F238E27FC236}">
                <a16:creationId xmlns:a16="http://schemas.microsoft.com/office/drawing/2014/main" id="{B3AA6EF9-D4B4-025C-74C1-88D756CC69DF}"/>
              </a:ext>
            </a:extLst>
          </p:cNvPr>
          <p:cNvSpPr/>
          <p:nvPr/>
        </p:nvSpPr>
        <p:spPr>
          <a:xfrm>
            <a:off x="4183990" y="3166346"/>
            <a:ext cx="374650" cy="4822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6873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30" grpId="0" animBg="1"/>
      <p:bldP spid="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2484</TotalTime>
  <Words>1738</Words>
  <Application>Microsoft Office PowerPoint</Application>
  <PresentationFormat>Grand écran</PresentationFormat>
  <Paragraphs>324</Paragraphs>
  <Slides>38</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38</vt:i4>
      </vt:variant>
    </vt:vector>
  </HeadingPairs>
  <TitlesOfParts>
    <vt:vector size="47" baseType="lpstr">
      <vt:lpstr>Acceseditionscursive Normal</vt:lpstr>
      <vt:lpstr>Acceseditionsscript Normal</vt:lpstr>
      <vt:lpstr>Amandine</vt:lpstr>
      <vt:lpstr>Arial</vt:lpstr>
      <vt:lpstr>Calibri</vt:lpstr>
      <vt:lpstr>Calibri Light</vt:lpstr>
      <vt:lpstr>Mickey</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soleve ...</dc:creator>
  <cp:lastModifiedBy>Madeline DUBOUCHET</cp:lastModifiedBy>
  <cp:revision>58</cp:revision>
  <dcterms:created xsi:type="dcterms:W3CDTF">2022-07-11T15:14:06Z</dcterms:created>
  <dcterms:modified xsi:type="dcterms:W3CDTF">2024-10-29T14:15:30Z</dcterms:modified>
</cp:coreProperties>
</file>