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62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328" r:id="rId12"/>
    <p:sldId id="295" r:id="rId13"/>
    <p:sldId id="296" r:id="rId14"/>
    <p:sldId id="258" r:id="rId15"/>
    <p:sldId id="297" r:id="rId16"/>
    <p:sldId id="263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29" r:id="rId25"/>
    <p:sldId id="345" r:id="rId26"/>
    <p:sldId id="346" r:id="rId27"/>
    <p:sldId id="347" r:id="rId28"/>
    <p:sldId id="348" r:id="rId29"/>
    <p:sldId id="264" r:id="rId30"/>
    <p:sldId id="291" r:id="rId31"/>
    <p:sldId id="265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287" r:id="rId40"/>
    <p:sldId id="288" r:id="rId41"/>
    <p:sldId id="330" r:id="rId42"/>
    <p:sldId id="349" r:id="rId43"/>
    <p:sldId id="350" r:id="rId44"/>
    <p:sldId id="351" r:id="rId45"/>
    <p:sldId id="352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5E0"/>
    <a:srgbClr val="EDEDA6"/>
    <a:srgbClr val="FDE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206" autoAdjust="0"/>
  </p:normalViewPr>
  <p:slideViewPr>
    <p:cSldViewPr snapToGrid="0">
      <p:cViewPr varScale="1">
        <p:scale>
          <a:sx n="80" d="100"/>
          <a:sy n="80" d="100"/>
        </p:scale>
        <p:origin x="86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5E523-AF2F-4106-B553-81F233E28B5D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07D96-C6E7-4B12-8105-F270AD73E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95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07D96-C6E7-4B12-8105-F270AD73E6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04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4.wdp"/><Relationship Id="rId3" Type="http://schemas.microsoft.com/office/2007/relationships/hdphoto" Target="../media/hdphoto12.wdp"/><Relationship Id="rId7" Type="http://schemas.microsoft.com/office/2007/relationships/hdphoto" Target="../media/hdphoto13.wdp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3.xml"/><Relationship Id="rId7" Type="http://schemas.openxmlformats.org/officeDocument/2006/relationships/slide" Target="slide2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16.xml"/><Relationship Id="rId4" Type="http://schemas.openxmlformats.org/officeDocument/2006/relationships/slide" Target="slide11.xml"/><Relationship Id="rId9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1.wdp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4.wdp"/><Relationship Id="rId3" Type="http://schemas.microsoft.com/office/2007/relationships/hdphoto" Target="../media/hdphoto12.wdp"/><Relationship Id="rId7" Type="http://schemas.microsoft.com/office/2007/relationships/hdphoto" Target="../media/hdphoto13.wdp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hdphoto" Target="../media/hdphoto10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1.wdp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4.wdp"/><Relationship Id="rId3" Type="http://schemas.microsoft.com/office/2007/relationships/hdphoto" Target="../media/hdphoto12.wdp"/><Relationship Id="rId7" Type="http://schemas.microsoft.com/office/2007/relationships/hdphoto" Target="../media/hdphoto13.wdp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2422029" y="2052442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Acceseditionsscript Normal" panose="00000500000000000000" pitchFamily="50" charset="0"/>
                </a:rPr>
                <a:t>Maths Rituals</a:t>
              </a:r>
            </a:p>
            <a:p>
              <a:pPr algn="ctr"/>
              <a:endParaRPr lang="en-GB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en-GB" sz="2400" b="1" dirty="0">
                  <a:latin typeface="Acceseditionsscript Normal" panose="00000500000000000000" pitchFamily="50" charset="0"/>
                </a:rPr>
                <a:t>1</a:t>
              </a:r>
              <a:r>
                <a:rPr lang="en-GB" sz="2400" b="1" baseline="30000" dirty="0">
                  <a:latin typeface="Acceseditionsscript Normal" panose="00000500000000000000" pitchFamily="50" charset="0"/>
                </a:rPr>
                <a:t>st</a:t>
              </a:r>
              <a:r>
                <a:rPr lang="en-GB" sz="2400" b="1" dirty="0">
                  <a:latin typeface="Acceseditionsscript Normal" panose="00000500000000000000" pitchFamily="50" charset="0"/>
                </a:rPr>
                <a:t> Period – 4</a:t>
              </a:r>
              <a:r>
                <a:rPr lang="en-GB" sz="2400" b="1" baseline="30000" dirty="0">
                  <a:latin typeface="Acceseditionsscript Normal" panose="00000500000000000000" pitchFamily="50" charset="0"/>
                </a:rPr>
                <a:t>th</a:t>
              </a:r>
              <a:r>
                <a:rPr lang="en-GB" sz="2400" b="1" dirty="0">
                  <a:latin typeface="Acceseditionsscript Normal" panose="00000500000000000000" pitchFamily="50" charset="0"/>
                </a:rPr>
                <a:t> Week</a:t>
              </a:r>
            </a:p>
          </p:txBody>
        </p:sp>
      </p:grpSp>
      <p:pic>
        <p:nvPicPr>
          <p:cNvPr id="2" name="Picture 2" descr="Méthode Heuristique de Mathématiques en Grande Section | Éditions Nathan">
            <a:extLst>
              <a:ext uri="{FF2B5EF4-FFF2-40B4-BE49-F238E27FC236}">
                <a16:creationId xmlns:a16="http://schemas.microsoft.com/office/drawing/2014/main" id="{58DFE132-FE53-41CD-8DA2-8F5C6C83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407">
            <a:off x="155079" y="343763"/>
            <a:ext cx="45339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09764D69-C96D-45C0-B48B-BB6B46E7B546}"/>
              </a:ext>
            </a:extLst>
          </p:cNvPr>
          <p:cNvGrpSpPr/>
          <p:nvPr/>
        </p:nvGrpSpPr>
        <p:grpSpPr>
          <a:xfrm>
            <a:off x="9421601" y="147917"/>
            <a:ext cx="2709747" cy="2462859"/>
            <a:chOff x="9421601" y="147917"/>
            <a:chExt cx="2709747" cy="2462859"/>
          </a:xfrm>
        </p:grpSpPr>
        <p:pic>
          <p:nvPicPr>
            <p:cNvPr id="1034" name="Picture 10" descr="Résumé Enfant Pensif. Illustration Sur Fond Blanc Pour La Conception Clip  Art Libres De Droits , Svg , Vecteurs Et Illustration. Image 12349576.">
              <a:extLst>
                <a:ext uri="{FF2B5EF4-FFF2-40B4-BE49-F238E27FC236}">
                  <a16:creationId xmlns:a16="http://schemas.microsoft.com/office/drawing/2014/main" id="{1C87B534-C39B-4A46-9776-6A987F0AA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1601" y="147917"/>
              <a:ext cx="2709747" cy="2462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 of the United Kingdom - Wikipedia">
              <a:extLst>
                <a:ext uri="{FF2B5EF4-FFF2-40B4-BE49-F238E27FC236}">
                  <a16:creationId xmlns:a16="http://schemas.microsoft.com/office/drawing/2014/main" id="{6A5408A8-2D1E-46E0-AB2A-2C3F342BA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089" y="252239"/>
              <a:ext cx="856450" cy="42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C81D077B-BD9C-4D2C-9EF0-15FBD1655409}"/>
              </a:ext>
            </a:extLst>
          </p:cNvPr>
          <p:cNvGrpSpPr>
            <a:grpSpLocks/>
          </p:cNvGrpSpPr>
          <p:nvPr/>
        </p:nvGrpSpPr>
        <p:grpSpPr bwMode="auto">
          <a:xfrm>
            <a:off x="6032222" y="6039596"/>
            <a:ext cx="6043217" cy="701027"/>
            <a:chOff x="105478967" y="108087091"/>
            <a:chExt cx="2983904" cy="553656"/>
          </a:xfrm>
        </p:grpSpPr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122A5883-FE4A-4F2C-96DC-D906CFD3C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fr-FR" dirty="0">
                  <a:solidFill>
                    <a:srgbClr val="000000"/>
                  </a:solidFill>
                  <a:latin typeface="Mickey" panose="00000400000000000000" pitchFamily="2" charset="0"/>
                </a:rPr>
                <a:t>Madeline DUBOUCHET  - Val </a:t>
              </a:r>
              <a:r>
                <a:rPr kumimoji="0" lang="en-GB" altLang="fr-FR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d’Isère</a:t>
              </a:r>
              <a:r>
                <a:rPr kumimoji="0" lang="en-GB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 Pre-elementary School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051374EC-4C0A-4F30-958A-AC51D1B47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78967" y="108366609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inspired by : </a:t>
              </a:r>
              <a:r>
                <a:rPr kumimoji="0" lang="en-GB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490889" y="3523669"/>
            <a:ext cx="671673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Et je suis là pour vous aider.</a:t>
            </a:r>
          </a:p>
          <a:p>
            <a:endParaRPr lang="fr-FR" sz="3500" dirty="0"/>
          </a:p>
          <a:p>
            <a:r>
              <a:rPr lang="fr-FR" sz="3600" i="1" dirty="0">
                <a:latin typeface="Amandine" pitchFamily="2" charset="0"/>
              </a:rPr>
              <a:t>And </a:t>
            </a:r>
            <a:r>
              <a:rPr lang="fr-FR" sz="3600" i="1" dirty="0" err="1">
                <a:latin typeface="Amandine" pitchFamily="2" charset="0"/>
              </a:rPr>
              <a:t>I’m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here</a:t>
            </a:r>
            <a:r>
              <a:rPr lang="fr-FR" sz="3600" i="1" dirty="0">
                <a:latin typeface="Amandine" pitchFamily="2" charset="0"/>
              </a:rPr>
              <a:t> to help </a:t>
            </a:r>
            <a:r>
              <a:rPr lang="fr-FR" sz="3600" i="1" dirty="0" err="1">
                <a:latin typeface="Amandine" pitchFamily="2" charset="0"/>
              </a:rPr>
              <a:t>you</a:t>
            </a:r>
            <a:r>
              <a:rPr lang="fr-FR" sz="3600" i="1" dirty="0">
                <a:latin typeface="Amandine" pitchFamily="2" charset="0"/>
              </a:rPr>
              <a:t>.</a:t>
            </a:r>
          </a:p>
          <a:p>
            <a:r>
              <a:rPr lang="fr-FR" sz="3500" i="1" dirty="0"/>
              <a:t>			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B0EBE13-5410-4CBD-8C69-197EA1274736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FA47FC04-E753-40AA-A28F-371541419902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4310330-A43B-4B72-A671-6B53951EC839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282B7CC9-7CF1-4F53-A394-9D0E03310500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60B0B9DE-1E7A-48CF-AB8B-B3E414AAB6FD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C420210F-E155-4418-A8DE-33F7C35D6DA0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2E1B84D-E233-4C58-A387-C411985E4957}"/>
              </a:ext>
            </a:extLst>
          </p:cNvPr>
          <p:cNvGrpSpPr/>
          <p:nvPr/>
        </p:nvGrpSpPr>
        <p:grpSpPr>
          <a:xfrm>
            <a:off x="6775637" y="1905652"/>
            <a:ext cx="4686041" cy="3827760"/>
            <a:chOff x="6775637" y="1905652"/>
            <a:chExt cx="4686041" cy="3827760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528CBCF4-ACE3-4F4A-9A50-BA7A0680F5CB}"/>
                </a:ext>
              </a:extLst>
            </p:cNvPr>
            <p:cNvGrpSpPr/>
            <p:nvPr/>
          </p:nvGrpSpPr>
          <p:grpSpPr>
            <a:xfrm>
              <a:off x="6775637" y="1905652"/>
              <a:ext cx="4686041" cy="3827760"/>
              <a:chOff x="6775637" y="1905652"/>
              <a:chExt cx="4686041" cy="3827760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5B845311-094F-4BB8-A58F-1DE98444A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77" b="96923" l="1585" r="94295">
                            <a14:foregroundMark x1="62916" y1="7500" x2="42631" y2="5577"/>
                            <a14:foregroundMark x1="42631" y1="5577" x2="35182" y2="6923"/>
                            <a14:foregroundMark x1="35024" y1="7500" x2="60222" y2="14615"/>
                            <a14:foregroundMark x1="60222" y1="10192" x2="54675" y2="21731"/>
                            <a14:foregroundMark x1="55468" y1="9423" x2="52615" y2="19038"/>
                            <a14:foregroundMark x1="52615" y1="19038" x2="52773" y2="19423"/>
                            <a14:foregroundMark x1="47861" y1="21538" x2="46910" y2="33077"/>
                            <a14:foregroundMark x1="46910" y1="33077" x2="50079" y2="24038"/>
                            <a14:foregroundMark x1="50079" y1="24038" x2="45959" y2="21538"/>
                            <a14:foregroundMark x1="58162" y1="27692" x2="51981" y2="31538"/>
                            <a14:foregroundMark x1="62282" y1="36154" x2="63233" y2="48654"/>
                            <a14:foregroundMark x1="90967" y1="34038" x2="90967" y2="34038"/>
                            <a14:foregroundMark x1="92868" y1="41731" x2="92868" y2="41731"/>
                            <a14:foregroundMark x1="93502" y1="47115" x2="93502" y2="47115"/>
                            <a14:foregroundMark x1="94295" y1="41923" x2="94295" y2="41923"/>
                            <a14:foregroundMark x1="94136" y1="46538" x2="94136" y2="46538"/>
                            <a14:foregroundMark x1="57845" y1="9615" x2="57845" y2="9615"/>
                            <a14:foregroundMark x1="44216" y1="15000" x2="44216" y2="15000"/>
                            <a14:foregroundMark x1="4120" y1="33462" x2="4120" y2="33462"/>
                            <a14:foregroundMark x1="1743" y1="39808" x2="1743" y2="39808"/>
                            <a14:foregroundMark x1="38035" y1="8269" x2="41521" y2="19423"/>
                            <a14:foregroundMark x1="41521" y1="19423" x2="44216" y2="18846"/>
                            <a14:foregroundMark x1="41680" y1="12692" x2="34865" y2="16923"/>
                            <a14:foregroundMark x1="45166" y1="13077" x2="38193" y2="19615"/>
                            <a14:foregroundMark x1="45959" y1="15192" x2="48653" y2="27885"/>
                            <a14:foregroundMark x1="44532" y1="23077" x2="45800" y2="29231"/>
                            <a14:foregroundMark x1="49445" y1="17692" x2="51506" y2="27885"/>
                            <a14:foregroundMark x1="52456" y1="25962" x2="53090" y2="38846"/>
                            <a14:foregroundMark x1="53090" y1="38846" x2="53249" y2="39038"/>
                            <a14:foregroundMark x1="59113" y1="29038" x2="55151" y2="39808"/>
                            <a14:foregroundMark x1="42314" y1="25577" x2="38193" y2="36923"/>
                            <a14:foregroundMark x1="38193" y1="36923" x2="38193" y2="38077"/>
                            <a14:foregroundMark x1="40571" y1="26538" x2="35975" y2="36346"/>
                            <a14:foregroundMark x1="42631" y1="30577" x2="40729" y2="38846"/>
                            <a14:foregroundMark x1="52456" y1="42885" x2="43265" y2="43269"/>
                            <a14:foregroundMark x1="32488" y1="95577" x2="45642" y2="94231"/>
                            <a14:foregroundMark x1="37876" y1="96923" x2="37876" y2="96923"/>
                            <a14:foregroundMark x1="56418" y1="96538" x2="56418" y2="965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16837" y="1905652"/>
                <a:ext cx="4644841" cy="3827760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9EDC55D-F52C-4079-B840-F02AC131426B}"/>
                  </a:ext>
                </a:extLst>
              </p:cNvPr>
              <p:cNvSpPr/>
              <p:nvPr/>
            </p:nvSpPr>
            <p:spPr>
              <a:xfrm rot="312287">
                <a:off x="6775637" y="2735325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F1D4F-2456-45CF-9044-7051041F45E6}"/>
                  </a:ext>
                </a:extLst>
              </p:cNvPr>
              <p:cNvSpPr/>
              <p:nvPr/>
            </p:nvSpPr>
            <p:spPr>
              <a:xfrm rot="21287713" flipH="1">
                <a:off x="10023042" y="2792650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FA86D1E-2F3B-4854-8416-E26F27330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69333">
              <a:off x="9281334" y="3472280"/>
              <a:ext cx="1867301" cy="1963554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3BF1AD3-48CA-455E-B35D-E6D4B1A7D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249204">
              <a:off x="7064065" y="3333801"/>
              <a:ext cx="1707946" cy="180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19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F2F0DA86-DA80-4B62-86B1-6AD9DEE9937C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201DFBA5-6B6C-4F7E-A980-6F289396E5C4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4647E760-FB8E-44AD-9EF6-75712CE855A8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B32625-C9DD-4994-9E66-4FFB08A2608A}"/>
              </a:ext>
            </a:extLst>
          </p:cNvPr>
          <p:cNvSpPr txBox="1"/>
          <p:nvPr/>
        </p:nvSpPr>
        <p:spPr>
          <a:xfrm>
            <a:off x="0" y="594020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Listen</a:t>
            </a:r>
            <a:r>
              <a:rPr lang="fr-FR" b="1" dirty="0">
                <a:latin typeface="Acceseditionsscript Normal" panose="00000500000000000000" pitchFamily="50" charset="0"/>
              </a:rPr>
              <a:t>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« </a:t>
            </a:r>
            <a:r>
              <a:rPr lang="fr-FR" b="1" dirty="0" err="1">
                <a:latin typeface="Acceseditionsscript Normal" panose="00000500000000000000" pitchFamily="50" charset="0"/>
              </a:rPr>
              <a:t>beaver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en-GB" b="1" dirty="0">
                <a:latin typeface="Acceseditionsscript Normal" panose="00000500000000000000" pitchFamily="50" charset="0"/>
              </a:rPr>
              <a:t> »!”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Les élèves écoutent le PE réciter chaque phrase et observent l’illustration (le PE pointe ou mime en même temps qu’il récite sa phrase) ; puis ils répètent les paroles dès la deuxième écoute, phrase par phrase.</a:t>
            </a:r>
          </a:p>
        </p:txBody>
      </p:sp>
    </p:spTree>
    <p:extLst>
      <p:ext uri="{BB962C8B-B14F-4D97-AF65-F5344CB8AC3E}">
        <p14:creationId xmlns:p14="http://schemas.microsoft.com/office/powerpoint/2010/main" val="225791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2571541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000" b="1" i="1" dirty="0">
              <a:solidFill>
                <a:schemeClr val="bg1">
                  <a:lumMod val="65000"/>
                </a:schemeClr>
              </a:solidFill>
              <a:latin typeface="Acceseditionsscript Normal" panose="00000500000000000000" pitchFamily="50" charset="0"/>
            </a:endParaRPr>
          </a:p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Mais, tout seul, il n’y arrive pas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en-GB" sz="2800" b="1" i="1" dirty="0">
                <a:latin typeface="Acceseditionsscript Normal" panose="00000500000000000000" pitchFamily="50" charset="0"/>
              </a:rPr>
              <a:t>A beaver wants to cut down a huge poplar tree.</a:t>
            </a:r>
          </a:p>
          <a:p>
            <a:pPr algn="ctr"/>
            <a:endParaRPr lang="en-GB" sz="2800" b="1" i="1" dirty="0">
              <a:latin typeface="Acceseditionsscript Normal" panose="00000500000000000000" pitchFamily="50" charset="0"/>
            </a:endParaRPr>
          </a:p>
          <a:p>
            <a:pPr algn="ctr"/>
            <a:r>
              <a:rPr lang="en-GB" sz="2800" b="1" i="1" dirty="0">
                <a:latin typeface="Acceseditionsscript Normal" panose="00000500000000000000" pitchFamily="50" charset="0"/>
              </a:rPr>
              <a:t>But ALONE, he can’t do it!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F4D0C30-8362-4987-AFF0-916F022AC6A9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5" name="Flèche : pentagone 4">
              <a:extLst>
                <a:ext uri="{FF2B5EF4-FFF2-40B4-BE49-F238E27FC236}">
                  <a16:creationId xmlns:a16="http://schemas.microsoft.com/office/drawing/2014/main" id="{7DD7C759-B72B-4561-B6AC-1C8FB5CD3CE2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1DCB53A-B498-4FF8-872F-7F29312100E6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7E9690F-9354-484E-A86E-25D53D74569A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9" name="Étoile : 5 branches 8">
                <a:extLst>
                  <a:ext uri="{FF2B5EF4-FFF2-40B4-BE49-F238E27FC236}">
                    <a16:creationId xmlns:a16="http://schemas.microsoft.com/office/drawing/2014/main" id="{51EADA76-1E77-4B6D-A93F-2C3D7E516299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Étoile : 5 branches 10">
                <a:extLst>
                  <a:ext uri="{FF2B5EF4-FFF2-40B4-BE49-F238E27FC236}">
                    <a16:creationId xmlns:a16="http://schemas.microsoft.com/office/drawing/2014/main" id="{D14075D6-D1CD-4307-883D-5434D3EBC13A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Étoile : 5 branches 11">
                <a:extLst>
                  <a:ext uri="{FF2B5EF4-FFF2-40B4-BE49-F238E27FC236}">
                    <a16:creationId xmlns:a16="http://schemas.microsoft.com/office/drawing/2014/main" id="{96C47FE2-E944-48D5-9BF3-DF2F972F30D7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C0198FC-9608-4119-A198-24C47C798970}"/>
              </a:ext>
            </a:extLst>
          </p:cNvPr>
          <p:cNvSpPr txBox="1"/>
          <p:nvPr/>
        </p:nvSpPr>
        <p:spPr>
          <a:xfrm>
            <a:off x="838198" y="1085850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La comptine du castor</a:t>
            </a:r>
          </a:p>
          <a:p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 </a:t>
            </a:r>
            <a:r>
              <a:rPr lang="fr-FR" b="1" dirty="0" err="1">
                <a:latin typeface="Acceseditionsscript Normal" panose="00000500000000000000" pitchFamily="50" charset="0"/>
              </a:rPr>
              <a:t>Listen</a:t>
            </a:r>
            <a:r>
              <a:rPr lang="fr-FR" b="1" dirty="0">
                <a:latin typeface="Acceseditionsscript Normal" panose="00000500000000000000" pitchFamily="50" charset="0"/>
              </a:rPr>
              <a:t>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« </a:t>
            </a:r>
            <a:r>
              <a:rPr lang="fr-FR" b="1" dirty="0" err="1">
                <a:latin typeface="Acceseditionsscript Normal" panose="00000500000000000000" pitchFamily="50" charset="0"/>
              </a:rPr>
              <a:t>beaver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en-GB" b="1" dirty="0">
                <a:latin typeface="Acceseditionsscript Normal" panose="00000500000000000000" pitchFamily="50" charset="0"/>
              </a:rPr>
              <a:t> »! </a:t>
            </a:r>
          </a:p>
        </p:txBody>
      </p:sp>
    </p:spTree>
    <p:extLst>
      <p:ext uri="{BB962C8B-B14F-4D97-AF65-F5344CB8AC3E}">
        <p14:creationId xmlns:p14="http://schemas.microsoft.com/office/powerpoint/2010/main" val="25338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14634" y="1687859"/>
            <a:ext cx="58735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000" b="1" i="1" dirty="0">
              <a:solidFill>
                <a:schemeClr val="bg1">
                  <a:lumMod val="65000"/>
                </a:schemeClr>
              </a:solidFill>
              <a:latin typeface="Acceseditionsscript Normal" panose="00000500000000000000" pitchFamily="50" charset="0"/>
            </a:endParaRPr>
          </a:p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Mais, à DEUX, ils n’y arrivent pas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 err="1">
                <a:latin typeface="Acceseditionsscript Normal" panose="00000500000000000000" pitchFamily="50" charset="0"/>
              </a:rPr>
              <a:t>Another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comes</a:t>
            </a:r>
            <a:r>
              <a:rPr lang="fr-FR" sz="2800" b="1" i="1" dirty="0">
                <a:latin typeface="Acceseditionsscript Normal" panose="00000500000000000000" pitchFamily="50" charset="0"/>
              </a:rPr>
              <a:t> to help,</a:t>
            </a:r>
          </a:p>
          <a:p>
            <a:pPr algn="ctr"/>
            <a:endParaRPr lang="fr-FR" sz="2800" b="1" i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>
                <a:latin typeface="Acceseditionsscript Normal" panose="00000500000000000000" pitchFamily="50" charset="0"/>
              </a:rPr>
              <a:t>But,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with</a:t>
            </a:r>
            <a:r>
              <a:rPr lang="fr-FR" sz="2800" b="1" i="1" dirty="0">
                <a:latin typeface="Acceseditionsscript Normal" panose="00000500000000000000" pitchFamily="50" charset="0"/>
              </a:rPr>
              <a:t> TWO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beavers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they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can’t</a:t>
            </a:r>
            <a:r>
              <a:rPr lang="fr-FR" sz="2800" b="1" i="1" dirty="0">
                <a:latin typeface="Acceseditionsscript Normal" panose="00000500000000000000" pitchFamily="50" charset="0"/>
              </a:rPr>
              <a:t> do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it!</a:t>
            </a:r>
            <a:endParaRPr lang="fr-FR" sz="2800" b="1" i="1" dirty="0">
              <a:latin typeface="Acceseditionsscript Normal" panose="00000500000000000000" pitchFamily="50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0779C37-20A9-4C61-9B6E-514947415CE9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6" name="Flèche : pentagone 5">
              <a:extLst>
                <a:ext uri="{FF2B5EF4-FFF2-40B4-BE49-F238E27FC236}">
                  <a16:creationId xmlns:a16="http://schemas.microsoft.com/office/drawing/2014/main" id="{49F05121-7AD3-4231-B9D2-6A0B93A36D19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18B5E3E-1F14-4982-8B83-EC645735632C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9DCEC4A-9EDA-4D0D-ABF5-F50E95ABD6E7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12" name="Étoile : 5 branches 11">
                <a:extLst>
                  <a:ext uri="{FF2B5EF4-FFF2-40B4-BE49-F238E27FC236}">
                    <a16:creationId xmlns:a16="http://schemas.microsoft.com/office/drawing/2014/main" id="{1196DD99-592C-4D96-96E0-666C10EABDBA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34CB89C6-FAF2-47BE-93AF-B4B5D182BB9A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E7E268BF-99A6-40E3-B4C4-B368F99ECEF7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60578" y="1644927"/>
            <a:ext cx="56354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000" b="1" i="1" dirty="0">
              <a:solidFill>
                <a:schemeClr val="bg1">
                  <a:lumMod val="65000"/>
                </a:schemeClr>
              </a:solidFill>
              <a:latin typeface="Acceseditionsscript Normal" panose="00000500000000000000" pitchFamily="50" charset="0"/>
            </a:endParaRPr>
          </a:p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Mais, à TROIS, ils n’y arrivent pas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 err="1">
                <a:latin typeface="Acceseditionsscript Normal" panose="00000500000000000000" pitchFamily="50" charset="0"/>
              </a:rPr>
              <a:t>Another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comes</a:t>
            </a:r>
            <a:r>
              <a:rPr lang="fr-FR" sz="2800" b="1" i="1" dirty="0">
                <a:latin typeface="Acceseditionsscript Normal" panose="00000500000000000000" pitchFamily="50" charset="0"/>
              </a:rPr>
              <a:t> to help,</a:t>
            </a:r>
          </a:p>
          <a:p>
            <a:pPr algn="ctr"/>
            <a:endParaRPr lang="fr-FR" sz="2800" b="1" i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>
                <a:latin typeface="Acceseditionsscript Normal" panose="00000500000000000000" pitchFamily="50" charset="0"/>
              </a:rPr>
              <a:t>But,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with</a:t>
            </a:r>
            <a:r>
              <a:rPr lang="fr-FR" sz="2800" b="1" i="1" dirty="0">
                <a:latin typeface="Acceseditionsscript Normal" panose="00000500000000000000" pitchFamily="50" charset="0"/>
              </a:rPr>
              <a:t> THREE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beavers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they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can’t</a:t>
            </a:r>
            <a:r>
              <a:rPr lang="fr-FR" sz="2800" b="1" i="1" dirty="0">
                <a:latin typeface="Acceseditionsscript Normal" panose="00000500000000000000" pitchFamily="50" charset="0"/>
              </a:rPr>
              <a:t> do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it!</a:t>
            </a:r>
            <a:endParaRPr lang="fr-FR" sz="2800" b="1" i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3E9F80E-B02B-4ED4-B0DA-70DDD8BFA6D5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762DCD55-4FAA-42AB-8545-2B29A0CBF40B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A6AE0C4-BA9D-4010-833D-C8016F1B7A03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C23BCC9-0FA8-44DC-9E59-E851899978FC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F183416F-D639-4F8A-B1DA-53D75B3020C9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A52255A2-1825-402A-8C34-76D62314D3BF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Étoile : 5 branches 14">
                <a:extLst>
                  <a:ext uri="{FF2B5EF4-FFF2-40B4-BE49-F238E27FC236}">
                    <a16:creationId xmlns:a16="http://schemas.microsoft.com/office/drawing/2014/main" id="{518C081F-A90D-4EAA-9757-CA3BFB7E869C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3611" y="732902"/>
            <a:ext cx="2135456" cy="61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3CEE83-606C-4624-9291-DBB55497D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0020" y="4309704"/>
            <a:ext cx="782353" cy="7498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EB86EF-9BD8-4BA3-88E4-15A892D78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3469" y="744524"/>
            <a:ext cx="2135456" cy="614393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8663" y="1212634"/>
            <a:ext cx="75880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Alors un autre castor vient, et encore un autre...</a:t>
            </a:r>
          </a:p>
          <a:p>
            <a:pPr algn="ctr"/>
            <a:endParaRPr lang="fr-FR" sz="2000" b="1" i="1" dirty="0">
              <a:solidFill>
                <a:schemeClr val="bg1">
                  <a:lumMod val="65000"/>
                </a:schemeClr>
              </a:solidFill>
              <a:latin typeface="Acceseditionsscript Normal" panose="00000500000000000000" pitchFamily="50" charset="0"/>
            </a:endParaRPr>
          </a:p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Enfin, à CINQ, ils y arrivent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>
                <a:latin typeface="Acceseditionsscript Normal" panose="00000500000000000000" pitchFamily="50" charset="0"/>
              </a:rPr>
              <a:t>So,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another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comes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br>
              <a:rPr lang="fr-FR" sz="2800" b="1" i="1" dirty="0">
                <a:latin typeface="Acceseditionsscript Normal" panose="00000500000000000000" pitchFamily="50" charset="0"/>
              </a:rPr>
            </a:br>
            <a:r>
              <a:rPr lang="fr-FR" sz="2800" b="1" i="1" dirty="0">
                <a:latin typeface="Acceseditionsscript Normal" panose="00000500000000000000" pitchFamily="50" charset="0"/>
              </a:rPr>
              <a:t>and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another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one...</a:t>
            </a:r>
          </a:p>
          <a:p>
            <a:pPr algn="ctr"/>
            <a:endParaRPr lang="fr-FR" sz="2800" b="1" i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 err="1">
                <a:latin typeface="Acceseditionsscript Normal" panose="00000500000000000000" pitchFamily="50" charset="0"/>
              </a:rPr>
              <a:t>Finally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with</a:t>
            </a:r>
            <a:r>
              <a:rPr lang="fr-FR" sz="2800" b="1" i="1" dirty="0">
                <a:latin typeface="Acceseditionsscript Normal" panose="00000500000000000000" pitchFamily="50" charset="0"/>
              </a:rPr>
              <a:t> FIVE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beavers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br>
              <a:rPr lang="fr-FR" sz="2800" b="1" i="1" dirty="0">
                <a:latin typeface="Acceseditionsscript Normal" panose="00000500000000000000" pitchFamily="50" charset="0"/>
              </a:rPr>
            </a:br>
            <a:r>
              <a:rPr lang="fr-FR" sz="2800" b="1" i="1" dirty="0" err="1">
                <a:latin typeface="Acceseditionsscript Normal" panose="00000500000000000000" pitchFamily="50" charset="0"/>
              </a:rPr>
              <a:t>they</a:t>
            </a:r>
            <a:r>
              <a:rPr lang="fr-FR" sz="2800" b="1" i="1" dirty="0">
                <a:latin typeface="Acceseditionsscript Normal" panose="00000500000000000000" pitchFamily="50" charset="0"/>
              </a:rPr>
              <a:t> can do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it!</a:t>
            </a:r>
            <a:endParaRPr lang="fr-FR" sz="2800" b="1" i="1" dirty="0">
              <a:latin typeface="Acceseditionsscript Normal" panose="000005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888DEC-23E3-41F2-9900-00D8DC4A0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156" y="5035076"/>
            <a:ext cx="1374573" cy="11449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58080A-7F87-4208-A3A3-47CDB1C25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3763" y="5639727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5CC0D9-0366-4C09-B9FF-C261912E88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2849" y="4436486"/>
            <a:ext cx="1374574" cy="124615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8D51877-59AD-4BF8-B50B-B167C287D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5186" y="5981120"/>
            <a:ext cx="1121538" cy="59475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934F0014-FC2A-4A88-BF52-29939A4972F1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3" name="Flèche : pentagone 12">
              <a:extLst>
                <a:ext uri="{FF2B5EF4-FFF2-40B4-BE49-F238E27FC236}">
                  <a16:creationId xmlns:a16="http://schemas.microsoft.com/office/drawing/2014/main" id="{09048A45-E4F7-44EB-B7F8-B0A6B83A84F6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DB4FA6B-FD7B-40CD-99D3-FC3500FCCA2E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6D8DE2CD-1132-4B46-AD11-1ED968381DF1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16" name="Étoile : 5 branches 15">
                <a:extLst>
                  <a:ext uri="{FF2B5EF4-FFF2-40B4-BE49-F238E27FC236}">
                    <a16:creationId xmlns:a16="http://schemas.microsoft.com/office/drawing/2014/main" id="{A4918B70-B026-458F-A893-631FAB8EC569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Étoile : 5 branches 16">
                <a:extLst>
                  <a:ext uri="{FF2B5EF4-FFF2-40B4-BE49-F238E27FC236}">
                    <a16:creationId xmlns:a16="http://schemas.microsoft.com/office/drawing/2014/main" id="{A0F9EDA5-F1A6-46DC-825D-63D4FD10468A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Étoile : 5 branches 17">
                <a:extLst>
                  <a:ext uri="{FF2B5EF4-FFF2-40B4-BE49-F238E27FC236}">
                    <a16:creationId xmlns:a16="http://schemas.microsoft.com/office/drawing/2014/main" id="{A1915374-0554-4765-9430-705A72DF595F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85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6E8C259C-2C14-4925-B5C4-767A4D58A77D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8B60092C-E3A6-4693-A935-229996C0BC43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48AA12-B5A6-4327-AEB3-ABA889E611A1}"/>
              </a:ext>
            </a:extLst>
          </p:cNvPr>
          <p:cNvSpPr txBox="1"/>
          <p:nvPr/>
        </p:nvSpPr>
        <p:spPr>
          <a:xfrm>
            <a:off x="0" y="594020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Listen</a:t>
            </a:r>
            <a:r>
              <a:rPr lang="fr-FR" b="1" dirty="0">
                <a:latin typeface="Acceseditionsscript Normal" panose="00000500000000000000" pitchFamily="50" charset="0"/>
              </a:rPr>
              <a:t>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« </a:t>
            </a:r>
            <a:r>
              <a:rPr lang="fr-FR" b="1" dirty="0" err="1">
                <a:latin typeface="Acceseditionsscript Normal" panose="00000500000000000000" pitchFamily="50" charset="0"/>
              </a:rPr>
              <a:t>counting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monster’s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en-GB" b="1" dirty="0">
                <a:latin typeface="Acceseditionsscript Normal" panose="00000500000000000000" pitchFamily="50" charset="0"/>
              </a:rPr>
              <a:t> »!”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Les élèves miment la chanson en même temps que le PE; puis répètent les paroles dès la deuxième écoute.</a:t>
            </a:r>
          </a:p>
        </p:txBody>
      </p: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E7017E6D-F12D-1031-EBAC-2BF01221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7" b="96923" l="1585" r="94295">
                        <a14:foregroundMark x1="62916" y1="7500" x2="42631" y2="5577"/>
                        <a14:foregroundMark x1="42631" y1="5577" x2="35182" y2="6923"/>
                        <a14:foregroundMark x1="35024" y1="7500" x2="60222" y2="14615"/>
                        <a14:foregroundMark x1="60222" y1="10192" x2="54675" y2="21731"/>
                        <a14:foregroundMark x1="55468" y1="9423" x2="52615" y2="19038"/>
                        <a14:foregroundMark x1="52615" y1="19038" x2="52773" y2="19423"/>
                        <a14:foregroundMark x1="47861" y1="21538" x2="46910" y2="33077"/>
                        <a14:foregroundMark x1="46910" y1="33077" x2="50079" y2="24038"/>
                        <a14:foregroundMark x1="50079" y1="24038" x2="45959" y2="21538"/>
                        <a14:foregroundMark x1="58162" y1="27692" x2="51981" y2="31538"/>
                        <a14:foregroundMark x1="62282" y1="36154" x2="63233" y2="48654"/>
                        <a14:foregroundMark x1="90967" y1="34038" x2="90967" y2="34038"/>
                        <a14:foregroundMark x1="92868" y1="41731" x2="92868" y2="41731"/>
                        <a14:foregroundMark x1="93502" y1="47115" x2="93502" y2="47115"/>
                        <a14:foregroundMark x1="94295" y1="41923" x2="94295" y2="41923"/>
                        <a14:foregroundMark x1="94136" y1="46538" x2="94136" y2="46538"/>
                        <a14:foregroundMark x1="57845" y1="9615" x2="57845" y2="9615"/>
                        <a14:foregroundMark x1="44216" y1="15000" x2="44216" y2="15000"/>
                        <a14:foregroundMark x1="4120" y1="33462" x2="4120" y2="33462"/>
                        <a14:foregroundMark x1="1743" y1="39808" x2="1743" y2="39808"/>
                        <a14:foregroundMark x1="38035" y1="8269" x2="41521" y2="19423"/>
                        <a14:foregroundMark x1="41521" y1="19423" x2="44216" y2="18846"/>
                        <a14:foregroundMark x1="41680" y1="12692" x2="34865" y2="16923"/>
                        <a14:foregroundMark x1="45166" y1="13077" x2="38193" y2="19615"/>
                        <a14:foregroundMark x1="45959" y1="15192" x2="48653" y2="27885"/>
                        <a14:foregroundMark x1="44532" y1="23077" x2="45800" y2="29231"/>
                        <a14:foregroundMark x1="49445" y1="17692" x2="51506" y2="27885"/>
                        <a14:foregroundMark x1="52456" y1="25962" x2="53090" y2="38846"/>
                        <a14:foregroundMark x1="53090" y1="38846" x2="53249" y2="39038"/>
                        <a14:foregroundMark x1="59113" y1="29038" x2="55151" y2="39808"/>
                        <a14:foregroundMark x1="42314" y1="25577" x2="38193" y2="36923"/>
                        <a14:foregroundMark x1="38193" y1="36923" x2="38193" y2="38077"/>
                        <a14:foregroundMark x1="40571" y1="26538" x2="35975" y2="36346"/>
                        <a14:foregroundMark x1="42631" y1="30577" x2="40729" y2="38846"/>
                        <a14:foregroundMark x1="52456" y1="42885" x2="43265" y2="43269"/>
                        <a14:foregroundMark x1="32488" y1="95577" x2="45642" y2="94231"/>
                        <a14:foregroundMark x1="37876" y1="96923" x2="37876" y2="96923"/>
                        <a14:foregroundMark x1="56418" y1="96538" x2="56418" y2="9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7084" y="1925260"/>
            <a:ext cx="4644841" cy="3827760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490889" y="3523669"/>
            <a:ext cx="62179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Je suis le monstre à compter.</a:t>
            </a:r>
          </a:p>
          <a:p>
            <a:endParaRPr lang="fr-FR" sz="2800" i="1" dirty="0"/>
          </a:p>
          <a:p>
            <a:r>
              <a:rPr lang="fr-FR" sz="3600" i="1" dirty="0" err="1">
                <a:latin typeface="Amandine" pitchFamily="2" charset="0"/>
              </a:rPr>
              <a:t>I’m</a:t>
            </a:r>
            <a:r>
              <a:rPr lang="fr-FR" sz="3600" i="1" dirty="0">
                <a:latin typeface="Amandine" pitchFamily="2" charset="0"/>
              </a:rPr>
              <a:t> the </a:t>
            </a:r>
            <a:r>
              <a:rPr lang="fr-FR" sz="3600" i="1" dirty="0" err="1">
                <a:latin typeface="Amandine" pitchFamily="2" charset="0"/>
              </a:rPr>
              <a:t>counting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monster</a:t>
            </a:r>
            <a:r>
              <a:rPr lang="fr-FR" sz="3600" i="1" dirty="0">
                <a:latin typeface="Amandine" pitchFamily="2" charset="0"/>
              </a:rPr>
              <a:t>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0A4A6AF-F978-4228-A536-B32065140D19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28D902F2-F800-4368-810F-2FDABABFF41E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786983E-CF44-49B7-A8DB-9C7D2D0BDA47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1750082-2BC9-4371-A7BD-8CCA3CDFB034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72EA9ACE-427A-48DE-BF49-18C0ECF9E346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43A0F096-689B-4063-A0C2-A8EA1CC07ED3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5670DDC9-D8B0-455C-AEDF-EB0AD1379BD4}"/>
              </a:ext>
            </a:extLst>
          </p:cNvPr>
          <p:cNvSpPr txBox="1"/>
          <p:nvPr/>
        </p:nvSpPr>
        <p:spPr>
          <a:xfrm>
            <a:off x="838200" y="1179343"/>
            <a:ext cx="10325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La comptine du Monstre à compter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Listen</a:t>
            </a:r>
            <a:r>
              <a:rPr lang="fr-FR" b="1" dirty="0">
                <a:latin typeface="Acceseditionsscript Normal" panose="00000500000000000000" pitchFamily="50" charset="0"/>
              </a:rPr>
              <a:t>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« </a:t>
            </a:r>
            <a:r>
              <a:rPr lang="fr-FR" b="1" dirty="0" err="1">
                <a:latin typeface="Acceseditionsscript Normal" panose="00000500000000000000" pitchFamily="50" charset="0"/>
              </a:rPr>
              <a:t>counting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monster’s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en-GB" b="1" dirty="0">
                <a:latin typeface="Acceseditionsscript Normal" panose="00000500000000000000" pitchFamily="50" charset="0"/>
              </a:rPr>
              <a:t> »!”</a:t>
            </a:r>
          </a:p>
        </p:txBody>
      </p:sp>
    </p:spTree>
    <p:extLst>
      <p:ext uri="{BB962C8B-B14F-4D97-AF65-F5344CB8AC3E}">
        <p14:creationId xmlns:p14="http://schemas.microsoft.com/office/powerpoint/2010/main" val="144770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365761" y="3485197"/>
            <a:ext cx="669519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Un drôle de monstre sans nez.</a:t>
            </a:r>
          </a:p>
          <a:p>
            <a:endParaRPr lang="fr-FR" sz="3500" dirty="0"/>
          </a:p>
          <a:p>
            <a:r>
              <a:rPr lang="fr-FR" sz="3600" i="1" dirty="0">
                <a:latin typeface="Amandine" pitchFamily="2" charset="0"/>
              </a:rPr>
              <a:t>A </a:t>
            </a:r>
            <a:r>
              <a:rPr lang="fr-FR" sz="3600" i="1" dirty="0" err="1">
                <a:latin typeface="Amandine" pitchFamily="2" charset="0"/>
              </a:rPr>
              <a:t>strange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monster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without</a:t>
            </a:r>
            <a:r>
              <a:rPr lang="fr-FR" sz="3600" i="1" dirty="0">
                <a:latin typeface="Amandine" pitchFamily="2" charset="0"/>
              </a:rPr>
              <a:t> a </a:t>
            </a:r>
            <a:r>
              <a:rPr lang="fr-FR" sz="3600" i="1" dirty="0" err="1">
                <a:latin typeface="Amandine" pitchFamily="2" charset="0"/>
              </a:rPr>
              <a:t>nose</a:t>
            </a:r>
            <a:r>
              <a:rPr lang="fr-FR" sz="3600" i="1" dirty="0">
                <a:latin typeface="Amandine" pitchFamily="2" charset="0"/>
              </a:rPr>
              <a:t>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DCFD6D-974A-4667-B4F3-EE84A1A143FB}"/>
              </a:ext>
            </a:extLst>
          </p:cNvPr>
          <p:cNvGrpSpPr/>
          <p:nvPr/>
        </p:nvGrpSpPr>
        <p:grpSpPr>
          <a:xfrm>
            <a:off x="6775637" y="1905652"/>
            <a:ext cx="4686041" cy="3827760"/>
            <a:chOff x="6775637" y="1905652"/>
            <a:chExt cx="4686041" cy="382776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6E309BE-8B2D-7CA7-8C89-2FA5691C40A0}"/>
                </a:ext>
              </a:extLst>
            </p:cNvPr>
            <p:cNvGrpSpPr/>
            <p:nvPr/>
          </p:nvGrpSpPr>
          <p:grpSpPr>
            <a:xfrm>
              <a:off x="6775637" y="1905652"/>
              <a:ext cx="4686041" cy="3827760"/>
              <a:chOff x="6775637" y="1905652"/>
              <a:chExt cx="4686041" cy="3827760"/>
            </a:xfrm>
          </p:grpSpPr>
          <p:pic>
            <p:nvPicPr>
              <p:cNvPr id="106" name="Image 105">
                <a:extLst>
                  <a:ext uri="{FF2B5EF4-FFF2-40B4-BE49-F238E27FC236}">
                    <a16:creationId xmlns:a16="http://schemas.microsoft.com/office/drawing/2014/main" id="{E7017E6D-F12D-1031-EBAC-2BF012213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77" b="96923" l="1585" r="94295">
                            <a14:foregroundMark x1="62916" y1="7500" x2="42631" y2="5577"/>
                            <a14:foregroundMark x1="42631" y1="5577" x2="35182" y2="6923"/>
                            <a14:foregroundMark x1="35024" y1="7500" x2="60222" y2="14615"/>
                            <a14:foregroundMark x1="60222" y1="10192" x2="54675" y2="21731"/>
                            <a14:foregroundMark x1="55468" y1="9423" x2="52615" y2="19038"/>
                            <a14:foregroundMark x1="52615" y1="19038" x2="52773" y2="19423"/>
                            <a14:foregroundMark x1="47861" y1="21538" x2="46910" y2="33077"/>
                            <a14:foregroundMark x1="46910" y1="33077" x2="50079" y2="24038"/>
                            <a14:foregroundMark x1="50079" y1="24038" x2="45959" y2="21538"/>
                            <a14:foregroundMark x1="58162" y1="27692" x2="51981" y2="31538"/>
                            <a14:foregroundMark x1="62282" y1="36154" x2="63233" y2="48654"/>
                            <a14:foregroundMark x1="90967" y1="34038" x2="90967" y2="34038"/>
                            <a14:foregroundMark x1="92868" y1="41731" x2="92868" y2="41731"/>
                            <a14:foregroundMark x1="93502" y1="47115" x2="93502" y2="47115"/>
                            <a14:foregroundMark x1="94295" y1="41923" x2="94295" y2="41923"/>
                            <a14:foregroundMark x1="94136" y1="46538" x2="94136" y2="46538"/>
                            <a14:foregroundMark x1="57845" y1="9615" x2="57845" y2="9615"/>
                            <a14:foregroundMark x1="44216" y1="15000" x2="44216" y2="15000"/>
                            <a14:foregroundMark x1="4120" y1="33462" x2="4120" y2="33462"/>
                            <a14:foregroundMark x1="1743" y1="39808" x2="1743" y2="39808"/>
                            <a14:foregroundMark x1="38035" y1="8269" x2="41521" y2="19423"/>
                            <a14:foregroundMark x1="41521" y1="19423" x2="44216" y2="18846"/>
                            <a14:foregroundMark x1="41680" y1="12692" x2="34865" y2="16923"/>
                            <a14:foregroundMark x1="45166" y1="13077" x2="38193" y2="19615"/>
                            <a14:foregroundMark x1="45959" y1="15192" x2="48653" y2="27885"/>
                            <a14:foregroundMark x1="44532" y1="23077" x2="45800" y2="29231"/>
                            <a14:foregroundMark x1="49445" y1="17692" x2="51506" y2="27885"/>
                            <a14:foregroundMark x1="52456" y1="25962" x2="53090" y2="38846"/>
                            <a14:foregroundMark x1="53090" y1="38846" x2="53249" y2="39038"/>
                            <a14:foregroundMark x1="59113" y1="29038" x2="55151" y2="39808"/>
                            <a14:foregroundMark x1="42314" y1="25577" x2="38193" y2="36923"/>
                            <a14:foregroundMark x1="38193" y1="36923" x2="38193" y2="38077"/>
                            <a14:foregroundMark x1="40571" y1="26538" x2="35975" y2="36346"/>
                            <a14:foregroundMark x1="42631" y1="30577" x2="40729" y2="38846"/>
                            <a14:foregroundMark x1="52456" y1="42885" x2="43265" y2="43269"/>
                            <a14:foregroundMark x1="32488" y1="95577" x2="45642" y2="94231"/>
                            <a14:foregroundMark x1="37876" y1="96923" x2="37876" y2="96923"/>
                            <a14:foregroundMark x1="56418" y1="96538" x2="56418" y2="965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16837" y="1905652"/>
                <a:ext cx="4644841" cy="382776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770A95-96DE-1386-2AA3-A44EA1EC1C22}"/>
                  </a:ext>
                </a:extLst>
              </p:cNvPr>
              <p:cNvSpPr/>
              <p:nvPr/>
            </p:nvSpPr>
            <p:spPr>
              <a:xfrm rot="312287">
                <a:off x="6775637" y="2735325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8CA334F-A8AC-EF59-4A0C-44AF83F93C74}"/>
                  </a:ext>
                </a:extLst>
              </p:cNvPr>
              <p:cNvSpPr/>
              <p:nvPr/>
            </p:nvSpPr>
            <p:spPr>
              <a:xfrm rot="21287713" flipH="1">
                <a:off x="10023042" y="2792650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41D44788-B7C5-B45D-670D-F4FF674FA0E6}"/>
                </a:ext>
              </a:extLst>
            </p:cNvPr>
            <p:cNvGrpSpPr/>
            <p:nvPr/>
          </p:nvGrpSpPr>
          <p:grpSpPr>
            <a:xfrm>
              <a:off x="7821816" y="2527050"/>
              <a:ext cx="2468804" cy="2015036"/>
              <a:chOff x="7821816" y="2527050"/>
              <a:chExt cx="2468804" cy="2015036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44A2A2A0-E0CD-2F8A-D0FE-5B9DFD404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23319" y="2578532"/>
                <a:ext cx="1867301" cy="1963554"/>
              </a:xfrm>
              <a:prstGeom prst="rect">
                <a:avLst/>
              </a:prstGeom>
            </p:spPr>
          </p:pic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CC4BC533-214E-C8AF-EE87-FE2C8BEF5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7821816" y="2527050"/>
                <a:ext cx="1707946" cy="1803898"/>
              </a:xfrm>
              <a:prstGeom prst="rect">
                <a:avLst/>
              </a:prstGeom>
            </p:spPr>
          </p:pic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D276786-2826-43BC-A09B-513D6D3F56C2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AF40DA0D-F959-426B-A187-D36397E702B6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B573992-F8CB-4E61-8766-8672BE1F2A4C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D2A36125-E1AB-4D2D-8B53-CC5FFAA8001B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20" name="Étoile : 5 branches 19">
                <a:extLst>
                  <a:ext uri="{FF2B5EF4-FFF2-40B4-BE49-F238E27FC236}">
                    <a16:creationId xmlns:a16="http://schemas.microsoft.com/office/drawing/2014/main" id="{E486A21E-0BB8-4E6C-A182-71EF4FA553F3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59886A8D-D552-4F41-BA91-76CFD750955B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9399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E7017E6D-F12D-1031-EBAC-2BF01221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7" b="96923" l="1585" r="94295">
                        <a14:foregroundMark x1="62916" y1="7500" x2="42631" y2="5577"/>
                        <a14:foregroundMark x1="42631" y1="5577" x2="35182" y2="6923"/>
                        <a14:foregroundMark x1="35024" y1="7500" x2="60222" y2="14615"/>
                        <a14:foregroundMark x1="60222" y1="10192" x2="54675" y2="21731"/>
                        <a14:foregroundMark x1="55468" y1="9423" x2="52615" y2="19038"/>
                        <a14:foregroundMark x1="52615" y1="19038" x2="52773" y2="19423"/>
                        <a14:foregroundMark x1="47861" y1="21538" x2="46910" y2="33077"/>
                        <a14:foregroundMark x1="46910" y1="33077" x2="50079" y2="24038"/>
                        <a14:foregroundMark x1="50079" y1="24038" x2="45959" y2="21538"/>
                        <a14:foregroundMark x1="58162" y1="27692" x2="51981" y2="31538"/>
                        <a14:foregroundMark x1="62282" y1="36154" x2="63233" y2="48654"/>
                        <a14:foregroundMark x1="90967" y1="34038" x2="90967" y2="34038"/>
                        <a14:foregroundMark x1="92868" y1="41731" x2="92868" y2="41731"/>
                        <a14:foregroundMark x1="93502" y1="47115" x2="93502" y2="47115"/>
                        <a14:foregroundMark x1="94295" y1="41923" x2="94295" y2="41923"/>
                        <a14:foregroundMark x1="94136" y1="46538" x2="94136" y2="46538"/>
                        <a14:foregroundMark x1="57845" y1="9615" x2="57845" y2="9615"/>
                        <a14:foregroundMark x1="44216" y1="15000" x2="44216" y2="15000"/>
                        <a14:foregroundMark x1="4120" y1="33462" x2="4120" y2="33462"/>
                        <a14:foregroundMark x1="1743" y1="39808" x2="1743" y2="39808"/>
                        <a14:foregroundMark x1="38035" y1="8269" x2="41521" y2="19423"/>
                        <a14:foregroundMark x1="41521" y1="19423" x2="44216" y2="18846"/>
                        <a14:foregroundMark x1="41680" y1="12692" x2="34865" y2="16923"/>
                        <a14:foregroundMark x1="45166" y1="13077" x2="38193" y2="19615"/>
                        <a14:foregroundMark x1="45959" y1="15192" x2="48653" y2="27885"/>
                        <a14:foregroundMark x1="44532" y1="23077" x2="45800" y2="29231"/>
                        <a14:foregroundMark x1="49445" y1="17692" x2="51506" y2="27885"/>
                        <a14:foregroundMark x1="52456" y1="25962" x2="53090" y2="38846"/>
                        <a14:foregroundMark x1="53090" y1="38846" x2="53249" y2="39038"/>
                        <a14:foregroundMark x1="59113" y1="29038" x2="55151" y2="39808"/>
                        <a14:foregroundMark x1="42314" y1="25577" x2="38193" y2="36923"/>
                        <a14:foregroundMark x1="38193" y1="36923" x2="38193" y2="38077"/>
                        <a14:foregroundMark x1="40571" y1="26538" x2="35975" y2="36346"/>
                        <a14:foregroundMark x1="42631" y1="30577" x2="40729" y2="38846"/>
                        <a14:foregroundMark x1="52456" y1="42885" x2="43265" y2="43269"/>
                        <a14:foregroundMark x1="32488" y1="95577" x2="45642" y2="94231"/>
                        <a14:foregroundMark x1="37876" y1="96923" x2="37876" y2="96923"/>
                        <a14:foregroundMark x1="56418" y1="96538" x2="56418" y2="9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7084" y="1925260"/>
            <a:ext cx="4644841" cy="3827760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490889" y="3523669"/>
            <a:ext cx="667639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Mais avec cinq yeux bien rangés.</a:t>
            </a:r>
          </a:p>
          <a:p>
            <a:endParaRPr lang="fr-FR" sz="3500" dirty="0"/>
          </a:p>
          <a:p>
            <a:r>
              <a:rPr lang="fr-FR" sz="3600" i="1" dirty="0">
                <a:latin typeface="Amandine" pitchFamily="2" charset="0"/>
              </a:rPr>
              <a:t>But </a:t>
            </a:r>
            <a:r>
              <a:rPr lang="fr-FR" sz="3600" i="1" dirty="0" err="1">
                <a:latin typeface="Amandine" pitchFamily="2" charset="0"/>
              </a:rPr>
              <a:t>with</a:t>
            </a:r>
            <a:r>
              <a:rPr lang="fr-FR" sz="3600" i="1" dirty="0">
                <a:latin typeface="Amandine" pitchFamily="2" charset="0"/>
              </a:rPr>
              <a:t> five </a:t>
            </a:r>
            <a:r>
              <a:rPr lang="fr-FR" sz="3600" i="1" dirty="0" err="1">
                <a:latin typeface="Amandine" pitchFamily="2" charset="0"/>
              </a:rPr>
              <a:t>neatly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arranged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eyes</a:t>
            </a:r>
            <a:r>
              <a:rPr lang="fr-FR" sz="3600" i="1" dirty="0">
                <a:latin typeface="Amandine" pitchFamily="2" charset="0"/>
              </a:rPr>
              <a:t>.</a:t>
            </a:r>
          </a:p>
          <a:p>
            <a:r>
              <a:rPr lang="fr-FR" sz="3500" i="1" dirty="0"/>
              <a:t>	</a:t>
            </a: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7BE38964-ED3E-9E68-AA7D-291D6B1F79BA}"/>
              </a:ext>
            </a:extLst>
          </p:cNvPr>
          <p:cNvSpPr/>
          <p:nvPr/>
        </p:nvSpPr>
        <p:spPr>
          <a:xfrm>
            <a:off x="8495119" y="2125133"/>
            <a:ext cx="1491606" cy="1301009"/>
          </a:xfrm>
          <a:custGeom>
            <a:avLst/>
            <a:gdLst>
              <a:gd name="connsiteX0" fmla="*/ 813981 w 1491606"/>
              <a:gd name="connsiteY0" fmla="*/ 29634 h 1301009"/>
              <a:gd name="connsiteX1" fmla="*/ 674281 w 1491606"/>
              <a:gd name="connsiteY1" fmla="*/ 25400 h 1301009"/>
              <a:gd name="connsiteX2" fmla="*/ 602314 w 1491606"/>
              <a:gd name="connsiteY2" fmla="*/ 12700 h 1301009"/>
              <a:gd name="connsiteX3" fmla="*/ 526114 w 1491606"/>
              <a:gd name="connsiteY3" fmla="*/ 4234 h 1301009"/>
              <a:gd name="connsiteX4" fmla="*/ 496481 w 1491606"/>
              <a:gd name="connsiteY4" fmla="*/ 0 h 1301009"/>
              <a:gd name="connsiteX5" fmla="*/ 280581 w 1491606"/>
              <a:gd name="connsiteY5" fmla="*/ 4234 h 1301009"/>
              <a:gd name="connsiteX6" fmla="*/ 217081 w 1491606"/>
              <a:gd name="connsiteY6" fmla="*/ 25400 h 1301009"/>
              <a:gd name="connsiteX7" fmla="*/ 183214 w 1491606"/>
              <a:gd name="connsiteY7" fmla="*/ 29634 h 1301009"/>
              <a:gd name="connsiteX8" fmla="*/ 153581 w 1491606"/>
              <a:gd name="connsiteY8" fmla="*/ 42334 h 1301009"/>
              <a:gd name="connsiteX9" fmla="*/ 119714 w 1491606"/>
              <a:gd name="connsiteY9" fmla="*/ 55034 h 1301009"/>
              <a:gd name="connsiteX10" fmla="*/ 94314 w 1491606"/>
              <a:gd name="connsiteY10" fmla="*/ 80434 h 1301009"/>
              <a:gd name="connsiteX11" fmla="*/ 43514 w 1491606"/>
              <a:gd name="connsiteY11" fmla="*/ 118534 h 1301009"/>
              <a:gd name="connsiteX12" fmla="*/ 18114 w 1491606"/>
              <a:gd name="connsiteY12" fmla="*/ 656167 h 1301009"/>
              <a:gd name="connsiteX13" fmla="*/ 9648 w 1491606"/>
              <a:gd name="connsiteY13" fmla="*/ 740834 h 1301009"/>
              <a:gd name="connsiteX14" fmla="*/ 1181 w 1491606"/>
              <a:gd name="connsiteY14" fmla="*/ 783167 h 1301009"/>
              <a:gd name="connsiteX15" fmla="*/ 18114 w 1491606"/>
              <a:gd name="connsiteY15" fmla="*/ 1024467 h 1301009"/>
              <a:gd name="connsiteX16" fmla="*/ 26581 w 1491606"/>
              <a:gd name="connsiteY16" fmla="*/ 1066800 h 1301009"/>
              <a:gd name="connsiteX17" fmla="*/ 30814 w 1491606"/>
              <a:gd name="connsiteY17" fmla="*/ 1083734 h 1301009"/>
              <a:gd name="connsiteX18" fmla="*/ 39281 w 1491606"/>
              <a:gd name="connsiteY18" fmla="*/ 1096434 h 1301009"/>
              <a:gd name="connsiteX19" fmla="*/ 47748 w 1491606"/>
              <a:gd name="connsiteY19" fmla="*/ 1126067 h 1301009"/>
              <a:gd name="connsiteX20" fmla="*/ 60448 w 1491606"/>
              <a:gd name="connsiteY20" fmla="*/ 1134534 h 1301009"/>
              <a:gd name="connsiteX21" fmla="*/ 77381 w 1491606"/>
              <a:gd name="connsiteY21" fmla="*/ 1172634 h 1301009"/>
              <a:gd name="connsiteX22" fmla="*/ 90081 w 1491606"/>
              <a:gd name="connsiteY22" fmla="*/ 1176867 h 1301009"/>
              <a:gd name="connsiteX23" fmla="*/ 94314 w 1491606"/>
              <a:gd name="connsiteY23" fmla="*/ 1189567 h 1301009"/>
              <a:gd name="connsiteX24" fmla="*/ 145114 w 1491606"/>
              <a:gd name="connsiteY24" fmla="*/ 1210734 h 1301009"/>
              <a:gd name="connsiteX25" fmla="*/ 183214 w 1491606"/>
              <a:gd name="connsiteY25" fmla="*/ 1227667 h 1301009"/>
              <a:gd name="connsiteX26" fmla="*/ 195914 w 1491606"/>
              <a:gd name="connsiteY26" fmla="*/ 1244600 h 1301009"/>
              <a:gd name="connsiteX27" fmla="*/ 229781 w 1491606"/>
              <a:gd name="connsiteY27" fmla="*/ 1261534 h 1301009"/>
              <a:gd name="connsiteX28" fmla="*/ 242481 w 1491606"/>
              <a:gd name="connsiteY28" fmla="*/ 1270000 h 1301009"/>
              <a:gd name="connsiteX29" fmla="*/ 255181 w 1491606"/>
              <a:gd name="connsiteY29" fmla="*/ 1274234 h 1301009"/>
              <a:gd name="connsiteX30" fmla="*/ 297514 w 1491606"/>
              <a:gd name="connsiteY30" fmla="*/ 1282700 h 1301009"/>
              <a:gd name="connsiteX31" fmla="*/ 801281 w 1491606"/>
              <a:gd name="connsiteY31" fmla="*/ 1291167 h 1301009"/>
              <a:gd name="connsiteX32" fmla="*/ 1042581 w 1491606"/>
              <a:gd name="connsiteY32" fmla="*/ 1291167 h 1301009"/>
              <a:gd name="connsiteX33" fmla="*/ 1101848 w 1491606"/>
              <a:gd name="connsiteY33" fmla="*/ 1286934 h 1301009"/>
              <a:gd name="connsiteX34" fmla="*/ 1114548 w 1491606"/>
              <a:gd name="connsiteY34" fmla="*/ 1282700 h 1301009"/>
              <a:gd name="connsiteX35" fmla="*/ 1135714 w 1491606"/>
              <a:gd name="connsiteY35" fmla="*/ 1278467 h 1301009"/>
              <a:gd name="connsiteX36" fmla="*/ 1152648 w 1491606"/>
              <a:gd name="connsiteY36" fmla="*/ 1274234 h 1301009"/>
              <a:gd name="connsiteX37" fmla="*/ 1169581 w 1491606"/>
              <a:gd name="connsiteY37" fmla="*/ 1265767 h 1301009"/>
              <a:gd name="connsiteX38" fmla="*/ 1190748 w 1491606"/>
              <a:gd name="connsiteY38" fmla="*/ 1261534 h 1301009"/>
              <a:gd name="connsiteX39" fmla="*/ 1199214 w 1491606"/>
              <a:gd name="connsiteY39" fmla="*/ 1248834 h 1301009"/>
              <a:gd name="connsiteX40" fmla="*/ 1237314 w 1491606"/>
              <a:gd name="connsiteY40" fmla="*/ 1236134 h 1301009"/>
              <a:gd name="connsiteX41" fmla="*/ 1250014 w 1491606"/>
              <a:gd name="connsiteY41" fmla="*/ 1223434 h 1301009"/>
              <a:gd name="connsiteX42" fmla="*/ 1266948 w 1491606"/>
              <a:gd name="connsiteY42" fmla="*/ 1214967 h 1301009"/>
              <a:gd name="connsiteX43" fmla="*/ 1300814 w 1491606"/>
              <a:gd name="connsiteY43" fmla="*/ 1189567 h 1301009"/>
              <a:gd name="connsiteX44" fmla="*/ 1326214 w 1491606"/>
              <a:gd name="connsiteY44" fmla="*/ 1164167 h 1301009"/>
              <a:gd name="connsiteX45" fmla="*/ 1334681 w 1491606"/>
              <a:gd name="connsiteY45" fmla="*/ 1147234 h 1301009"/>
              <a:gd name="connsiteX46" fmla="*/ 1351614 w 1491606"/>
              <a:gd name="connsiteY46" fmla="*/ 1087967 h 1301009"/>
              <a:gd name="connsiteX47" fmla="*/ 1368548 w 1491606"/>
              <a:gd name="connsiteY47" fmla="*/ 999067 h 1301009"/>
              <a:gd name="connsiteX48" fmla="*/ 1372781 w 1491606"/>
              <a:gd name="connsiteY48" fmla="*/ 969434 h 1301009"/>
              <a:gd name="connsiteX49" fmla="*/ 1381248 w 1491606"/>
              <a:gd name="connsiteY49" fmla="*/ 939800 h 1301009"/>
              <a:gd name="connsiteX50" fmla="*/ 1389714 w 1491606"/>
              <a:gd name="connsiteY50" fmla="*/ 872067 h 1301009"/>
              <a:gd name="connsiteX51" fmla="*/ 1406648 w 1491606"/>
              <a:gd name="connsiteY51" fmla="*/ 833967 h 1301009"/>
              <a:gd name="connsiteX52" fmla="*/ 1436281 w 1491606"/>
              <a:gd name="connsiteY52" fmla="*/ 706967 h 1301009"/>
              <a:gd name="connsiteX53" fmla="*/ 1448981 w 1491606"/>
              <a:gd name="connsiteY53" fmla="*/ 656167 h 1301009"/>
              <a:gd name="connsiteX54" fmla="*/ 1470148 w 1491606"/>
              <a:gd name="connsiteY54" fmla="*/ 550334 h 1301009"/>
              <a:gd name="connsiteX55" fmla="*/ 1482848 w 1491606"/>
              <a:gd name="connsiteY55" fmla="*/ 524934 h 1301009"/>
              <a:gd name="connsiteX56" fmla="*/ 1491314 w 1491606"/>
              <a:gd name="connsiteY56" fmla="*/ 478367 h 1301009"/>
              <a:gd name="connsiteX57" fmla="*/ 1478614 w 1491606"/>
              <a:gd name="connsiteY57" fmla="*/ 254000 h 1301009"/>
              <a:gd name="connsiteX58" fmla="*/ 1465914 w 1491606"/>
              <a:gd name="connsiteY58" fmla="*/ 220134 h 1301009"/>
              <a:gd name="connsiteX59" fmla="*/ 1457448 w 1491606"/>
              <a:gd name="connsiteY59" fmla="*/ 194734 h 1301009"/>
              <a:gd name="connsiteX60" fmla="*/ 1448981 w 1491606"/>
              <a:gd name="connsiteY60" fmla="*/ 160867 h 1301009"/>
              <a:gd name="connsiteX61" fmla="*/ 1419348 w 1491606"/>
              <a:gd name="connsiteY61" fmla="*/ 131234 h 1301009"/>
              <a:gd name="connsiteX62" fmla="*/ 1389714 w 1491606"/>
              <a:gd name="connsiteY62" fmla="*/ 93134 h 1301009"/>
              <a:gd name="connsiteX63" fmla="*/ 1377014 w 1491606"/>
              <a:gd name="connsiteY63" fmla="*/ 76200 h 1301009"/>
              <a:gd name="connsiteX64" fmla="*/ 1296581 w 1491606"/>
              <a:gd name="connsiteY64" fmla="*/ 33867 h 1301009"/>
              <a:gd name="connsiteX65" fmla="*/ 1224614 w 1491606"/>
              <a:gd name="connsiteY65" fmla="*/ 12700 h 1301009"/>
              <a:gd name="connsiteX66" fmla="*/ 1097614 w 1491606"/>
              <a:gd name="connsiteY66" fmla="*/ 0 h 1301009"/>
              <a:gd name="connsiteX67" fmla="*/ 763181 w 1491606"/>
              <a:gd name="connsiteY67" fmla="*/ 4234 h 13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91606" h="1301009">
                <a:moveTo>
                  <a:pt x="813981" y="29634"/>
                </a:moveTo>
                <a:lnTo>
                  <a:pt x="674281" y="25400"/>
                </a:lnTo>
                <a:cubicBezTo>
                  <a:pt x="631297" y="23303"/>
                  <a:pt x="647184" y="19347"/>
                  <a:pt x="602314" y="12700"/>
                </a:cubicBezTo>
                <a:cubicBezTo>
                  <a:pt x="577034" y="8955"/>
                  <a:pt x="551488" y="7279"/>
                  <a:pt x="526114" y="4234"/>
                </a:cubicBezTo>
                <a:cubicBezTo>
                  <a:pt x="516207" y="3045"/>
                  <a:pt x="506359" y="1411"/>
                  <a:pt x="496481" y="0"/>
                </a:cubicBezTo>
                <a:cubicBezTo>
                  <a:pt x="424514" y="1411"/>
                  <a:pt x="352469" y="579"/>
                  <a:pt x="280581" y="4234"/>
                </a:cubicBezTo>
                <a:cubicBezTo>
                  <a:pt x="244398" y="6074"/>
                  <a:pt x="249920" y="16643"/>
                  <a:pt x="217081" y="25400"/>
                </a:cubicBezTo>
                <a:cubicBezTo>
                  <a:pt x="206088" y="28332"/>
                  <a:pt x="194503" y="28223"/>
                  <a:pt x="183214" y="29634"/>
                </a:cubicBezTo>
                <a:cubicBezTo>
                  <a:pt x="173336" y="33867"/>
                  <a:pt x="163559" y="38343"/>
                  <a:pt x="153581" y="42334"/>
                </a:cubicBezTo>
                <a:cubicBezTo>
                  <a:pt x="142387" y="46812"/>
                  <a:pt x="129856" y="48514"/>
                  <a:pt x="119714" y="55034"/>
                </a:cubicBezTo>
                <a:cubicBezTo>
                  <a:pt x="109642" y="61509"/>
                  <a:pt x="103141" y="72343"/>
                  <a:pt x="94314" y="80434"/>
                </a:cubicBezTo>
                <a:cubicBezTo>
                  <a:pt x="72173" y="100730"/>
                  <a:pt x="67857" y="102304"/>
                  <a:pt x="43514" y="118534"/>
                </a:cubicBezTo>
                <a:cubicBezTo>
                  <a:pt x="-1568" y="321419"/>
                  <a:pt x="41592" y="116163"/>
                  <a:pt x="18114" y="656167"/>
                </a:cubicBezTo>
                <a:cubicBezTo>
                  <a:pt x="16882" y="684503"/>
                  <a:pt x="15211" y="713022"/>
                  <a:pt x="9648" y="740834"/>
                </a:cubicBezTo>
                <a:lnTo>
                  <a:pt x="1181" y="783167"/>
                </a:lnTo>
                <a:cubicBezTo>
                  <a:pt x="7944" y="1101067"/>
                  <a:pt x="-14140" y="895453"/>
                  <a:pt x="18114" y="1024467"/>
                </a:cubicBezTo>
                <a:cubicBezTo>
                  <a:pt x="21604" y="1038428"/>
                  <a:pt x="23566" y="1052729"/>
                  <a:pt x="26581" y="1066800"/>
                </a:cubicBezTo>
                <a:cubicBezTo>
                  <a:pt x="27800" y="1072489"/>
                  <a:pt x="28522" y="1078386"/>
                  <a:pt x="30814" y="1083734"/>
                </a:cubicBezTo>
                <a:cubicBezTo>
                  <a:pt x="32818" y="1088411"/>
                  <a:pt x="36459" y="1092201"/>
                  <a:pt x="39281" y="1096434"/>
                </a:cubicBezTo>
                <a:cubicBezTo>
                  <a:pt x="39558" y="1097544"/>
                  <a:pt x="45538" y="1123304"/>
                  <a:pt x="47748" y="1126067"/>
                </a:cubicBezTo>
                <a:cubicBezTo>
                  <a:pt x="50926" y="1130040"/>
                  <a:pt x="56215" y="1131712"/>
                  <a:pt x="60448" y="1134534"/>
                </a:cubicBezTo>
                <a:cubicBezTo>
                  <a:pt x="63983" y="1155748"/>
                  <a:pt x="59785" y="1160903"/>
                  <a:pt x="77381" y="1172634"/>
                </a:cubicBezTo>
                <a:cubicBezTo>
                  <a:pt x="81094" y="1175109"/>
                  <a:pt x="85848" y="1175456"/>
                  <a:pt x="90081" y="1176867"/>
                </a:cubicBezTo>
                <a:cubicBezTo>
                  <a:pt x="91492" y="1181100"/>
                  <a:pt x="91159" y="1186412"/>
                  <a:pt x="94314" y="1189567"/>
                </a:cubicBezTo>
                <a:cubicBezTo>
                  <a:pt x="113838" y="1209091"/>
                  <a:pt x="120658" y="1206657"/>
                  <a:pt x="145114" y="1210734"/>
                </a:cubicBezTo>
                <a:cubicBezTo>
                  <a:pt x="149820" y="1212616"/>
                  <a:pt x="178020" y="1223215"/>
                  <a:pt x="183214" y="1227667"/>
                </a:cubicBezTo>
                <a:cubicBezTo>
                  <a:pt x="188571" y="1232259"/>
                  <a:pt x="190925" y="1239611"/>
                  <a:pt x="195914" y="1244600"/>
                </a:cubicBezTo>
                <a:cubicBezTo>
                  <a:pt x="210306" y="1258991"/>
                  <a:pt x="211937" y="1257072"/>
                  <a:pt x="229781" y="1261534"/>
                </a:cubicBezTo>
                <a:cubicBezTo>
                  <a:pt x="234014" y="1264356"/>
                  <a:pt x="237930" y="1267725"/>
                  <a:pt x="242481" y="1270000"/>
                </a:cubicBezTo>
                <a:cubicBezTo>
                  <a:pt x="246472" y="1271996"/>
                  <a:pt x="250833" y="1273231"/>
                  <a:pt x="255181" y="1274234"/>
                </a:cubicBezTo>
                <a:cubicBezTo>
                  <a:pt x="269203" y="1277470"/>
                  <a:pt x="283130" y="1282254"/>
                  <a:pt x="297514" y="1282700"/>
                </a:cubicBezTo>
                <a:cubicBezTo>
                  <a:pt x="465379" y="1287905"/>
                  <a:pt x="633359" y="1288345"/>
                  <a:pt x="801281" y="1291167"/>
                </a:cubicBezTo>
                <a:cubicBezTo>
                  <a:pt x="893343" y="1309578"/>
                  <a:pt x="826183" y="1297724"/>
                  <a:pt x="1042581" y="1291167"/>
                </a:cubicBezTo>
                <a:cubicBezTo>
                  <a:pt x="1062378" y="1290567"/>
                  <a:pt x="1082092" y="1288345"/>
                  <a:pt x="1101848" y="1286934"/>
                </a:cubicBezTo>
                <a:cubicBezTo>
                  <a:pt x="1106081" y="1285523"/>
                  <a:pt x="1110219" y="1283782"/>
                  <a:pt x="1114548" y="1282700"/>
                </a:cubicBezTo>
                <a:cubicBezTo>
                  <a:pt x="1121528" y="1280955"/>
                  <a:pt x="1128690" y="1280028"/>
                  <a:pt x="1135714" y="1278467"/>
                </a:cubicBezTo>
                <a:cubicBezTo>
                  <a:pt x="1141394" y="1277205"/>
                  <a:pt x="1147003" y="1275645"/>
                  <a:pt x="1152648" y="1274234"/>
                </a:cubicBezTo>
                <a:cubicBezTo>
                  <a:pt x="1158292" y="1271412"/>
                  <a:pt x="1163594" y="1267763"/>
                  <a:pt x="1169581" y="1265767"/>
                </a:cubicBezTo>
                <a:cubicBezTo>
                  <a:pt x="1176407" y="1263492"/>
                  <a:pt x="1184501" y="1265104"/>
                  <a:pt x="1190748" y="1261534"/>
                </a:cubicBezTo>
                <a:cubicBezTo>
                  <a:pt x="1195165" y="1259010"/>
                  <a:pt x="1195306" y="1252091"/>
                  <a:pt x="1199214" y="1248834"/>
                </a:cubicBezTo>
                <a:cubicBezTo>
                  <a:pt x="1210284" y="1239609"/>
                  <a:pt x="1223982" y="1238800"/>
                  <a:pt x="1237314" y="1236134"/>
                </a:cubicBezTo>
                <a:cubicBezTo>
                  <a:pt x="1241547" y="1231901"/>
                  <a:pt x="1245142" y="1226914"/>
                  <a:pt x="1250014" y="1223434"/>
                </a:cubicBezTo>
                <a:cubicBezTo>
                  <a:pt x="1255149" y="1219766"/>
                  <a:pt x="1262156" y="1219074"/>
                  <a:pt x="1266948" y="1214967"/>
                </a:cubicBezTo>
                <a:cubicBezTo>
                  <a:pt x="1302188" y="1184762"/>
                  <a:pt x="1253732" y="1208401"/>
                  <a:pt x="1300814" y="1189567"/>
                </a:cubicBezTo>
                <a:cubicBezTo>
                  <a:pt x="1309281" y="1181100"/>
                  <a:pt x="1320859" y="1174876"/>
                  <a:pt x="1326214" y="1164167"/>
                </a:cubicBezTo>
                <a:cubicBezTo>
                  <a:pt x="1329036" y="1158523"/>
                  <a:pt x="1332337" y="1153093"/>
                  <a:pt x="1334681" y="1147234"/>
                </a:cubicBezTo>
                <a:cubicBezTo>
                  <a:pt x="1342194" y="1128451"/>
                  <a:pt x="1347025" y="1107471"/>
                  <a:pt x="1351614" y="1087967"/>
                </a:cubicBezTo>
                <a:cubicBezTo>
                  <a:pt x="1361057" y="1047834"/>
                  <a:pt x="1361569" y="1043270"/>
                  <a:pt x="1368548" y="999067"/>
                </a:cubicBezTo>
                <a:cubicBezTo>
                  <a:pt x="1370104" y="989211"/>
                  <a:pt x="1370690" y="979190"/>
                  <a:pt x="1372781" y="969434"/>
                </a:cubicBezTo>
                <a:cubicBezTo>
                  <a:pt x="1374934" y="959389"/>
                  <a:pt x="1378426" y="949678"/>
                  <a:pt x="1381248" y="939800"/>
                </a:cubicBezTo>
                <a:cubicBezTo>
                  <a:pt x="1381515" y="937397"/>
                  <a:pt x="1387631" y="878732"/>
                  <a:pt x="1389714" y="872067"/>
                </a:cubicBezTo>
                <a:cubicBezTo>
                  <a:pt x="1393859" y="858802"/>
                  <a:pt x="1402875" y="847343"/>
                  <a:pt x="1406648" y="833967"/>
                </a:cubicBezTo>
                <a:cubicBezTo>
                  <a:pt x="1418449" y="792129"/>
                  <a:pt x="1426212" y="749255"/>
                  <a:pt x="1436281" y="706967"/>
                </a:cubicBezTo>
                <a:cubicBezTo>
                  <a:pt x="1440324" y="689987"/>
                  <a:pt x="1446512" y="673446"/>
                  <a:pt x="1448981" y="656167"/>
                </a:cubicBezTo>
                <a:cubicBezTo>
                  <a:pt x="1455270" y="612144"/>
                  <a:pt x="1455787" y="591022"/>
                  <a:pt x="1470148" y="550334"/>
                </a:cubicBezTo>
                <a:cubicBezTo>
                  <a:pt x="1473299" y="541408"/>
                  <a:pt x="1478615" y="533401"/>
                  <a:pt x="1482848" y="524934"/>
                </a:cubicBezTo>
                <a:cubicBezTo>
                  <a:pt x="1485670" y="509412"/>
                  <a:pt x="1490992" y="494140"/>
                  <a:pt x="1491314" y="478367"/>
                </a:cubicBezTo>
                <a:cubicBezTo>
                  <a:pt x="1492188" y="435547"/>
                  <a:pt x="1491914" y="315179"/>
                  <a:pt x="1478614" y="254000"/>
                </a:cubicBezTo>
                <a:cubicBezTo>
                  <a:pt x="1476053" y="242219"/>
                  <a:pt x="1469969" y="231488"/>
                  <a:pt x="1465914" y="220134"/>
                </a:cubicBezTo>
                <a:cubicBezTo>
                  <a:pt x="1462912" y="211729"/>
                  <a:pt x="1459900" y="203315"/>
                  <a:pt x="1457448" y="194734"/>
                </a:cubicBezTo>
                <a:cubicBezTo>
                  <a:pt x="1454251" y="183545"/>
                  <a:pt x="1453457" y="171608"/>
                  <a:pt x="1448981" y="160867"/>
                </a:cubicBezTo>
                <a:cubicBezTo>
                  <a:pt x="1442995" y="146500"/>
                  <a:pt x="1430978" y="139957"/>
                  <a:pt x="1419348" y="131234"/>
                </a:cubicBezTo>
                <a:cubicBezTo>
                  <a:pt x="1396143" y="92559"/>
                  <a:pt x="1418673" y="126230"/>
                  <a:pt x="1389714" y="93134"/>
                </a:cubicBezTo>
                <a:cubicBezTo>
                  <a:pt x="1385068" y="87824"/>
                  <a:pt x="1382704" y="80373"/>
                  <a:pt x="1377014" y="76200"/>
                </a:cubicBezTo>
                <a:cubicBezTo>
                  <a:pt x="1351422" y="57432"/>
                  <a:pt x="1325325" y="45365"/>
                  <a:pt x="1296581" y="33867"/>
                </a:cubicBezTo>
                <a:cubicBezTo>
                  <a:pt x="1269276" y="22945"/>
                  <a:pt x="1254258" y="16935"/>
                  <a:pt x="1224614" y="12700"/>
                </a:cubicBezTo>
                <a:cubicBezTo>
                  <a:pt x="1198138" y="8918"/>
                  <a:pt x="1130873" y="3024"/>
                  <a:pt x="1097614" y="0"/>
                </a:cubicBezTo>
                <a:lnTo>
                  <a:pt x="763181" y="4234"/>
                </a:lnTo>
              </a:path>
            </a:pathLst>
          </a:custGeom>
          <a:solidFill>
            <a:srgbClr val="96519F"/>
          </a:solidFill>
          <a:ln>
            <a:solidFill>
              <a:srgbClr val="965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A41452-C5DC-A377-723B-31ACE13F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17" b="95541" l="9945" r="89503">
                        <a14:foregroundMark x1="56354" y1="91083" x2="56354" y2="91083"/>
                        <a14:foregroundMark x1="55801" y1="95541" x2="55801" y2="955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083" y="2888728"/>
            <a:ext cx="580992" cy="5039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34FABB-9846-7486-4A5B-1A928E81F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083" y="2169010"/>
            <a:ext cx="571499" cy="5424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9E1F0A-0731-365D-E96E-FC1D897AD4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11" b="89441" l="4167" r="89881">
                        <a14:foregroundMark x1="42262" y1="7453" x2="42262" y2="7453"/>
                        <a14:foregroundMark x1="5357" y1="45342" x2="5357" y2="45342"/>
                        <a14:foregroundMark x1="4167" y1="45963" x2="4167" y2="45963"/>
                        <a14:foregroundMark x1="82143" y1="54037" x2="82143" y2="54037"/>
                        <a14:foregroundMark x1="80952" y1="45342" x2="80952" y2="45342"/>
                        <a14:foregroundMark x1="79762" y1="40373" x2="79762" y2="40373"/>
                        <a14:foregroundMark x1="46429" y1="89441" x2="46429" y2="89441"/>
                        <a14:foregroundMark x1="41071" y1="89441" x2="41071" y2="89441"/>
                        <a14:foregroundMark x1="32143" y1="88199" x2="60119" y2="8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4613" y="2163763"/>
            <a:ext cx="571499" cy="5476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328BD9-5994-E9AE-E042-6FB18FCC63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2273" y1="13158" x2="52273" y2="13158"/>
                        <a14:foregroundMark x1="21364" y1="47895" x2="21364" y2="47895"/>
                        <a14:foregroundMark x1="22727" y1="56842" x2="22727" y2="56842"/>
                        <a14:foregroundMark x1="22273" y1="56316" x2="22273" y2="56316"/>
                        <a14:foregroundMark x1="44091" y1="81053" x2="44091" y2="81053"/>
                        <a14:foregroundMark x1="79091" y1="54737" x2="79091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5193" y="2484618"/>
            <a:ext cx="730564" cy="63094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B1DC26-C94C-50D3-190C-89C8C786E3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5475" y="2828744"/>
            <a:ext cx="653225" cy="719816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F3F7E3B1-33AC-460C-A123-7CE99BA6D707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id="{7F72E3B8-2AAB-4C2F-92F1-1B1E62D0E29F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7DEF683-993A-4A8C-A818-0A190EA2A915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FBA7A63E-4E83-4434-8D70-33CBB1BE8E08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15BA5FF1-B25F-4CA3-B963-35D3C861B449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Étoile : 5 branches 21">
                <a:extLst>
                  <a:ext uri="{FF2B5EF4-FFF2-40B4-BE49-F238E27FC236}">
                    <a16:creationId xmlns:a16="http://schemas.microsoft.com/office/drawing/2014/main" id="{290A4798-B1B6-45BD-AACE-CD9833F4FEAB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8539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6FB94C97-7813-4692-9822-758F905EDC62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DC43CC41-5453-40DA-AA8B-DCF1CE2EC209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pentagone 28">
            <a:extLst>
              <a:ext uri="{FF2B5EF4-FFF2-40B4-BE49-F238E27FC236}">
                <a16:creationId xmlns:a16="http://schemas.microsoft.com/office/drawing/2014/main" id="{B6F60D0E-CC4A-4523-82DF-F31293618B09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pentagone 29">
            <a:extLst>
              <a:ext uri="{FF2B5EF4-FFF2-40B4-BE49-F238E27FC236}">
                <a16:creationId xmlns:a16="http://schemas.microsoft.com/office/drawing/2014/main" id="{7B7EAAAA-740B-4321-B0AC-B2A4BA989DDE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9D8C53E-83C1-4A3C-8AE2-4E049CC62323}"/>
              </a:ext>
            </a:extLst>
          </p:cNvPr>
          <p:cNvSpPr txBox="1"/>
          <p:nvPr/>
        </p:nvSpPr>
        <p:spPr>
          <a:xfrm>
            <a:off x="1006569" y="485656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DAY 1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A9A39CC-25E4-497A-9DE7-A1B4205326A8}"/>
              </a:ext>
            </a:extLst>
          </p:cNvPr>
          <p:cNvSpPr txBox="1"/>
          <p:nvPr/>
        </p:nvSpPr>
        <p:spPr>
          <a:xfrm>
            <a:off x="6095999" y="510994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DAY 1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1D28278-54C0-4B60-83AD-46209646539A}"/>
              </a:ext>
            </a:extLst>
          </p:cNvPr>
          <p:cNvSpPr txBox="1"/>
          <p:nvPr/>
        </p:nvSpPr>
        <p:spPr>
          <a:xfrm>
            <a:off x="1006569" y="1867953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DAY 2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12DDD66-3A3B-4480-8E74-38BDF66C9B89}"/>
              </a:ext>
            </a:extLst>
          </p:cNvPr>
          <p:cNvSpPr txBox="1"/>
          <p:nvPr/>
        </p:nvSpPr>
        <p:spPr>
          <a:xfrm>
            <a:off x="6095999" y="1893291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6" action="ppaction://hlinksldjump"/>
              </a:rPr>
              <a:t>DAY 2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50A1BEF-E0F7-4FCB-93FE-C2677AB817E8}"/>
              </a:ext>
            </a:extLst>
          </p:cNvPr>
          <p:cNvSpPr txBox="1"/>
          <p:nvPr/>
        </p:nvSpPr>
        <p:spPr>
          <a:xfrm>
            <a:off x="1006569" y="3458002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7" action="ppaction://hlinksldjump"/>
              </a:rPr>
              <a:t>DAY 3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525123A-F2E2-45FB-B434-9CB1D31242A6}"/>
              </a:ext>
            </a:extLst>
          </p:cNvPr>
          <p:cNvSpPr txBox="1"/>
          <p:nvPr/>
        </p:nvSpPr>
        <p:spPr>
          <a:xfrm>
            <a:off x="6095999" y="3483340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7" action="ppaction://hlinksldjump"/>
              </a:rPr>
              <a:t>DAY 3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223FA2F-A6E0-4386-81D8-1E4759B30087}"/>
              </a:ext>
            </a:extLst>
          </p:cNvPr>
          <p:cNvSpPr txBox="1"/>
          <p:nvPr/>
        </p:nvSpPr>
        <p:spPr>
          <a:xfrm>
            <a:off x="933450" y="4905410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8" action="ppaction://hlinksldjump"/>
              </a:rPr>
              <a:t>DAY 4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20879C6-42E0-4347-B110-57781EC2B6E0}"/>
              </a:ext>
            </a:extLst>
          </p:cNvPr>
          <p:cNvSpPr txBox="1"/>
          <p:nvPr/>
        </p:nvSpPr>
        <p:spPr>
          <a:xfrm>
            <a:off x="6022880" y="4930748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9" action="ppaction://hlinksldjump"/>
              </a:rPr>
              <a:t>DAY 4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</p:spTree>
    <p:extLst>
      <p:ext uri="{BB962C8B-B14F-4D97-AF65-F5344CB8AC3E}">
        <p14:creationId xmlns:p14="http://schemas.microsoft.com/office/powerpoint/2010/main" val="335934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365761" y="3485197"/>
            <a:ext cx="62179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Avec une main d’un côté.</a:t>
            </a:r>
          </a:p>
          <a:p>
            <a:endParaRPr lang="fr-FR" sz="2800" i="1" dirty="0"/>
          </a:p>
          <a:p>
            <a:r>
              <a:rPr lang="fr-FR" sz="3600" i="1" dirty="0">
                <a:latin typeface="Amandine" pitchFamily="2" charset="0"/>
              </a:rPr>
              <a:t>One hand on </a:t>
            </a:r>
            <a:r>
              <a:rPr lang="fr-FR" sz="3600" i="1" dirty="0" err="1">
                <a:latin typeface="Amandine" pitchFamily="2" charset="0"/>
              </a:rPr>
              <a:t>this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side</a:t>
            </a:r>
            <a:r>
              <a:rPr lang="fr-FR" sz="3600" i="1" dirty="0">
                <a:latin typeface="Amandine" pitchFamily="2" charset="0"/>
              </a:rPr>
              <a:t>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3384276-7207-4345-9AB9-8C618F0B1A30}"/>
              </a:ext>
            </a:extLst>
          </p:cNvPr>
          <p:cNvGrpSpPr/>
          <p:nvPr/>
        </p:nvGrpSpPr>
        <p:grpSpPr>
          <a:xfrm>
            <a:off x="6664641" y="1905652"/>
            <a:ext cx="4797037" cy="3827760"/>
            <a:chOff x="6664641" y="1905652"/>
            <a:chExt cx="4797037" cy="382776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6E309BE-8B2D-7CA7-8C89-2FA5691C40A0}"/>
                </a:ext>
              </a:extLst>
            </p:cNvPr>
            <p:cNvGrpSpPr/>
            <p:nvPr/>
          </p:nvGrpSpPr>
          <p:grpSpPr>
            <a:xfrm>
              <a:off x="6775637" y="1905652"/>
              <a:ext cx="4686041" cy="3827760"/>
              <a:chOff x="6775637" y="1905652"/>
              <a:chExt cx="4686041" cy="3827760"/>
            </a:xfrm>
          </p:grpSpPr>
          <p:pic>
            <p:nvPicPr>
              <p:cNvPr id="106" name="Image 105">
                <a:extLst>
                  <a:ext uri="{FF2B5EF4-FFF2-40B4-BE49-F238E27FC236}">
                    <a16:creationId xmlns:a16="http://schemas.microsoft.com/office/drawing/2014/main" id="{E7017E6D-F12D-1031-EBAC-2BF012213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77" b="96923" l="1585" r="94295">
                            <a14:foregroundMark x1="62916" y1="7500" x2="42631" y2="5577"/>
                            <a14:foregroundMark x1="42631" y1="5577" x2="35182" y2="6923"/>
                            <a14:foregroundMark x1="35024" y1="7500" x2="60222" y2="14615"/>
                            <a14:foregroundMark x1="60222" y1="10192" x2="54675" y2="21731"/>
                            <a14:foregroundMark x1="55468" y1="9423" x2="52615" y2="19038"/>
                            <a14:foregroundMark x1="52615" y1="19038" x2="52773" y2="19423"/>
                            <a14:foregroundMark x1="47861" y1="21538" x2="46910" y2="33077"/>
                            <a14:foregroundMark x1="46910" y1="33077" x2="50079" y2="24038"/>
                            <a14:foregroundMark x1="50079" y1="24038" x2="45959" y2="21538"/>
                            <a14:foregroundMark x1="58162" y1="27692" x2="51981" y2="31538"/>
                            <a14:foregroundMark x1="62282" y1="36154" x2="63233" y2="48654"/>
                            <a14:foregroundMark x1="90967" y1="34038" x2="90967" y2="34038"/>
                            <a14:foregroundMark x1="92868" y1="41731" x2="92868" y2="41731"/>
                            <a14:foregroundMark x1="93502" y1="47115" x2="93502" y2="47115"/>
                            <a14:foregroundMark x1="94295" y1="41923" x2="94295" y2="41923"/>
                            <a14:foregroundMark x1="94136" y1="46538" x2="94136" y2="46538"/>
                            <a14:foregroundMark x1="57845" y1="9615" x2="57845" y2="9615"/>
                            <a14:foregroundMark x1="44216" y1="15000" x2="44216" y2="15000"/>
                            <a14:foregroundMark x1="4120" y1="33462" x2="4120" y2="33462"/>
                            <a14:foregroundMark x1="1743" y1="39808" x2="1743" y2="39808"/>
                            <a14:foregroundMark x1="38035" y1="8269" x2="41521" y2="19423"/>
                            <a14:foregroundMark x1="41521" y1="19423" x2="44216" y2="18846"/>
                            <a14:foregroundMark x1="41680" y1="12692" x2="34865" y2="16923"/>
                            <a14:foregroundMark x1="45166" y1="13077" x2="38193" y2="19615"/>
                            <a14:foregroundMark x1="45959" y1="15192" x2="48653" y2="27885"/>
                            <a14:foregroundMark x1="44532" y1="23077" x2="45800" y2="29231"/>
                            <a14:foregroundMark x1="49445" y1="17692" x2="51506" y2="27885"/>
                            <a14:foregroundMark x1="52456" y1="25962" x2="53090" y2="38846"/>
                            <a14:foregroundMark x1="53090" y1="38846" x2="53249" y2="39038"/>
                            <a14:foregroundMark x1="59113" y1="29038" x2="55151" y2="39808"/>
                            <a14:foregroundMark x1="42314" y1="25577" x2="38193" y2="36923"/>
                            <a14:foregroundMark x1="38193" y1="36923" x2="38193" y2="38077"/>
                            <a14:foregroundMark x1="40571" y1="26538" x2="35975" y2="36346"/>
                            <a14:foregroundMark x1="42631" y1="30577" x2="40729" y2="38846"/>
                            <a14:foregroundMark x1="52456" y1="42885" x2="43265" y2="43269"/>
                            <a14:foregroundMark x1="32488" y1="95577" x2="45642" y2="94231"/>
                            <a14:foregroundMark x1="37876" y1="96923" x2="37876" y2="96923"/>
                            <a14:foregroundMark x1="56418" y1="96538" x2="56418" y2="965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16837" y="1905652"/>
                <a:ext cx="4644841" cy="382776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770A95-96DE-1386-2AA3-A44EA1EC1C22}"/>
                  </a:ext>
                </a:extLst>
              </p:cNvPr>
              <p:cNvSpPr/>
              <p:nvPr/>
            </p:nvSpPr>
            <p:spPr>
              <a:xfrm rot="312287">
                <a:off x="6775637" y="2735325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8CA334F-A8AC-EF59-4A0C-44AF83F93C74}"/>
                  </a:ext>
                </a:extLst>
              </p:cNvPr>
              <p:cNvSpPr/>
              <p:nvPr/>
            </p:nvSpPr>
            <p:spPr>
              <a:xfrm rot="21287713" flipH="1">
                <a:off x="10023042" y="2792650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C4BC533-214E-C8AF-EE87-FE2C8BEF5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64641" y="2461972"/>
              <a:ext cx="1707946" cy="1803898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4D563EC-1EE9-4DB4-80DB-BC24CE271518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161C8B8F-8037-432C-A0F5-D76B2010D677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F0788D3-2D0B-4987-8012-627AE077443B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411CF9FF-F430-4445-94D4-E5E98DF67F57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20" name="Étoile : 5 branches 19">
                <a:extLst>
                  <a:ext uri="{FF2B5EF4-FFF2-40B4-BE49-F238E27FC236}">
                    <a16:creationId xmlns:a16="http://schemas.microsoft.com/office/drawing/2014/main" id="{4D96BD08-B153-4C12-A189-781EF0AE1A7F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DC81211F-1452-42E3-B5B9-2E0986209BE6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9847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365761" y="3485197"/>
            <a:ext cx="62179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Et encore une de l’autre côté.</a:t>
            </a:r>
          </a:p>
          <a:p>
            <a:endParaRPr lang="fr-FR" sz="2800" i="1" dirty="0"/>
          </a:p>
          <a:p>
            <a:r>
              <a:rPr lang="fr-FR" sz="3600" i="1" dirty="0">
                <a:latin typeface="Amandine" pitchFamily="2" charset="0"/>
              </a:rPr>
              <a:t>And one on the </a:t>
            </a:r>
            <a:r>
              <a:rPr lang="fr-FR" sz="3600" i="1" dirty="0" err="1">
                <a:latin typeface="Amandine" pitchFamily="2" charset="0"/>
              </a:rPr>
              <a:t>other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side</a:t>
            </a:r>
            <a:r>
              <a:rPr lang="fr-FR" sz="3600" i="1" dirty="0">
                <a:latin typeface="Amandine" pitchFamily="2" charset="0"/>
              </a:rPr>
              <a:t>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6E309BE-8B2D-7CA7-8C89-2FA5691C40A0}"/>
              </a:ext>
            </a:extLst>
          </p:cNvPr>
          <p:cNvGrpSpPr/>
          <p:nvPr/>
        </p:nvGrpSpPr>
        <p:grpSpPr>
          <a:xfrm>
            <a:off x="6775637" y="1905652"/>
            <a:ext cx="4686041" cy="3827760"/>
            <a:chOff x="6775637" y="1905652"/>
            <a:chExt cx="4686041" cy="3827760"/>
          </a:xfrm>
        </p:grpSpPr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E7017E6D-F12D-1031-EBAC-2BF012213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77" b="96923" l="1585" r="94295">
                          <a14:foregroundMark x1="62916" y1="7500" x2="42631" y2="5577"/>
                          <a14:foregroundMark x1="42631" y1="5577" x2="35182" y2="6923"/>
                          <a14:foregroundMark x1="35024" y1="7500" x2="60222" y2="14615"/>
                          <a14:foregroundMark x1="60222" y1="10192" x2="54675" y2="21731"/>
                          <a14:foregroundMark x1="55468" y1="9423" x2="52615" y2="19038"/>
                          <a14:foregroundMark x1="52615" y1="19038" x2="52773" y2="19423"/>
                          <a14:foregroundMark x1="47861" y1="21538" x2="46910" y2="33077"/>
                          <a14:foregroundMark x1="46910" y1="33077" x2="50079" y2="24038"/>
                          <a14:foregroundMark x1="50079" y1="24038" x2="45959" y2="21538"/>
                          <a14:foregroundMark x1="58162" y1="27692" x2="51981" y2="31538"/>
                          <a14:foregroundMark x1="62282" y1="36154" x2="63233" y2="48654"/>
                          <a14:foregroundMark x1="90967" y1="34038" x2="90967" y2="34038"/>
                          <a14:foregroundMark x1="92868" y1="41731" x2="92868" y2="41731"/>
                          <a14:foregroundMark x1="93502" y1="47115" x2="93502" y2="47115"/>
                          <a14:foregroundMark x1="94295" y1="41923" x2="94295" y2="41923"/>
                          <a14:foregroundMark x1="94136" y1="46538" x2="94136" y2="46538"/>
                          <a14:foregroundMark x1="57845" y1="9615" x2="57845" y2="9615"/>
                          <a14:foregroundMark x1="44216" y1="15000" x2="44216" y2="15000"/>
                          <a14:foregroundMark x1="4120" y1="33462" x2="4120" y2="33462"/>
                          <a14:foregroundMark x1="1743" y1="39808" x2="1743" y2="39808"/>
                          <a14:foregroundMark x1="38035" y1="8269" x2="41521" y2="19423"/>
                          <a14:foregroundMark x1="41521" y1="19423" x2="44216" y2="18846"/>
                          <a14:foregroundMark x1="41680" y1="12692" x2="34865" y2="16923"/>
                          <a14:foregroundMark x1="45166" y1="13077" x2="38193" y2="19615"/>
                          <a14:foregroundMark x1="45959" y1="15192" x2="48653" y2="27885"/>
                          <a14:foregroundMark x1="44532" y1="23077" x2="45800" y2="29231"/>
                          <a14:foregroundMark x1="49445" y1="17692" x2="51506" y2="27885"/>
                          <a14:foregroundMark x1="52456" y1="25962" x2="53090" y2="38846"/>
                          <a14:foregroundMark x1="53090" y1="38846" x2="53249" y2="39038"/>
                          <a14:foregroundMark x1="59113" y1="29038" x2="55151" y2="39808"/>
                          <a14:foregroundMark x1="42314" y1="25577" x2="38193" y2="36923"/>
                          <a14:foregroundMark x1="38193" y1="36923" x2="38193" y2="38077"/>
                          <a14:foregroundMark x1="40571" y1="26538" x2="35975" y2="36346"/>
                          <a14:foregroundMark x1="42631" y1="30577" x2="40729" y2="38846"/>
                          <a14:foregroundMark x1="52456" y1="42885" x2="43265" y2="43269"/>
                          <a14:foregroundMark x1="32488" y1="95577" x2="45642" y2="94231"/>
                          <a14:foregroundMark x1="37876" y1="96923" x2="37876" y2="96923"/>
                          <a14:foregroundMark x1="56418" y1="96538" x2="56418" y2="965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6837" y="1905652"/>
              <a:ext cx="4644841" cy="38277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770A95-96DE-1386-2AA3-A44EA1EC1C22}"/>
                </a:ext>
              </a:extLst>
            </p:cNvPr>
            <p:cNvSpPr/>
            <p:nvPr/>
          </p:nvSpPr>
          <p:spPr>
            <a:xfrm rot="312287">
              <a:off x="6775637" y="2735325"/>
              <a:ext cx="1292191" cy="1387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CA334F-A8AC-EF59-4A0C-44AF83F93C74}"/>
                </a:ext>
              </a:extLst>
            </p:cNvPr>
            <p:cNvSpPr/>
            <p:nvPr/>
          </p:nvSpPr>
          <p:spPr>
            <a:xfrm rot="21287713" flipH="1">
              <a:off x="10023042" y="2792650"/>
              <a:ext cx="1292191" cy="1387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44A2A2A0-E0CD-2F8A-D0FE-5B9DFD404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1852" y="2503420"/>
            <a:ext cx="1867301" cy="1963554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41A2D890-8196-475A-88AB-119CB0C473E1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52FD7B9F-B2A9-463F-B7B3-DADC3E0DB320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17EBC98-2101-43C7-A39F-40B366CA1CAC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E745A08-AAFB-4C0F-852C-9208D907451E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20" name="Étoile : 5 branches 19">
                <a:extLst>
                  <a:ext uri="{FF2B5EF4-FFF2-40B4-BE49-F238E27FC236}">
                    <a16:creationId xmlns:a16="http://schemas.microsoft.com/office/drawing/2014/main" id="{17853095-E56B-4006-AC75-7ED560692432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10491B03-BF16-406A-B69A-82CC01512F42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1036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E7017E6D-F12D-1031-EBAC-2BF01221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7" b="96923" l="1585" r="94295">
                        <a14:foregroundMark x1="62916" y1="7500" x2="42631" y2="5577"/>
                        <a14:foregroundMark x1="42631" y1="5577" x2="35182" y2="6923"/>
                        <a14:foregroundMark x1="35024" y1="7500" x2="60222" y2="14615"/>
                        <a14:foregroundMark x1="60222" y1="10192" x2="54675" y2="21731"/>
                        <a14:foregroundMark x1="55468" y1="9423" x2="52615" y2="19038"/>
                        <a14:foregroundMark x1="52615" y1="19038" x2="52773" y2="19423"/>
                        <a14:foregroundMark x1="47861" y1="21538" x2="46910" y2="33077"/>
                        <a14:foregroundMark x1="46910" y1="33077" x2="50079" y2="24038"/>
                        <a14:foregroundMark x1="50079" y1="24038" x2="45959" y2="21538"/>
                        <a14:foregroundMark x1="58162" y1="27692" x2="51981" y2="31538"/>
                        <a14:foregroundMark x1="62282" y1="36154" x2="63233" y2="48654"/>
                        <a14:foregroundMark x1="90967" y1="34038" x2="90967" y2="34038"/>
                        <a14:foregroundMark x1="92868" y1="41731" x2="92868" y2="41731"/>
                        <a14:foregroundMark x1="93502" y1="47115" x2="93502" y2="47115"/>
                        <a14:foregroundMark x1="94295" y1="41923" x2="94295" y2="41923"/>
                        <a14:foregroundMark x1="94136" y1="46538" x2="94136" y2="46538"/>
                        <a14:foregroundMark x1="57845" y1="9615" x2="57845" y2="9615"/>
                        <a14:foregroundMark x1="44216" y1="15000" x2="44216" y2="15000"/>
                        <a14:foregroundMark x1="4120" y1="33462" x2="4120" y2="33462"/>
                        <a14:foregroundMark x1="1743" y1="39808" x2="1743" y2="39808"/>
                        <a14:foregroundMark x1="38035" y1="8269" x2="41521" y2="19423"/>
                        <a14:foregroundMark x1="41521" y1="19423" x2="44216" y2="18846"/>
                        <a14:foregroundMark x1="41680" y1="12692" x2="34865" y2="16923"/>
                        <a14:foregroundMark x1="45166" y1="13077" x2="38193" y2="19615"/>
                        <a14:foregroundMark x1="45959" y1="15192" x2="48653" y2="27885"/>
                        <a14:foregroundMark x1="44532" y1="23077" x2="45800" y2="29231"/>
                        <a14:foregroundMark x1="49445" y1="17692" x2="51506" y2="27885"/>
                        <a14:foregroundMark x1="52456" y1="25962" x2="53090" y2="38846"/>
                        <a14:foregroundMark x1="53090" y1="38846" x2="53249" y2="39038"/>
                        <a14:foregroundMark x1="59113" y1="29038" x2="55151" y2="39808"/>
                        <a14:foregroundMark x1="42314" y1="25577" x2="38193" y2="36923"/>
                        <a14:foregroundMark x1="38193" y1="36923" x2="38193" y2="38077"/>
                        <a14:foregroundMark x1="40571" y1="26538" x2="35975" y2="36346"/>
                        <a14:foregroundMark x1="42631" y1="30577" x2="40729" y2="38846"/>
                        <a14:foregroundMark x1="52456" y1="42885" x2="43265" y2="43269"/>
                        <a14:foregroundMark x1="32488" y1="95577" x2="45642" y2="94231"/>
                        <a14:foregroundMark x1="37876" y1="96923" x2="37876" y2="96923"/>
                        <a14:foregroundMark x1="56418" y1="96538" x2="56418" y2="9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8808" y="1925260"/>
            <a:ext cx="4644841" cy="3827760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490889" y="3523669"/>
            <a:ext cx="62179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Je suis le monstre à compter...</a:t>
            </a:r>
          </a:p>
          <a:p>
            <a:endParaRPr lang="fr-FR" sz="2800" i="1" dirty="0"/>
          </a:p>
          <a:p>
            <a:r>
              <a:rPr lang="fr-FR" sz="3600" i="1" dirty="0" err="1">
                <a:latin typeface="Amandine" pitchFamily="2" charset="0"/>
              </a:rPr>
              <a:t>I’m</a:t>
            </a:r>
            <a:r>
              <a:rPr lang="fr-FR" sz="3600" i="1" dirty="0">
                <a:latin typeface="Amandine" pitchFamily="2" charset="0"/>
              </a:rPr>
              <a:t> the </a:t>
            </a:r>
            <a:r>
              <a:rPr lang="fr-FR" sz="3600" i="1" dirty="0" err="1">
                <a:latin typeface="Amandine" pitchFamily="2" charset="0"/>
              </a:rPr>
              <a:t>counting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monster</a:t>
            </a:r>
            <a:r>
              <a:rPr lang="fr-FR" sz="3600" i="1" dirty="0">
                <a:latin typeface="Amandine" pitchFamily="2" charset="0"/>
              </a:rPr>
              <a:t>…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48FE2CB-A141-4098-B7C5-CB0A7DA90CDE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6FCAF146-0F14-4659-8EDA-63B6D23FC2B2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495BBAE-B818-4B04-8C9F-682C0D822D38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6C24CB2-8082-4637-B744-DCB96959480B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21BDC6DC-6425-481D-9E83-8FD2260B7C41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9728A062-B01E-4311-956C-B8E2FB15317F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02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490889" y="3523669"/>
            <a:ext cx="671673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Et je suis là pour vous aider.</a:t>
            </a:r>
          </a:p>
          <a:p>
            <a:endParaRPr lang="fr-FR" sz="3500" dirty="0"/>
          </a:p>
          <a:p>
            <a:r>
              <a:rPr lang="fr-FR" sz="3600" i="1" dirty="0">
                <a:latin typeface="Amandine" pitchFamily="2" charset="0"/>
              </a:rPr>
              <a:t>And </a:t>
            </a:r>
            <a:r>
              <a:rPr lang="fr-FR" sz="3600" i="1" dirty="0" err="1">
                <a:latin typeface="Amandine" pitchFamily="2" charset="0"/>
              </a:rPr>
              <a:t>I’m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here</a:t>
            </a:r>
            <a:r>
              <a:rPr lang="fr-FR" sz="3600" i="1" dirty="0">
                <a:latin typeface="Amandine" pitchFamily="2" charset="0"/>
              </a:rPr>
              <a:t> to help </a:t>
            </a:r>
            <a:r>
              <a:rPr lang="fr-FR" sz="3600" i="1" dirty="0" err="1">
                <a:latin typeface="Amandine" pitchFamily="2" charset="0"/>
              </a:rPr>
              <a:t>you</a:t>
            </a:r>
            <a:r>
              <a:rPr lang="fr-FR" sz="3600" i="1" dirty="0">
                <a:latin typeface="Amandine" pitchFamily="2" charset="0"/>
              </a:rPr>
              <a:t>.</a:t>
            </a:r>
          </a:p>
          <a:p>
            <a:r>
              <a:rPr lang="fr-FR" sz="3500" i="1" dirty="0"/>
              <a:t>			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B0EBE13-5410-4CBD-8C69-197EA1274736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FA47FC04-E753-40AA-A28F-371541419902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4310330-A43B-4B72-A671-6B53951EC839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282B7CC9-7CF1-4F53-A394-9D0E03310500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60B0B9DE-1E7A-48CF-AB8B-B3E414AAB6FD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C420210F-E155-4418-A8DE-33F7C35D6DA0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2E1B84D-E233-4C58-A387-C411985E4957}"/>
              </a:ext>
            </a:extLst>
          </p:cNvPr>
          <p:cNvGrpSpPr/>
          <p:nvPr/>
        </p:nvGrpSpPr>
        <p:grpSpPr>
          <a:xfrm>
            <a:off x="6775637" y="1905652"/>
            <a:ext cx="4686041" cy="3827760"/>
            <a:chOff x="6775637" y="1905652"/>
            <a:chExt cx="4686041" cy="3827760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528CBCF4-ACE3-4F4A-9A50-BA7A0680F5CB}"/>
                </a:ext>
              </a:extLst>
            </p:cNvPr>
            <p:cNvGrpSpPr/>
            <p:nvPr/>
          </p:nvGrpSpPr>
          <p:grpSpPr>
            <a:xfrm>
              <a:off x="6775637" y="1905652"/>
              <a:ext cx="4686041" cy="3827760"/>
              <a:chOff x="6775637" y="1905652"/>
              <a:chExt cx="4686041" cy="3827760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5B845311-094F-4BB8-A58F-1DE98444A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77" b="96923" l="1585" r="94295">
                            <a14:foregroundMark x1="62916" y1="7500" x2="42631" y2="5577"/>
                            <a14:foregroundMark x1="42631" y1="5577" x2="35182" y2="6923"/>
                            <a14:foregroundMark x1="35024" y1="7500" x2="60222" y2="14615"/>
                            <a14:foregroundMark x1="60222" y1="10192" x2="54675" y2="21731"/>
                            <a14:foregroundMark x1="55468" y1="9423" x2="52615" y2="19038"/>
                            <a14:foregroundMark x1="52615" y1="19038" x2="52773" y2="19423"/>
                            <a14:foregroundMark x1="47861" y1="21538" x2="46910" y2="33077"/>
                            <a14:foregroundMark x1="46910" y1="33077" x2="50079" y2="24038"/>
                            <a14:foregroundMark x1="50079" y1="24038" x2="45959" y2="21538"/>
                            <a14:foregroundMark x1="58162" y1="27692" x2="51981" y2="31538"/>
                            <a14:foregroundMark x1="62282" y1="36154" x2="63233" y2="48654"/>
                            <a14:foregroundMark x1="90967" y1="34038" x2="90967" y2="34038"/>
                            <a14:foregroundMark x1="92868" y1="41731" x2="92868" y2="41731"/>
                            <a14:foregroundMark x1="93502" y1="47115" x2="93502" y2="47115"/>
                            <a14:foregroundMark x1="94295" y1="41923" x2="94295" y2="41923"/>
                            <a14:foregroundMark x1="94136" y1="46538" x2="94136" y2="46538"/>
                            <a14:foregroundMark x1="57845" y1="9615" x2="57845" y2="9615"/>
                            <a14:foregroundMark x1="44216" y1="15000" x2="44216" y2="15000"/>
                            <a14:foregroundMark x1="4120" y1="33462" x2="4120" y2="33462"/>
                            <a14:foregroundMark x1="1743" y1="39808" x2="1743" y2="39808"/>
                            <a14:foregroundMark x1="38035" y1="8269" x2="41521" y2="19423"/>
                            <a14:foregroundMark x1="41521" y1="19423" x2="44216" y2="18846"/>
                            <a14:foregroundMark x1="41680" y1="12692" x2="34865" y2="16923"/>
                            <a14:foregroundMark x1="45166" y1="13077" x2="38193" y2="19615"/>
                            <a14:foregroundMark x1="45959" y1="15192" x2="48653" y2="27885"/>
                            <a14:foregroundMark x1="44532" y1="23077" x2="45800" y2="29231"/>
                            <a14:foregroundMark x1="49445" y1="17692" x2="51506" y2="27885"/>
                            <a14:foregroundMark x1="52456" y1="25962" x2="53090" y2="38846"/>
                            <a14:foregroundMark x1="53090" y1="38846" x2="53249" y2="39038"/>
                            <a14:foregroundMark x1="59113" y1="29038" x2="55151" y2="39808"/>
                            <a14:foregroundMark x1="42314" y1="25577" x2="38193" y2="36923"/>
                            <a14:foregroundMark x1="38193" y1="36923" x2="38193" y2="38077"/>
                            <a14:foregroundMark x1="40571" y1="26538" x2="35975" y2="36346"/>
                            <a14:foregroundMark x1="42631" y1="30577" x2="40729" y2="38846"/>
                            <a14:foregroundMark x1="52456" y1="42885" x2="43265" y2="43269"/>
                            <a14:foregroundMark x1="32488" y1="95577" x2="45642" y2="94231"/>
                            <a14:foregroundMark x1="37876" y1="96923" x2="37876" y2="96923"/>
                            <a14:foregroundMark x1="56418" y1="96538" x2="56418" y2="965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16837" y="1905652"/>
                <a:ext cx="4644841" cy="3827760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9EDC55D-F52C-4079-B840-F02AC131426B}"/>
                  </a:ext>
                </a:extLst>
              </p:cNvPr>
              <p:cNvSpPr/>
              <p:nvPr/>
            </p:nvSpPr>
            <p:spPr>
              <a:xfrm rot="312287">
                <a:off x="6775637" y="2735325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F1D4F-2456-45CF-9044-7051041F45E6}"/>
                  </a:ext>
                </a:extLst>
              </p:cNvPr>
              <p:cNvSpPr/>
              <p:nvPr/>
            </p:nvSpPr>
            <p:spPr>
              <a:xfrm rot="21287713" flipH="1">
                <a:off x="10023042" y="2792650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FA86D1E-2F3B-4854-8416-E26F27330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69333">
              <a:off x="9281334" y="3472280"/>
              <a:ext cx="1867301" cy="1963554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3BF1AD3-48CA-455E-B35D-E6D4B1A7D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249204">
              <a:off x="7064065" y="3333801"/>
              <a:ext cx="1707946" cy="180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5886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CA8719B5-4F3B-4855-BE13-131B8EC9DEF0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F33A7FB2-1CCE-410D-8EC9-793D41385617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5B010EC6-2AED-4845-9B1D-DF9E10B6F821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FC25C4-8582-4737-8092-5D19D48AB4FC}"/>
              </a:ext>
            </a:extLst>
          </p:cNvPr>
          <p:cNvSpPr txBox="1"/>
          <p:nvPr/>
        </p:nvSpPr>
        <p:spPr>
          <a:xfrm>
            <a:off x="0" y="594020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Listen</a:t>
            </a:r>
            <a:r>
              <a:rPr lang="fr-FR" b="1" dirty="0">
                <a:latin typeface="Acceseditionsscript Normal" panose="00000500000000000000" pitchFamily="50" charset="0"/>
              </a:rPr>
              <a:t>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« </a:t>
            </a:r>
            <a:r>
              <a:rPr lang="fr-FR" b="1" dirty="0" err="1">
                <a:latin typeface="Acceseditionsscript Normal" panose="00000500000000000000" pitchFamily="50" charset="0"/>
              </a:rPr>
              <a:t>beaver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en-GB" b="1" dirty="0">
                <a:latin typeface="Acceseditionsscript Normal" panose="00000500000000000000" pitchFamily="50" charset="0"/>
              </a:rPr>
              <a:t> »!”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Les élèves écoutent le PE réciter chaque phrase et observent l’illustration (le PE pointe ou mime en même temps qu’il récite sa phrase) ; puis ils répètent les paroles dès la deuxième écoute, phrase par phrase.</a:t>
            </a:r>
          </a:p>
        </p:txBody>
      </p:sp>
    </p:spTree>
    <p:extLst>
      <p:ext uri="{BB962C8B-B14F-4D97-AF65-F5344CB8AC3E}">
        <p14:creationId xmlns:p14="http://schemas.microsoft.com/office/powerpoint/2010/main" val="1487245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2571541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000" b="1" i="1" dirty="0">
              <a:solidFill>
                <a:schemeClr val="bg1">
                  <a:lumMod val="65000"/>
                </a:schemeClr>
              </a:solidFill>
              <a:latin typeface="Acceseditionsscript Normal" panose="00000500000000000000" pitchFamily="50" charset="0"/>
            </a:endParaRPr>
          </a:p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Mais, tout seul, il n’y arrive pas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en-GB" sz="2800" b="1" i="1" dirty="0">
                <a:latin typeface="Acceseditionsscript Normal" panose="00000500000000000000" pitchFamily="50" charset="0"/>
              </a:rPr>
              <a:t>A beaver wants to cut down a huge poplar tree.</a:t>
            </a:r>
          </a:p>
          <a:p>
            <a:pPr algn="ctr"/>
            <a:endParaRPr lang="en-GB" sz="2800" b="1" i="1" dirty="0">
              <a:latin typeface="Acceseditionsscript Normal" panose="00000500000000000000" pitchFamily="50" charset="0"/>
            </a:endParaRPr>
          </a:p>
          <a:p>
            <a:pPr algn="ctr"/>
            <a:r>
              <a:rPr lang="en-GB" sz="2800" b="1" i="1" dirty="0">
                <a:latin typeface="Acceseditionsscript Normal" panose="00000500000000000000" pitchFamily="50" charset="0"/>
              </a:rPr>
              <a:t>But ALONE, he can’t do it!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F4D0C30-8362-4987-AFF0-916F022AC6A9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5" name="Flèche : pentagone 4">
              <a:extLst>
                <a:ext uri="{FF2B5EF4-FFF2-40B4-BE49-F238E27FC236}">
                  <a16:creationId xmlns:a16="http://schemas.microsoft.com/office/drawing/2014/main" id="{7DD7C759-B72B-4561-B6AC-1C8FB5CD3CE2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1DCB53A-B498-4FF8-872F-7F29312100E6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7E9690F-9354-484E-A86E-25D53D74569A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9" name="Étoile : 5 branches 8">
                <a:extLst>
                  <a:ext uri="{FF2B5EF4-FFF2-40B4-BE49-F238E27FC236}">
                    <a16:creationId xmlns:a16="http://schemas.microsoft.com/office/drawing/2014/main" id="{51EADA76-1E77-4B6D-A93F-2C3D7E516299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Étoile : 5 branches 10">
                <a:extLst>
                  <a:ext uri="{FF2B5EF4-FFF2-40B4-BE49-F238E27FC236}">
                    <a16:creationId xmlns:a16="http://schemas.microsoft.com/office/drawing/2014/main" id="{D14075D6-D1CD-4307-883D-5434D3EBC13A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Étoile : 5 branches 11">
                <a:extLst>
                  <a:ext uri="{FF2B5EF4-FFF2-40B4-BE49-F238E27FC236}">
                    <a16:creationId xmlns:a16="http://schemas.microsoft.com/office/drawing/2014/main" id="{96C47FE2-E944-48D5-9BF3-DF2F972F30D7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C0198FC-9608-4119-A198-24C47C798970}"/>
              </a:ext>
            </a:extLst>
          </p:cNvPr>
          <p:cNvSpPr txBox="1"/>
          <p:nvPr/>
        </p:nvSpPr>
        <p:spPr>
          <a:xfrm>
            <a:off x="838198" y="1085850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La comptine du castor</a:t>
            </a:r>
          </a:p>
          <a:p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 </a:t>
            </a:r>
            <a:r>
              <a:rPr lang="fr-FR" b="1" dirty="0" err="1">
                <a:latin typeface="Acceseditionsscript Normal" panose="00000500000000000000" pitchFamily="50" charset="0"/>
              </a:rPr>
              <a:t>Listen</a:t>
            </a:r>
            <a:r>
              <a:rPr lang="fr-FR" b="1" dirty="0">
                <a:latin typeface="Acceseditionsscript Normal" panose="00000500000000000000" pitchFamily="50" charset="0"/>
              </a:rPr>
              <a:t>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« </a:t>
            </a:r>
            <a:r>
              <a:rPr lang="fr-FR" b="1" dirty="0" err="1">
                <a:latin typeface="Acceseditionsscript Normal" panose="00000500000000000000" pitchFamily="50" charset="0"/>
              </a:rPr>
              <a:t>beaver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en-GB" b="1" dirty="0">
                <a:latin typeface="Acceseditionsscript Normal" panose="00000500000000000000" pitchFamily="50" charset="0"/>
              </a:rPr>
              <a:t> »! </a:t>
            </a:r>
          </a:p>
        </p:txBody>
      </p:sp>
    </p:spTree>
    <p:extLst>
      <p:ext uri="{BB962C8B-B14F-4D97-AF65-F5344CB8AC3E}">
        <p14:creationId xmlns:p14="http://schemas.microsoft.com/office/powerpoint/2010/main" val="18807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14634" y="1687859"/>
            <a:ext cx="58735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000" b="1" i="1" dirty="0">
              <a:solidFill>
                <a:schemeClr val="bg1">
                  <a:lumMod val="65000"/>
                </a:schemeClr>
              </a:solidFill>
              <a:latin typeface="Acceseditionsscript Normal" panose="00000500000000000000" pitchFamily="50" charset="0"/>
            </a:endParaRPr>
          </a:p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Mais, à DEUX, ils n’y arrivent pas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 err="1">
                <a:latin typeface="Acceseditionsscript Normal" panose="00000500000000000000" pitchFamily="50" charset="0"/>
              </a:rPr>
              <a:t>Another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comes</a:t>
            </a:r>
            <a:r>
              <a:rPr lang="fr-FR" sz="2800" b="1" i="1" dirty="0">
                <a:latin typeface="Acceseditionsscript Normal" panose="00000500000000000000" pitchFamily="50" charset="0"/>
              </a:rPr>
              <a:t> to help,</a:t>
            </a:r>
          </a:p>
          <a:p>
            <a:pPr algn="ctr"/>
            <a:endParaRPr lang="fr-FR" sz="2800" b="1" i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>
                <a:latin typeface="Acceseditionsscript Normal" panose="00000500000000000000" pitchFamily="50" charset="0"/>
              </a:rPr>
              <a:t>But,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with</a:t>
            </a:r>
            <a:r>
              <a:rPr lang="fr-FR" sz="2800" b="1" i="1" dirty="0">
                <a:latin typeface="Acceseditionsscript Normal" panose="00000500000000000000" pitchFamily="50" charset="0"/>
              </a:rPr>
              <a:t> TWO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beavers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they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can’t</a:t>
            </a:r>
            <a:r>
              <a:rPr lang="fr-FR" sz="2800" b="1" i="1" dirty="0">
                <a:latin typeface="Acceseditionsscript Normal" panose="00000500000000000000" pitchFamily="50" charset="0"/>
              </a:rPr>
              <a:t> do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it!</a:t>
            </a:r>
            <a:endParaRPr lang="fr-FR" sz="2800" b="1" i="1" dirty="0">
              <a:latin typeface="Acceseditionsscript Normal" panose="00000500000000000000" pitchFamily="50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0779C37-20A9-4C61-9B6E-514947415CE9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6" name="Flèche : pentagone 5">
              <a:extLst>
                <a:ext uri="{FF2B5EF4-FFF2-40B4-BE49-F238E27FC236}">
                  <a16:creationId xmlns:a16="http://schemas.microsoft.com/office/drawing/2014/main" id="{49F05121-7AD3-4231-B9D2-6A0B93A36D19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18B5E3E-1F14-4982-8B83-EC645735632C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9DCEC4A-9EDA-4D0D-ABF5-F50E95ABD6E7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12" name="Étoile : 5 branches 11">
                <a:extLst>
                  <a:ext uri="{FF2B5EF4-FFF2-40B4-BE49-F238E27FC236}">
                    <a16:creationId xmlns:a16="http://schemas.microsoft.com/office/drawing/2014/main" id="{1196DD99-592C-4D96-96E0-666C10EABDBA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34CB89C6-FAF2-47BE-93AF-B4B5D182BB9A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E7E268BF-99A6-40E3-B4C4-B368F99ECEF7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60578" y="1644927"/>
            <a:ext cx="56354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000" b="1" i="1" dirty="0">
              <a:solidFill>
                <a:schemeClr val="bg1">
                  <a:lumMod val="65000"/>
                </a:schemeClr>
              </a:solidFill>
              <a:latin typeface="Acceseditionsscript Normal" panose="00000500000000000000" pitchFamily="50" charset="0"/>
            </a:endParaRPr>
          </a:p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Mais, à TROIS, ils n’y arrivent pas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 err="1">
                <a:latin typeface="Acceseditionsscript Normal" panose="00000500000000000000" pitchFamily="50" charset="0"/>
              </a:rPr>
              <a:t>Another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comes</a:t>
            </a:r>
            <a:r>
              <a:rPr lang="fr-FR" sz="2800" b="1" i="1" dirty="0">
                <a:latin typeface="Acceseditionsscript Normal" panose="00000500000000000000" pitchFamily="50" charset="0"/>
              </a:rPr>
              <a:t> to help,</a:t>
            </a:r>
          </a:p>
          <a:p>
            <a:pPr algn="ctr"/>
            <a:endParaRPr lang="fr-FR" sz="2800" b="1" i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>
                <a:latin typeface="Acceseditionsscript Normal" panose="00000500000000000000" pitchFamily="50" charset="0"/>
              </a:rPr>
              <a:t>But,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with</a:t>
            </a:r>
            <a:r>
              <a:rPr lang="fr-FR" sz="2800" b="1" i="1" dirty="0">
                <a:latin typeface="Acceseditionsscript Normal" panose="00000500000000000000" pitchFamily="50" charset="0"/>
              </a:rPr>
              <a:t> THREE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beavers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they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can’t</a:t>
            </a:r>
            <a:r>
              <a:rPr lang="fr-FR" sz="2800" b="1" i="1" dirty="0">
                <a:latin typeface="Acceseditionsscript Normal" panose="00000500000000000000" pitchFamily="50" charset="0"/>
              </a:rPr>
              <a:t> do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it!</a:t>
            </a:r>
            <a:endParaRPr lang="fr-FR" sz="2800" b="1" i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3E9F80E-B02B-4ED4-B0DA-70DDD8BFA6D5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762DCD55-4FAA-42AB-8545-2B29A0CBF40B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A6AE0C4-BA9D-4010-833D-C8016F1B7A03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C23BCC9-0FA8-44DC-9E59-E851899978FC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F183416F-D639-4F8A-B1DA-53D75B3020C9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A52255A2-1825-402A-8C34-76D62314D3BF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Étoile : 5 branches 14">
                <a:extLst>
                  <a:ext uri="{FF2B5EF4-FFF2-40B4-BE49-F238E27FC236}">
                    <a16:creationId xmlns:a16="http://schemas.microsoft.com/office/drawing/2014/main" id="{518C081F-A90D-4EAA-9757-CA3BFB7E869C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3611" y="732902"/>
            <a:ext cx="2135456" cy="61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3CEE83-606C-4624-9291-DBB55497D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0020" y="4309704"/>
            <a:ext cx="782353" cy="7498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EB86EF-9BD8-4BA3-88E4-15A892D78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3469" y="744524"/>
            <a:ext cx="2135456" cy="614393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8663" y="1212634"/>
            <a:ext cx="75880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Alors un autre castor vient, et encore un autre...</a:t>
            </a:r>
          </a:p>
          <a:p>
            <a:pPr algn="ctr"/>
            <a:endParaRPr lang="fr-FR" sz="2000" b="1" i="1" dirty="0">
              <a:solidFill>
                <a:schemeClr val="bg1">
                  <a:lumMod val="65000"/>
                </a:schemeClr>
              </a:solidFill>
              <a:latin typeface="Acceseditionsscript Normal" panose="00000500000000000000" pitchFamily="50" charset="0"/>
            </a:endParaRPr>
          </a:p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Enfin, à CINQ, ils y arrivent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>
                <a:latin typeface="Acceseditionsscript Normal" panose="00000500000000000000" pitchFamily="50" charset="0"/>
              </a:rPr>
              <a:t>So,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another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comes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br>
              <a:rPr lang="fr-FR" sz="2800" b="1" i="1" dirty="0">
                <a:latin typeface="Acceseditionsscript Normal" panose="00000500000000000000" pitchFamily="50" charset="0"/>
              </a:rPr>
            </a:br>
            <a:r>
              <a:rPr lang="fr-FR" sz="2800" b="1" i="1" dirty="0">
                <a:latin typeface="Acceseditionsscript Normal" panose="00000500000000000000" pitchFamily="50" charset="0"/>
              </a:rPr>
              <a:t>and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another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one...</a:t>
            </a:r>
          </a:p>
          <a:p>
            <a:pPr algn="ctr"/>
            <a:endParaRPr lang="fr-FR" sz="2800" b="1" i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 err="1">
                <a:latin typeface="Acceseditionsscript Normal" panose="00000500000000000000" pitchFamily="50" charset="0"/>
              </a:rPr>
              <a:t>Finally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with</a:t>
            </a:r>
            <a:r>
              <a:rPr lang="fr-FR" sz="2800" b="1" i="1" dirty="0">
                <a:latin typeface="Acceseditionsscript Normal" panose="00000500000000000000" pitchFamily="50" charset="0"/>
              </a:rPr>
              <a:t> FIVE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beavers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br>
              <a:rPr lang="fr-FR" sz="2800" b="1" i="1" dirty="0">
                <a:latin typeface="Acceseditionsscript Normal" panose="00000500000000000000" pitchFamily="50" charset="0"/>
              </a:rPr>
            </a:br>
            <a:r>
              <a:rPr lang="fr-FR" sz="2800" b="1" i="1" dirty="0" err="1">
                <a:latin typeface="Acceseditionsscript Normal" panose="00000500000000000000" pitchFamily="50" charset="0"/>
              </a:rPr>
              <a:t>they</a:t>
            </a:r>
            <a:r>
              <a:rPr lang="fr-FR" sz="2800" b="1" i="1" dirty="0">
                <a:latin typeface="Acceseditionsscript Normal" panose="00000500000000000000" pitchFamily="50" charset="0"/>
              </a:rPr>
              <a:t> can do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it!</a:t>
            </a:r>
            <a:endParaRPr lang="fr-FR" sz="2800" b="1" i="1" dirty="0">
              <a:latin typeface="Acceseditionsscript Normal" panose="000005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888DEC-23E3-41F2-9900-00D8DC4A0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156" y="5035076"/>
            <a:ext cx="1374573" cy="11449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58080A-7F87-4208-A3A3-47CDB1C25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3763" y="5639727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5CC0D9-0366-4C09-B9FF-C261912E88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2849" y="4436486"/>
            <a:ext cx="1374574" cy="124615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8D51877-59AD-4BF8-B50B-B167C287D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5186" y="5981120"/>
            <a:ext cx="1121538" cy="59475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934F0014-FC2A-4A88-BF52-29939A4972F1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3" name="Flèche : pentagone 12">
              <a:extLst>
                <a:ext uri="{FF2B5EF4-FFF2-40B4-BE49-F238E27FC236}">
                  <a16:creationId xmlns:a16="http://schemas.microsoft.com/office/drawing/2014/main" id="{09048A45-E4F7-44EB-B7F8-B0A6B83A84F6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DB4FA6B-FD7B-40CD-99D3-FC3500FCCA2E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6D8DE2CD-1132-4B46-AD11-1ED968381DF1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16" name="Étoile : 5 branches 15">
                <a:extLst>
                  <a:ext uri="{FF2B5EF4-FFF2-40B4-BE49-F238E27FC236}">
                    <a16:creationId xmlns:a16="http://schemas.microsoft.com/office/drawing/2014/main" id="{A4918B70-B026-458F-A893-631FAB8EC569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Étoile : 5 branches 16">
                <a:extLst>
                  <a:ext uri="{FF2B5EF4-FFF2-40B4-BE49-F238E27FC236}">
                    <a16:creationId xmlns:a16="http://schemas.microsoft.com/office/drawing/2014/main" id="{A0F9EDA5-F1A6-46DC-825D-63D4FD10468A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Étoile : 5 branches 17">
                <a:extLst>
                  <a:ext uri="{FF2B5EF4-FFF2-40B4-BE49-F238E27FC236}">
                    <a16:creationId xmlns:a16="http://schemas.microsoft.com/office/drawing/2014/main" id="{A1915374-0554-4765-9430-705A72DF595F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91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</p:grp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56CB70A4-43DA-4257-B47C-0812316A5780}"/>
              </a:ext>
            </a:extLst>
          </p:cNvPr>
          <p:cNvSpPr/>
          <p:nvPr/>
        </p:nvSpPr>
        <p:spPr>
          <a:xfrm>
            <a:off x="1118333" y="493587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5 branches 11">
            <a:extLst>
              <a:ext uri="{FF2B5EF4-FFF2-40B4-BE49-F238E27FC236}">
                <a16:creationId xmlns:a16="http://schemas.microsoft.com/office/drawing/2014/main" id="{07852DC3-831F-4938-BCB3-6865DFB1B2EC}"/>
              </a:ext>
            </a:extLst>
          </p:cNvPr>
          <p:cNvSpPr/>
          <p:nvPr/>
        </p:nvSpPr>
        <p:spPr>
          <a:xfrm>
            <a:off x="1630733" y="497677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 : 5 branches 12">
            <a:extLst>
              <a:ext uri="{FF2B5EF4-FFF2-40B4-BE49-F238E27FC236}">
                <a16:creationId xmlns:a16="http://schemas.microsoft.com/office/drawing/2014/main" id="{A66F374D-20C7-4018-A85E-36B09BDEDBF5}"/>
              </a:ext>
            </a:extLst>
          </p:cNvPr>
          <p:cNvSpPr/>
          <p:nvPr/>
        </p:nvSpPr>
        <p:spPr>
          <a:xfrm>
            <a:off x="9797375" y="425737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 : 5 branches 13">
            <a:extLst>
              <a:ext uri="{FF2B5EF4-FFF2-40B4-BE49-F238E27FC236}">
                <a16:creationId xmlns:a16="http://schemas.microsoft.com/office/drawing/2014/main" id="{8B926053-B4D1-464F-BA70-BE15730F7B93}"/>
              </a:ext>
            </a:extLst>
          </p:cNvPr>
          <p:cNvSpPr/>
          <p:nvPr/>
        </p:nvSpPr>
        <p:spPr>
          <a:xfrm>
            <a:off x="10309775" y="429827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5 branches 14">
            <a:extLst>
              <a:ext uri="{FF2B5EF4-FFF2-40B4-BE49-F238E27FC236}">
                <a16:creationId xmlns:a16="http://schemas.microsoft.com/office/drawing/2014/main" id="{B87CC037-8F51-48CB-895C-D2C4B7859E7C}"/>
              </a:ext>
            </a:extLst>
          </p:cNvPr>
          <p:cNvSpPr/>
          <p:nvPr/>
        </p:nvSpPr>
        <p:spPr>
          <a:xfrm>
            <a:off x="10053575" y="712696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0E97334-8536-4649-87F7-0D37B97FB7B6}"/>
              </a:ext>
            </a:extLst>
          </p:cNvPr>
          <p:cNvSpPr txBox="1"/>
          <p:nvPr/>
        </p:nvSpPr>
        <p:spPr>
          <a:xfrm>
            <a:off x="4476" y="6215878"/>
            <a:ext cx="1218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play</a:t>
            </a:r>
            <a:r>
              <a:rPr lang="fr-FR" b="1" dirty="0">
                <a:latin typeface="Acceseditionsscript Normal" panose="00000500000000000000" pitchFamily="50" charset="0"/>
              </a:rPr>
              <a:t> ‘the ferret </a:t>
            </a:r>
            <a:r>
              <a:rPr lang="fr-FR" b="1" dirty="0" err="1">
                <a:latin typeface="Acceseditionsscript Normal" panose="00000500000000000000" pitchFamily="50" charset="0"/>
              </a:rPr>
              <a:t>game</a:t>
            </a:r>
            <a:r>
              <a:rPr lang="fr-FR" b="1" dirty="0">
                <a:latin typeface="Acceseditionsscript Normal" panose="00000500000000000000" pitchFamily="50" charset="0"/>
              </a:rPr>
              <a:t>’: count </a:t>
            </a:r>
            <a:r>
              <a:rPr lang="fr-FR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>
                <a:solidFill>
                  <a:srgbClr val="FFC000"/>
                </a:solidFill>
                <a:latin typeface="Acceseditionsscript Normal" panose="00000500000000000000" pitchFamily="50" charset="0"/>
              </a:rPr>
              <a:t>by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>
                <a:solidFill>
                  <a:srgbClr val="FFFF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b="1" dirty="0">
                <a:latin typeface="Acceseditionsscript Normal" panose="00000500000000000000" pitchFamily="50" charset="0"/>
              </a:rPr>
              <a:t> 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</a:t>
            </a:r>
            <a:r>
              <a:rPr lang="fr-FR" i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solidFill>
                  <a:srgbClr val="FFC000"/>
                </a:solidFill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solidFill>
                  <a:srgbClr val="FFFF00"/>
                </a:solidFill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>
                <a:solidFill>
                  <a:srgbClr val="92D050"/>
                </a:solidFill>
                <a:latin typeface="Acceseditionsscript Normal" panose="00000500000000000000" pitchFamily="50" charset="0"/>
              </a:rPr>
              <a:t>four</a:t>
            </a:r>
            <a:r>
              <a:rPr lang="fr-FR" i="1" dirty="0">
                <a:latin typeface="Acceseditionsscript Normal" panose="00000500000000000000" pitchFamily="50" charset="0"/>
              </a:rPr>
              <a:t>, (...) » </a:t>
            </a:r>
          </a:p>
        </p:txBody>
      </p: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05FBAD81-CF67-4503-A0AA-66790ECF640A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3F141238-9354-447E-8CC1-31E02B8424EF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0D92E5-3FA4-4771-A9AB-CB1C92DAAD86}"/>
              </a:ext>
            </a:extLst>
          </p:cNvPr>
          <p:cNvSpPr txBox="1"/>
          <p:nvPr/>
        </p:nvSpPr>
        <p:spPr>
          <a:xfrm>
            <a:off x="0" y="594020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Listen</a:t>
            </a:r>
            <a:r>
              <a:rPr lang="fr-FR" b="1" dirty="0">
                <a:latin typeface="Acceseditionsscript Normal" panose="00000500000000000000" pitchFamily="50" charset="0"/>
              </a:rPr>
              <a:t>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« </a:t>
            </a:r>
            <a:r>
              <a:rPr lang="fr-FR" b="1" dirty="0" err="1">
                <a:latin typeface="Acceseditionsscript Normal" panose="00000500000000000000" pitchFamily="50" charset="0"/>
              </a:rPr>
              <a:t>counting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monster’s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en-GB" b="1" dirty="0">
                <a:latin typeface="Acceseditionsscript Normal" panose="00000500000000000000" pitchFamily="50" charset="0"/>
              </a:rPr>
              <a:t> »!”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Les élèves miment la chanson en même temps que le PE, puis répètent les paroles dès la deuxième écoute.</a:t>
            </a:r>
          </a:p>
        </p:txBody>
      </p: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>
            <a:extLst>
              <a:ext uri="{FF2B5EF4-FFF2-40B4-BE49-F238E27FC236}">
                <a16:creationId xmlns:a16="http://schemas.microsoft.com/office/drawing/2014/main" id="{4F57A03F-EEEF-55C4-9B76-59C87A04F283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CC57CE3-3853-4CB2-396E-2DF1193C4B09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6E0110-48AB-6CD3-1677-536E35098546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59CD8A1-E17D-5A44-3941-4A9E2CFFE699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12AB1E7-6F7B-9A66-B6B2-AE8EA65F4C7E}"/>
              </a:ext>
            </a:extLst>
          </p:cNvPr>
          <p:cNvSpPr txBox="1"/>
          <p:nvPr/>
        </p:nvSpPr>
        <p:spPr>
          <a:xfrm>
            <a:off x="2216628" y="2278352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FB6EAA-10CE-896B-CE55-7321D8454B54}"/>
              </a:ext>
            </a:extLst>
          </p:cNvPr>
          <p:cNvSpPr txBox="1"/>
          <p:nvPr/>
        </p:nvSpPr>
        <p:spPr>
          <a:xfrm>
            <a:off x="3224594" y="2277208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E3C4A23-A076-9F20-AB9F-BD72989EC019}"/>
              </a:ext>
            </a:extLst>
          </p:cNvPr>
          <p:cNvSpPr txBox="1"/>
          <p:nvPr/>
        </p:nvSpPr>
        <p:spPr>
          <a:xfrm>
            <a:off x="4232560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263C2F-2767-930A-AA0F-E9B276FD3AA2}"/>
              </a:ext>
            </a:extLst>
          </p:cNvPr>
          <p:cNvSpPr txBox="1"/>
          <p:nvPr/>
        </p:nvSpPr>
        <p:spPr>
          <a:xfrm>
            <a:off x="5240526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248492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256458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264424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272390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286938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090812" y="3342525"/>
            <a:ext cx="89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210046" y="334252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172250" y="336977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180216" y="3342525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188182" y="336814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192857" y="334252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204114" y="333680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214329" y="3354423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167704" y="335442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231303" y="3368142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156823" y="4430153"/>
            <a:ext cx="79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171618" y="443015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172250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180216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106326" y="4399046"/>
            <a:ext cx="89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192857" y="443015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176770" y="4420528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264424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216755" y="4399046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231303" y="4399046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214098" y="5455567"/>
            <a:ext cx="77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15417625-4F87-466D-83B3-FD8BDA22C221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05" name="Flèche : pentagone 104">
              <a:extLst>
                <a:ext uri="{FF2B5EF4-FFF2-40B4-BE49-F238E27FC236}">
                  <a16:creationId xmlns:a16="http://schemas.microsoft.com/office/drawing/2014/main" id="{E91AAD7F-03A1-4F1D-BA5E-97064353B600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2E6A00E0-6D31-4793-A10D-54899CF82DC5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  <p:sp>
          <p:nvSpPr>
            <p:cNvPr id="107" name="Étoile : 5 branches 106">
              <a:extLst>
                <a:ext uri="{FF2B5EF4-FFF2-40B4-BE49-F238E27FC236}">
                  <a16:creationId xmlns:a16="http://schemas.microsoft.com/office/drawing/2014/main" id="{B5DA8233-02C3-4EE4-9B06-9AE6C164C9DE}"/>
                </a:ext>
              </a:extLst>
            </p:cNvPr>
            <p:cNvSpPr/>
            <p:nvPr/>
          </p:nvSpPr>
          <p:spPr>
            <a:xfrm>
              <a:off x="1118333" y="49358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Étoile : 5 branches 107">
              <a:extLst>
                <a:ext uri="{FF2B5EF4-FFF2-40B4-BE49-F238E27FC236}">
                  <a16:creationId xmlns:a16="http://schemas.microsoft.com/office/drawing/2014/main" id="{269C29D8-B719-477E-9B00-6E5ABAD55920}"/>
                </a:ext>
              </a:extLst>
            </p:cNvPr>
            <p:cNvSpPr/>
            <p:nvPr/>
          </p:nvSpPr>
          <p:spPr>
            <a:xfrm>
              <a:off x="1630733" y="49767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Étoile : 5 branches 108">
              <a:extLst>
                <a:ext uri="{FF2B5EF4-FFF2-40B4-BE49-F238E27FC236}">
                  <a16:creationId xmlns:a16="http://schemas.microsoft.com/office/drawing/2014/main" id="{E8B15AC9-BFD9-4250-9F7E-A62B44C58E5D}"/>
                </a:ext>
              </a:extLst>
            </p:cNvPr>
            <p:cNvSpPr/>
            <p:nvPr/>
          </p:nvSpPr>
          <p:spPr>
            <a:xfrm>
              <a:off x="9797375" y="42573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Étoile : 5 branches 109">
              <a:extLst>
                <a:ext uri="{FF2B5EF4-FFF2-40B4-BE49-F238E27FC236}">
                  <a16:creationId xmlns:a16="http://schemas.microsoft.com/office/drawing/2014/main" id="{B1A1C2F3-97D0-4CE2-88D1-120DC2C88999}"/>
                </a:ext>
              </a:extLst>
            </p:cNvPr>
            <p:cNvSpPr/>
            <p:nvPr/>
          </p:nvSpPr>
          <p:spPr>
            <a:xfrm>
              <a:off x="10309775" y="42982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Étoile : 5 branches 110">
              <a:extLst>
                <a:ext uri="{FF2B5EF4-FFF2-40B4-BE49-F238E27FC236}">
                  <a16:creationId xmlns:a16="http://schemas.microsoft.com/office/drawing/2014/main" id="{D33BD54E-A9E8-4CE0-A687-9A9C23A03D99}"/>
                </a:ext>
              </a:extLst>
            </p:cNvPr>
            <p:cNvSpPr/>
            <p:nvPr/>
          </p:nvSpPr>
          <p:spPr>
            <a:xfrm>
              <a:off x="10053575" y="712696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2" name="ZoneTexte 111">
            <a:extLst>
              <a:ext uri="{FF2B5EF4-FFF2-40B4-BE49-F238E27FC236}">
                <a16:creationId xmlns:a16="http://schemas.microsoft.com/office/drawing/2014/main" id="{985D839E-3007-41DB-B7E6-C676CAD90421}"/>
              </a:ext>
            </a:extLst>
          </p:cNvPr>
          <p:cNvSpPr txBox="1"/>
          <p:nvPr/>
        </p:nvSpPr>
        <p:spPr>
          <a:xfrm>
            <a:off x="933449" y="1322913"/>
            <a:ext cx="103250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récite collectivement la comptine sous forme de jeu du furet.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 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play</a:t>
            </a:r>
            <a:r>
              <a:rPr lang="fr-FR" b="1" dirty="0">
                <a:latin typeface="Acceseditionsscript Normal" panose="00000500000000000000" pitchFamily="50" charset="0"/>
              </a:rPr>
              <a:t> ‘the ferret </a:t>
            </a:r>
            <a:r>
              <a:rPr lang="fr-FR" b="1" dirty="0" err="1">
                <a:latin typeface="Acceseditionsscript Normal" panose="00000500000000000000" pitchFamily="50" charset="0"/>
              </a:rPr>
              <a:t>game</a:t>
            </a:r>
            <a:r>
              <a:rPr lang="fr-FR" b="1" dirty="0">
                <a:latin typeface="Acceseditionsscript Normal" panose="00000500000000000000" pitchFamily="50" charset="0"/>
              </a:rPr>
              <a:t>’ (count 1 by 1)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5017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96443D53-D185-443C-B794-E865B22934BD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A48DB9B2-1D8C-4069-BD38-3228CD21EF82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3109714-61F5-49AF-9AD9-6359E51ED27D}"/>
              </a:ext>
            </a:extLst>
          </p:cNvPr>
          <p:cNvSpPr txBox="1"/>
          <p:nvPr/>
        </p:nvSpPr>
        <p:spPr>
          <a:xfrm>
            <a:off x="0" y="594020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Listen</a:t>
            </a:r>
            <a:r>
              <a:rPr lang="fr-FR" b="1" dirty="0">
                <a:latin typeface="Acceseditionsscript Normal" panose="00000500000000000000" pitchFamily="50" charset="0"/>
              </a:rPr>
              <a:t>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« </a:t>
            </a:r>
            <a:r>
              <a:rPr lang="fr-FR" b="1" dirty="0" err="1">
                <a:latin typeface="Acceseditionsscript Normal" panose="00000500000000000000" pitchFamily="50" charset="0"/>
              </a:rPr>
              <a:t>counting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monster’s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en-GB" b="1" dirty="0">
                <a:latin typeface="Acceseditionsscript Normal" panose="00000500000000000000" pitchFamily="50" charset="0"/>
              </a:rPr>
              <a:t> »!”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Les élèves miment la chanson en même temps que le PE; puis répètent les paroles dès la deuxième écoute.</a:t>
            </a:r>
          </a:p>
        </p:txBody>
      </p: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E7017E6D-F12D-1031-EBAC-2BF01221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7" b="96923" l="1585" r="94295">
                        <a14:foregroundMark x1="62916" y1="7500" x2="42631" y2="5577"/>
                        <a14:foregroundMark x1="42631" y1="5577" x2="35182" y2="6923"/>
                        <a14:foregroundMark x1="35024" y1="7500" x2="60222" y2="14615"/>
                        <a14:foregroundMark x1="60222" y1="10192" x2="54675" y2="21731"/>
                        <a14:foregroundMark x1="55468" y1="9423" x2="52615" y2="19038"/>
                        <a14:foregroundMark x1="52615" y1="19038" x2="52773" y2="19423"/>
                        <a14:foregroundMark x1="47861" y1="21538" x2="46910" y2="33077"/>
                        <a14:foregroundMark x1="46910" y1="33077" x2="50079" y2="24038"/>
                        <a14:foregroundMark x1="50079" y1="24038" x2="45959" y2="21538"/>
                        <a14:foregroundMark x1="58162" y1="27692" x2="51981" y2="31538"/>
                        <a14:foregroundMark x1="62282" y1="36154" x2="63233" y2="48654"/>
                        <a14:foregroundMark x1="90967" y1="34038" x2="90967" y2="34038"/>
                        <a14:foregroundMark x1="92868" y1="41731" x2="92868" y2="41731"/>
                        <a14:foregroundMark x1="93502" y1="47115" x2="93502" y2="47115"/>
                        <a14:foregroundMark x1="94295" y1="41923" x2="94295" y2="41923"/>
                        <a14:foregroundMark x1="94136" y1="46538" x2="94136" y2="46538"/>
                        <a14:foregroundMark x1="57845" y1="9615" x2="57845" y2="9615"/>
                        <a14:foregroundMark x1="44216" y1="15000" x2="44216" y2="15000"/>
                        <a14:foregroundMark x1="4120" y1="33462" x2="4120" y2="33462"/>
                        <a14:foregroundMark x1="1743" y1="39808" x2="1743" y2="39808"/>
                        <a14:foregroundMark x1="38035" y1="8269" x2="41521" y2="19423"/>
                        <a14:foregroundMark x1="41521" y1="19423" x2="44216" y2="18846"/>
                        <a14:foregroundMark x1="41680" y1="12692" x2="34865" y2="16923"/>
                        <a14:foregroundMark x1="45166" y1="13077" x2="38193" y2="19615"/>
                        <a14:foregroundMark x1="45959" y1="15192" x2="48653" y2="27885"/>
                        <a14:foregroundMark x1="44532" y1="23077" x2="45800" y2="29231"/>
                        <a14:foregroundMark x1="49445" y1="17692" x2="51506" y2="27885"/>
                        <a14:foregroundMark x1="52456" y1="25962" x2="53090" y2="38846"/>
                        <a14:foregroundMark x1="53090" y1="38846" x2="53249" y2="39038"/>
                        <a14:foregroundMark x1="59113" y1="29038" x2="55151" y2="39808"/>
                        <a14:foregroundMark x1="42314" y1="25577" x2="38193" y2="36923"/>
                        <a14:foregroundMark x1="38193" y1="36923" x2="38193" y2="38077"/>
                        <a14:foregroundMark x1="40571" y1="26538" x2="35975" y2="36346"/>
                        <a14:foregroundMark x1="42631" y1="30577" x2="40729" y2="38846"/>
                        <a14:foregroundMark x1="52456" y1="42885" x2="43265" y2="43269"/>
                        <a14:foregroundMark x1="32488" y1="95577" x2="45642" y2="94231"/>
                        <a14:foregroundMark x1="37876" y1="96923" x2="37876" y2="96923"/>
                        <a14:foregroundMark x1="56418" y1="96538" x2="56418" y2="9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7084" y="1925260"/>
            <a:ext cx="4644841" cy="3827760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490889" y="3523669"/>
            <a:ext cx="62179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Je suis le monstre à compter.</a:t>
            </a:r>
          </a:p>
          <a:p>
            <a:endParaRPr lang="fr-FR" sz="2800" i="1" dirty="0"/>
          </a:p>
          <a:p>
            <a:r>
              <a:rPr lang="fr-FR" sz="3600" i="1" dirty="0" err="1">
                <a:latin typeface="Amandine" pitchFamily="2" charset="0"/>
              </a:rPr>
              <a:t>I’m</a:t>
            </a:r>
            <a:r>
              <a:rPr lang="fr-FR" sz="3600" i="1" dirty="0">
                <a:latin typeface="Amandine" pitchFamily="2" charset="0"/>
              </a:rPr>
              <a:t> the </a:t>
            </a:r>
            <a:r>
              <a:rPr lang="fr-FR" sz="3600" i="1" dirty="0" err="1">
                <a:latin typeface="Amandine" pitchFamily="2" charset="0"/>
              </a:rPr>
              <a:t>counting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monster</a:t>
            </a:r>
            <a:r>
              <a:rPr lang="fr-FR" sz="3600" i="1" dirty="0">
                <a:latin typeface="Amandine" pitchFamily="2" charset="0"/>
              </a:rPr>
              <a:t>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0A4A6AF-F978-4228-A536-B32065140D19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28D902F2-F800-4368-810F-2FDABABFF41E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786983E-CF44-49B7-A8DB-9C7D2D0BDA47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1750082-2BC9-4371-A7BD-8CCA3CDFB034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72EA9ACE-427A-48DE-BF49-18C0ECF9E346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43A0F096-689B-4063-A0C2-A8EA1CC07ED3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5670DDC9-D8B0-455C-AEDF-EB0AD1379BD4}"/>
              </a:ext>
            </a:extLst>
          </p:cNvPr>
          <p:cNvSpPr txBox="1"/>
          <p:nvPr/>
        </p:nvSpPr>
        <p:spPr>
          <a:xfrm>
            <a:off x="838200" y="1179343"/>
            <a:ext cx="10325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La comptine du Monstre à compter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Listen</a:t>
            </a:r>
            <a:r>
              <a:rPr lang="fr-FR" b="1" dirty="0">
                <a:latin typeface="Acceseditionsscript Normal" panose="00000500000000000000" pitchFamily="50" charset="0"/>
              </a:rPr>
              <a:t>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« </a:t>
            </a:r>
            <a:r>
              <a:rPr lang="fr-FR" b="1" dirty="0" err="1">
                <a:latin typeface="Acceseditionsscript Normal" panose="00000500000000000000" pitchFamily="50" charset="0"/>
              </a:rPr>
              <a:t>counting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monster’s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en-GB" b="1" dirty="0">
                <a:latin typeface="Acceseditionsscript Normal" panose="00000500000000000000" pitchFamily="50" charset="0"/>
              </a:rPr>
              <a:t> »!”</a:t>
            </a:r>
          </a:p>
        </p:txBody>
      </p:sp>
    </p:spTree>
    <p:extLst>
      <p:ext uri="{BB962C8B-B14F-4D97-AF65-F5344CB8AC3E}">
        <p14:creationId xmlns:p14="http://schemas.microsoft.com/office/powerpoint/2010/main" val="5726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365761" y="3485197"/>
            <a:ext cx="669519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Un drôle de monstre sans nez.</a:t>
            </a:r>
          </a:p>
          <a:p>
            <a:endParaRPr lang="fr-FR" sz="3500" dirty="0"/>
          </a:p>
          <a:p>
            <a:r>
              <a:rPr lang="fr-FR" sz="3600" i="1" dirty="0">
                <a:latin typeface="Amandine" pitchFamily="2" charset="0"/>
              </a:rPr>
              <a:t>A </a:t>
            </a:r>
            <a:r>
              <a:rPr lang="fr-FR" sz="3600" i="1" dirty="0" err="1">
                <a:latin typeface="Amandine" pitchFamily="2" charset="0"/>
              </a:rPr>
              <a:t>strange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monster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without</a:t>
            </a:r>
            <a:r>
              <a:rPr lang="fr-FR" sz="3600" i="1" dirty="0">
                <a:latin typeface="Amandine" pitchFamily="2" charset="0"/>
              </a:rPr>
              <a:t> a </a:t>
            </a:r>
            <a:r>
              <a:rPr lang="fr-FR" sz="3600" i="1" dirty="0" err="1">
                <a:latin typeface="Amandine" pitchFamily="2" charset="0"/>
              </a:rPr>
              <a:t>nose</a:t>
            </a:r>
            <a:r>
              <a:rPr lang="fr-FR" sz="3600" i="1" dirty="0">
                <a:latin typeface="Amandine" pitchFamily="2" charset="0"/>
              </a:rPr>
              <a:t>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DCFD6D-974A-4667-B4F3-EE84A1A143FB}"/>
              </a:ext>
            </a:extLst>
          </p:cNvPr>
          <p:cNvGrpSpPr/>
          <p:nvPr/>
        </p:nvGrpSpPr>
        <p:grpSpPr>
          <a:xfrm>
            <a:off x="6775637" y="1905652"/>
            <a:ext cx="4686041" cy="3827760"/>
            <a:chOff x="6775637" y="1905652"/>
            <a:chExt cx="4686041" cy="382776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6E309BE-8B2D-7CA7-8C89-2FA5691C40A0}"/>
                </a:ext>
              </a:extLst>
            </p:cNvPr>
            <p:cNvGrpSpPr/>
            <p:nvPr/>
          </p:nvGrpSpPr>
          <p:grpSpPr>
            <a:xfrm>
              <a:off x="6775637" y="1905652"/>
              <a:ext cx="4686041" cy="3827760"/>
              <a:chOff x="6775637" y="1905652"/>
              <a:chExt cx="4686041" cy="3827760"/>
            </a:xfrm>
          </p:grpSpPr>
          <p:pic>
            <p:nvPicPr>
              <p:cNvPr id="106" name="Image 105">
                <a:extLst>
                  <a:ext uri="{FF2B5EF4-FFF2-40B4-BE49-F238E27FC236}">
                    <a16:creationId xmlns:a16="http://schemas.microsoft.com/office/drawing/2014/main" id="{E7017E6D-F12D-1031-EBAC-2BF012213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77" b="96923" l="1585" r="94295">
                            <a14:foregroundMark x1="62916" y1="7500" x2="42631" y2="5577"/>
                            <a14:foregroundMark x1="42631" y1="5577" x2="35182" y2="6923"/>
                            <a14:foregroundMark x1="35024" y1="7500" x2="60222" y2="14615"/>
                            <a14:foregroundMark x1="60222" y1="10192" x2="54675" y2="21731"/>
                            <a14:foregroundMark x1="55468" y1="9423" x2="52615" y2="19038"/>
                            <a14:foregroundMark x1="52615" y1="19038" x2="52773" y2="19423"/>
                            <a14:foregroundMark x1="47861" y1="21538" x2="46910" y2="33077"/>
                            <a14:foregroundMark x1="46910" y1="33077" x2="50079" y2="24038"/>
                            <a14:foregroundMark x1="50079" y1="24038" x2="45959" y2="21538"/>
                            <a14:foregroundMark x1="58162" y1="27692" x2="51981" y2="31538"/>
                            <a14:foregroundMark x1="62282" y1="36154" x2="63233" y2="48654"/>
                            <a14:foregroundMark x1="90967" y1="34038" x2="90967" y2="34038"/>
                            <a14:foregroundMark x1="92868" y1="41731" x2="92868" y2="41731"/>
                            <a14:foregroundMark x1="93502" y1="47115" x2="93502" y2="47115"/>
                            <a14:foregroundMark x1="94295" y1="41923" x2="94295" y2="41923"/>
                            <a14:foregroundMark x1="94136" y1="46538" x2="94136" y2="46538"/>
                            <a14:foregroundMark x1="57845" y1="9615" x2="57845" y2="9615"/>
                            <a14:foregroundMark x1="44216" y1="15000" x2="44216" y2="15000"/>
                            <a14:foregroundMark x1="4120" y1="33462" x2="4120" y2="33462"/>
                            <a14:foregroundMark x1="1743" y1="39808" x2="1743" y2="39808"/>
                            <a14:foregroundMark x1="38035" y1="8269" x2="41521" y2="19423"/>
                            <a14:foregroundMark x1="41521" y1="19423" x2="44216" y2="18846"/>
                            <a14:foregroundMark x1="41680" y1="12692" x2="34865" y2="16923"/>
                            <a14:foregroundMark x1="45166" y1="13077" x2="38193" y2="19615"/>
                            <a14:foregroundMark x1="45959" y1="15192" x2="48653" y2="27885"/>
                            <a14:foregroundMark x1="44532" y1="23077" x2="45800" y2="29231"/>
                            <a14:foregroundMark x1="49445" y1="17692" x2="51506" y2="27885"/>
                            <a14:foregroundMark x1="52456" y1="25962" x2="53090" y2="38846"/>
                            <a14:foregroundMark x1="53090" y1="38846" x2="53249" y2="39038"/>
                            <a14:foregroundMark x1="59113" y1="29038" x2="55151" y2="39808"/>
                            <a14:foregroundMark x1="42314" y1="25577" x2="38193" y2="36923"/>
                            <a14:foregroundMark x1="38193" y1="36923" x2="38193" y2="38077"/>
                            <a14:foregroundMark x1="40571" y1="26538" x2="35975" y2="36346"/>
                            <a14:foregroundMark x1="42631" y1="30577" x2="40729" y2="38846"/>
                            <a14:foregroundMark x1="52456" y1="42885" x2="43265" y2="43269"/>
                            <a14:foregroundMark x1="32488" y1="95577" x2="45642" y2="94231"/>
                            <a14:foregroundMark x1="37876" y1="96923" x2="37876" y2="96923"/>
                            <a14:foregroundMark x1="56418" y1="96538" x2="56418" y2="965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16837" y="1905652"/>
                <a:ext cx="4644841" cy="382776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770A95-96DE-1386-2AA3-A44EA1EC1C22}"/>
                  </a:ext>
                </a:extLst>
              </p:cNvPr>
              <p:cNvSpPr/>
              <p:nvPr/>
            </p:nvSpPr>
            <p:spPr>
              <a:xfrm rot="312287">
                <a:off x="6775637" y="2735325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8CA334F-A8AC-EF59-4A0C-44AF83F93C74}"/>
                  </a:ext>
                </a:extLst>
              </p:cNvPr>
              <p:cNvSpPr/>
              <p:nvPr/>
            </p:nvSpPr>
            <p:spPr>
              <a:xfrm rot="21287713" flipH="1">
                <a:off x="10023042" y="2792650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41D44788-B7C5-B45D-670D-F4FF674FA0E6}"/>
                </a:ext>
              </a:extLst>
            </p:cNvPr>
            <p:cNvGrpSpPr/>
            <p:nvPr/>
          </p:nvGrpSpPr>
          <p:grpSpPr>
            <a:xfrm>
              <a:off x="7821816" y="2527050"/>
              <a:ext cx="2468804" cy="2015036"/>
              <a:chOff x="7821816" y="2527050"/>
              <a:chExt cx="2468804" cy="2015036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44A2A2A0-E0CD-2F8A-D0FE-5B9DFD404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23319" y="2578532"/>
                <a:ext cx="1867301" cy="1963554"/>
              </a:xfrm>
              <a:prstGeom prst="rect">
                <a:avLst/>
              </a:prstGeom>
            </p:spPr>
          </p:pic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CC4BC533-214E-C8AF-EE87-FE2C8BEF5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7821816" y="2527050"/>
                <a:ext cx="1707946" cy="1803898"/>
              </a:xfrm>
              <a:prstGeom prst="rect">
                <a:avLst/>
              </a:prstGeom>
            </p:spPr>
          </p:pic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D276786-2826-43BC-A09B-513D6D3F56C2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AF40DA0D-F959-426B-A187-D36397E702B6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B573992-F8CB-4E61-8766-8672BE1F2A4C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D2A36125-E1AB-4D2D-8B53-CC5FFAA8001B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20" name="Étoile : 5 branches 19">
                <a:extLst>
                  <a:ext uri="{FF2B5EF4-FFF2-40B4-BE49-F238E27FC236}">
                    <a16:creationId xmlns:a16="http://schemas.microsoft.com/office/drawing/2014/main" id="{E486A21E-0BB8-4E6C-A182-71EF4FA553F3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59886A8D-D552-4F41-BA91-76CFD750955B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8589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E7017E6D-F12D-1031-EBAC-2BF01221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7" b="96923" l="1585" r="94295">
                        <a14:foregroundMark x1="62916" y1="7500" x2="42631" y2="5577"/>
                        <a14:foregroundMark x1="42631" y1="5577" x2="35182" y2="6923"/>
                        <a14:foregroundMark x1="35024" y1="7500" x2="60222" y2="14615"/>
                        <a14:foregroundMark x1="60222" y1="10192" x2="54675" y2="21731"/>
                        <a14:foregroundMark x1="55468" y1="9423" x2="52615" y2="19038"/>
                        <a14:foregroundMark x1="52615" y1="19038" x2="52773" y2="19423"/>
                        <a14:foregroundMark x1="47861" y1="21538" x2="46910" y2="33077"/>
                        <a14:foregroundMark x1="46910" y1="33077" x2="50079" y2="24038"/>
                        <a14:foregroundMark x1="50079" y1="24038" x2="45959" y2="21538"/>
                        <a14:foregroundMark x1="58162" y1="27692" x2="51981" y2="31538"/>
                        <a14:foregroundMark x1="62282" y1="36154" x2="63233" y2="48654"/>
                        <a14:foregroundMark x1="90967" y1="34038" x2="90967" y2="34038"/>
                        <a14:foregroundMark x1="92868" y1="41731" x2="92868" y2="41731"/>
                        <a14:foregroundMark x1="93502" y1="47115" x2="93502" y2="47115"/>
                        <a14:foregroundMark x1="94295" y1="41923" x2="94295" y2="41923"/>
                        <a14:foregroundMark x1="94136" y1="46538" x2="94136" y2="46538"/>
                        <a14:foregroundMark x1="57845" y1="9615" x2="57845" y2="9615"/>
                        <a14:foregroundMark x1="44216" y1="15000" x2="44216" y2="15000"/>
                        <a14:foregroundMark x1="4120" y1="33462" x2="4120" y2="33462"/>
                        <a14:foregroundMark x1="1743" y1="39808" x2="1743" y2="39808"/>
                        <a14:foregroundMark x1="38035" y1="8269" x2="41521" y2="19423"/>
                        <a14:foregroundMark x1="41521" y1="19423" x2="44216" y2="18846"/>
                        <a14:foregroundMark x1="41680" y1="12692" x2="34865" y2="16923"/>
                        <a14:foregroundMark x1="45166" y1="13077" x2="38193" y2="19615"/>
                        <a14:foregroundMark x1="45959" y1="15192" x2="48653" y2="27885"/>
                        <a14:foregroundMark x1="44532" y1="23077" x2="45800" y2="29231"/>
                        <a14:foregroundMark x1="49445" y1="17692" x2="51506" y2="27885"/>
                        <a14:foregroundMark x1="52456" y1="25962" x2="53090" y2="38846"/>
                        <a14:foregroundMark x1="53090" y1="38846" x2="53249" y2="39038"/>
                        <a14:foregroundMark x1="59113" y1="29038" x2="55151" y2="39808"/>
                        <a14:foregroundMark x1="42314" y1="25577" x2="38193" y2="36923"/>
                        <a14:foregroundMark x1="38193" y1="36923" x2="38193" y2="38077"/>
                        <a14:foregroundMark x1="40571" y1="26538" x2="35975" y2="36346"/>
                        <a14:foregroundMark x1="42631" y1="30577" x2="40729" y2="38846"/>
                        <a14:foregroundMark x1="52456" y1="42885" x2="43265" y2="43269"/>
                        <a14:foregroundMark x1="32488" y1="95577" x2="45642" y2="94231"/>
                        <a14:foregroundMark x1="37876" y1="96923" x2="37876" y2="96923"/>
                        <a14:foregroundMark x1="56418" y1="96538" x2="56418" y2="9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7084" y="1925260"/>
            <a:ext cx="4644841" cy="3827760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490889" y="3523669"/>
            <a:ext cx="667639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Mais avec cinq yeux bien rangés.</a:t>
            </a:r>
          </a:p>
          <a:p>
            <a:endParaRPr lang="fr-FR" sz="3500" dirty="0"/>
          </a:p>
          <a:p>
            <a:r>
              <a:rPr lang="fr-FR" sz="3600" i="1" dirty="0">
                <a:latin typeface="Amandine" pitchFamily="2" charset="0"/>
              </a:rPr>
              <a:t>But </a:t>
            </a:r>
            <a:r>
              <a:rPr lang="fr-FR" sz="3600" i="1" dirty="0" err="1">
                <a:latin typeface="Amandine" pitchFamily="2" charset="0"/>
              </a:rPr>
              <a:t>with</a:t>
            </a:r>
            <a:r>
              <a:rPr lang="fr-FR" sz="3600" i="1" dirty="0">
                <a:latin typeface="Amandine" pitchFamily="2" charset="0"/>
              </a:rPr>
              <a:t> five </a:t>
            </a:r>
            <a:r>
              <a:rPr lang="fr-FR" sz="3600" i="1" dirty="0" err="1">
                <a:latin typeface="Amandine" pitchFamily="2" charset="0"/>
              </a:rPr>
              <a:t>neatly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arranged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eyes</a:t>
            </a:r>
            <a:r>
              <a:rPr lang="fr-FR" sz="3600" i="1" dirty="0">
                <a:latin typeface="Amandine" pitchFamily="2" charset="0"/>
              </a:rPr>
              <a:t>.</a:t>
            </a:r>
          </a:p>
          <a:p>
            <a:r>
              <a:rPr lang="fr-FR" sz="3500" i="1" dirty="0"/>
              <a:t>	</a:t>
            </a: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7BE38964-ED3E-9E68-AA7D-291D6B1F79BA}"/>
              </a:ext>
            </a:extLst>
          </p:cNvPr>
          <p:cNvSpPr/>
          <p:nvPr/>
        </p:nvSpPr>
        <p:spPr>
          <a:xfrm>
            <a:off x="8495119" y="2125133"/>
            <a:ext cx="1491606" cy="1301009"/>
          </a:xfrm>
          <a:custGeom>
            <a:avLst/>
            <a:gdLst>
              <a:gd name="connsiteX0" fmla="*/ 813981 w 1491606"/>
              <a:gd name="connsiteY0" fmla="*/ 29634 h 1301009"/>
              <a:gd name="connsiteX1" fmla="*/ 674281 w 1491606"/>
              <a:gd name="connsiteY1" fmla="*/ 25400 h 1301009"/>
              <a:gd name="connsiteX2" fmla="*/ 602314 w 1491606"/>
              <a:gd name="connsiteY2" fmla="*/ 12700 h 1301009"/>
              <a:gd name="connsiteX3" fmla="*/ 526114 w 1491606"/>
              <a:gd name="connsiteY3" fmla="*/ 4234 h 1301009"/>
              <a:gd name="connsiteX4" fmla="*/ 496481 w 1491606"/>
              <a:gd name="connsiteY4" fmla="*/ 0 h 1301009"/>
              <a:gd name="connsiteX5" fmla="*/ 280581 w 1491606"/>
              <a:gd name="connsiteY5" fmla="*/ 4234 h 1301009"/>
              <a:gd name="connsiteX6" fmla="*/ 217081 w 1491606"/>
              <a:gd name="connsiteY6" fmla="*/ 25400 h 1301009"/>
              <a:gd name="connsiteX7" fmla="*/ 183214 w 1491606"/>
              <a:gd name="connsiteY7" fmla="*/ 29634 h 1301009"/>
              <a:gd name="connsiteX8" fmla="*/ 153581 w 1491606"/>
              <a:gd name="connsiteY8" fmla="*/ 42334 h 1301009"/>
              <a:gd name="connsiteX9" fmla="*/ 119714 w 1491606"/>
              <a:gd name="connsiteY9" fmla="*/ 55034 h 1301009"/>
              <a:gd name="connsiteX10" fmla="*/ 94314 w 1491606"/>
              <a:gd name="connsiteY10" fmla="*/ 80434 h 1301009"/>
              <a:gd name="connsiteX11" fmla="*/ 43514 w 1491606"/>
              <a:gd name="connsiteY11" fmla="*/ 118534 h 1301009"/>
              <a:gd name="connsiteX12" fmla="*/ 18114 w 1491606"/>
              <a:gd name="connsiteY12" fmla="*/ 656167 h 1301009"/>
              <a:gd name="connsiteX13" fmla="*/ 9648 w 1491606"/>
              <a:gd name="connsiteY13" fmla="*/ 740834 h 1301009"/>
              <a:gd name="connsiteX14" fmla="*/ 1181 w 1491606"/>
              <a:gd name="connsiteY14" fmla="*/ 783167 h 1301009"/>
              <a:gd name="connsiteX15" fmla="*/ 18114 w 1491606"/>
              <a:gd name="connsiteY15" fmla="*/ 1024467 h 1301009"/>
              <a:gd name="connsiteX16" fmla="*/ 26581 w 1491606"/>
              <a:gd name="connsiteY16" fmla="*/ 1066800 h 1301009"/>
              <a:gd name="connsiteX17" fmla="*/ 30814 w 1491606"/>
              <a:gd name="connsiteY17" fmla="*/ 1083734 h 1301009"/>
              <a:gd name="connsiteX18" fmla="*/ 39281 w 1491606"/>
              <a:gd name="connsiteY18" fmla="*/ 1096434 h 1301009"/>
              <a:gd name="connsiteX19" fmla="*/ 47748 w 1491606"/>
              <a:gd name="connsiteY19" fmla="*/ 1126067 h 1301009"/>
              <a:gd name="connsiteX20" fmla="*/ 60448 w 1491606"/>
              <a:gd name="connsiteY20" fmla="*/ 1134534 h 1301009"/>
              <a:gd name="connsiteX21" fmla="*/ 77381 w 1491606"/>
              <a:gd name="connsiteY21" fmla="*/ 1172634 h 1301009"/>
              <a:gd name="connsiteX22" fmla="*/ 90081 w 1491606"/>
              <a:gd name="connsiteY22" fmla="*/ 1176867 h 1301009"/>
              <a:gd name="connsiteX23" fmla="*/ 94314 w 1491606"/>
              <a:gd name="connsiteY23" fmla="*/ 1189567 h 1301009"/>
              <a:gd name="connsiteX24" fmla="*/ 145114 w 1491606"/>
              <a:gd name="connsiteY24" fmla="*/ 1210734 h 1301009"/>
              <a:gd name="connsiteX25" fmla="*/ 183214 w 1491606"/>
              <a:gd name="connsiteY25" fmla="*/ 1227667 h 1301009"/>
              <a:gd name="connsiteX26" fmla="*/ 195914 w 1491606"/>
              <a:gd name="connsiteY26" fmla="*/ 1244600 h 1301009"/>
              <a:gd name="connsiteX27" fmla="*/ 229781 w 1491606"/>
              <a:gd name="connsiteY27" fmla="*/ 1261534 h 1301009"/>
              <a:gd name="connsiteX28" fmla="*/ 242481 w 1491606"/>
              <a:gd name="connsiteY28" fmla="*/ 1270000 h 1301009"/>
              <a:gd name="connsiteX29" fmla="*/ 255181 w 1491606"/>
              <a:gd name="connsiteY29" fmla="*/ 1274234 h 1301009"/>
              <a:gd name="connsiteX30" fmla="*/ 297514 w 1491606"/>
              <a:gd name="connsiteY30" fmla="*/ 1282700 h 1301009"/>
              <a:gd name="connsiteX31" fmla="*/ 801281 w 1491606"/>
              <a:gd name="connsiteY31" fmla="*/ 1291167 h 1301009"/>
              <a:gd name="connsiteX32" fmla="*/ 1042581 w 1491606"/>
              <a:gd name="connsiteY32" fmla="*/ 1291167 h 1301009"/>
              <a:gd name="connsiteX33" fmla="*/ 1101848 w 1491606"/>
              <a:gd name="connsiteY33" fmla="*/ 1286934 h 1301009"/>
              <a:gd name="connsiteX34" fmla="*/ 1114548 w 1491606"/>
              <a:gd name="connsiteY34" fmla="*/ 1282700 h 1301009"/>
              <a:gd name="connsiteX35" fmla="*/ 1135714 w 1491606"/>
              <a:gd name="connsiteY35" fmla="*/ 1278467 h 1301009"/>
              <a:gd name="connsiteX36" fmla="*/ 1152648 w 1491606"/>
              <a:gd name="connsiteY36" fmla="*/ 1274234 h 1301009"/>
              <a:gd name="connsiteX37" fmla="*/ 1169581 w 1491606"/>
              <a:gd name="connsiteY37" fmla="*/ 1265767 h 1301009"/>
              <a:gd name="connsiteX38" fmla="*/ 1190748 w 1491606"/>
              <a:gd name="connsiteY38" fmla="*/ 1261534 h 1301009"/>
              <a:gd name="connsiteX39" fmla="*/ 1199214 w 1491606"/>
              <a:gd name="connsiteY39" fmla="*/ 1248834 h 1301009"/>
              <a:gd name="connsiteX40" fmla="*/ 1237314 w 1491606"/>
              <a:gd name="connsiteY40" fmla="*/ 1236134 h 1301009"/>
              <a:gd name="connsiteX41" fmla="*/ 1250014 w 1491606"/>
              <a:gd name="connsiteY41" fmla="*/ 1223434 h 1301009"/>
              <a:gd name="connsiteX42" fmla="*/ 1266948 w 1491606"/>
              <a:gd name="connsiteY42" fmla="*/ 1214967 h 1301009"/>
              <a:gd name="connsiteX43" fmla="*/ 1300814 w 1491606"/>
              <a:gd name="connsiteY43" fmla="*/ 1189567 h 1301009"/>
              <a:gd name="connsiteX44" fmla="*/ 1326214 w 1491606"/>
              <a:gd name="connsiteY44" fmla="*/ 1164167 h 1301009"/>
              <a:gd name="connsiteX45" fmla="*/ 1334681 w 1491606"/>
              <a:gd name="connsiteY45" fmla="*/ 1147234 h 1301009"/>
              <a:gd name="connsiteX46" fmla="*/ 1351614 w 1491606"/>
              <a:gd name="connsiteY46" fmla="*/ 1087967 h 1301009"/>
              <a:gd name="connsiteX47" fmla="*/ 1368548 w 1491606"/>
              <a:gd name="connsiteY47" fmla="*/ 999067 h 1301009"/>
              <a:gd name="connsiteX48" fmla="*/ 1372781 w 1491606"/>
              <a:gd name="connsiteY48" fmla="*/ 969434 h 1301009"/>
              <a:gd name="connsiteX49" fmla="*/ 1381248 w 1491606"/>
              <a:gd name="connsiteY49" fmla="*/ 939800 h 1301009"/>
              <a:gd name="connsiteX50" fmla="*/ 1389714 w 1491606"/>
              <a:gd name="connsiteY50" fmla="*/ 872067 h 1301009"/>
              <a:gd name="connsiteX51" fmla="*/ 1406648 w 1491606"/>
              <a:gd name="connsiteY51" fmla="*/ 833967 h 1301009"/>
              <a:gd name="connsiteX52" fmla="*/ 1436281 w 1491606"/>
              <a:gd name="connsiteY52" fmla="*/ 706967 h 1301009"/>
              <a:gd name="connsiteX53" fmla="*/ 1448981 w 1491606"/>
              <a:gd name="connsiteY53" fmla="*/ 656167 h 1301009"/>
              <a:gd name="connsiteX54" fmla="*/ 1470148 w 1491606"/>
              <a:gd name="connsiteY54" fmla="*/ 550334 h 1301009"/>
              <a:gd name="connsiteX55" fmla="*/ 1482848 w 1491606"/>
              <a:gd name="connsiteY55" fmla="*/ 524934 h 1301009"/>
              <a:gd name="connsiteX56" fmla="*/ 1491314 w 1491606"/>
              <a:gd name="connsiteY56" fmla="*/ 478367 h 1301009"/>
              <a:gd name="connsiteX57" fmla="*/ 1478614 w 1491606"/>
              <a:gd name="connsiteY57" fmla="*/ 254000 h 1301009"/>
              <a:gd name="connsiteX58" fmla="*/ 1465914 w 1491606"/>
              <a:gd name="connsiteY58" fmla="*/ 220134 h 1301009"/>
              <a:gd name="connsiteX59" fmla="*/ 1457448 w 1491606"/>
              <a:gd name="connsiteY59" fmla="*/ 194734 h 1301009"/>
              <a:gd name="connsiteX60" fmla="*/ 1448981 w 1491606"/>
              <a:gd name="connsiteY60" fmla="*/ 160867 h 1301009"/>
              <a:gd name="connsiteX61" fmla="*/ 1419348 w 1491606"/>
              <a:gd name="connsiteY61" fmla="*/ 131234 h 1301009"/>
              <a:gd name="connsiteX62" fmla="*/ 1389714 w 1491606"/>
              <a:gd name="connsiteY62" fmla="*/ 93134 h 1301009"/>
              <a:gd name="connsiteX63" fmla="*/ 1377014 w 1491606"/>
              <a:gd name="connsiteY63" fmla="*/ 76200 h 1301009"/>
              <a:gd name="connsiteX64" fmla="*/ 1296581 w 1491606"/>
              <a:gd name="connsiteY64" fmla="*/ 33867 h 1301009"/>
              <a:gd name="connsiteX65" fmla="*/ 1224614 w 1491606"/>
              <a:gd name="connsiteY65" fmla="*/ 12700 h 1301009"/>
              <a:gd name="connsiteX66" fmla="*/ 1097614 w 1491606"/>
              <a:gd name="connsiteY66" fmla="*/ 0 h 1301009"/>
              <a:gd name="connsiteX67" fmla="*/ 763181 w 1491606"/>
              <a:gd name="connsiteY67" fmla="*/ 4234 h 13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91606" h="1301009">
                <a:moveTo>
                  <a:pt x="813981" y="29634"/>
                </a:moveTo>
                <a:lnTo>
                  <a:pt x="674281" y="25400"/>
                </a:lnTo>
                <a:cubicBezTo>
                  <a:pt x="631297" y="23303"/>
                  <a:pt x="647184" y="19347"/>
                  <a:pt x="602314" y="12700"/>
                </a:cubicBezTo>
                <a:cubicBezTo>
                  <a:pt x="577034" y="8955"/>
                  <a:pt x="551488" y="7279"/>
                  <a:pt x="526114" y="4234"/>
                </a:cubicBezTo>
                <a:cubicBezTo>
                  <a:pt x="516207" y="3045"/>
                  <a:pt x="506359" y="1411"/>
                  <a:pt x="496481" y="0"/>
                </a:cubicBezTo>
                <a:cubicBezTo>
                  <a:pt x="424514" y="1411"/>
                  <a:pt x="352469" y="579"/>
                  <a:pt x="280581" y="4234"/>
                </a:cubicBezTo>
                <a:cubicBezTo>
                  <a:pt x="244398" y="6074"/>
                  <a:pt x="249920" y="16643"/>
                  <a:pt x="217081" y="25400"/>
                </a:cubicBezTo>
                <a:cubicBezTo>
                  <a:pt x="206088" y="28332"/>
                  <a:pt x="194503" y="28223"/>
                  <a:pt x="183214" y="29634"/>
                </a:cubicBezTo>
                <a:cubicBezTo>
                  <a:pt x="173336" y="33867"/>
                  <a:pt x="163559" y="38343"/>
                  <a:pt x="153581" y="42334"/>
                </a:cubicBezTo>
                <a:cubicBezTo>
                  <a:pt x="142387" y="46812"/>
                  <a:pt x="129856" y="48514"/>
                  <a:pt x="119714" y="55034"/>
                </a:cubicBezTo>
                <a:cubicBezTo>
                  <a:pt x="109642" y="61509"/>
                  <a:pt x="103141" y="72343"/>
                  <a:pt x="94314" y="80434"/>
                </a:cubicBezTo>
                <a:cubicBezTo>
                  <a:pt x="72173" y="100730"/>
                  <a:pt x="67857" y="102304"/>
                  <a:pt x="43514" y="118534"/>
                </a:cubicBezTo>
                <a:cubicBezTo>
                  <a:pt x="-1568" y="321419"/>
                  <a:pt x="41592" y="116163"/>
                  <a:pt x="18114" y="656167"/>
                </a:cubicBezTo>
                <a:cubicBezTo>
                  <a:pt x="16882" y="684503"/>
                  <a:pt x="15211" y="713022"/>
                  <a:pt x="9648" y="740834"/>
                </a:cubicBezTo>
                <a:lnTo>
                  <a:pt x="1181" y="783167"/>
                </a:lnTo>
                <a:cubicBezTo>
                  <a:pt x="7944" y="1101067"/>
                  <a:pt x="-14140" y="895453"/>
                  <a:pt x="18114" y="1024467"/>
                </a:cubicBezTo>
                <a:cubicBezTo>
                  <a:pt x="21604" y="1038428"/>
                  <a:pt x="23566" y="1052729"/>
                  <a:pt x="26581" y="1066800"/>
                </a:cubicBezTo>
                <a:cubicBezTo>
                  <a:pt x="27800" y="1072489"/>
                  <a:pt x="28522" y="1078386"/>
                  <a:pt x="30814" y="1083734"/>
                </a:cubicBezTo>
                <a:cubicBezTo>
                  <a:pt x="32818" y="1088411"/>
                  <a:pt x="36459" y="1092201"/>
                  <a:pt x="39281" y="1096434"/>
                </a:cubicBezTo>
                <a:cubicBezTo>
                  <a:pt x="39558" y="1097544"/>
                  <a:pt x="45538" y="1123304"/>
                  <a:pt x="47748" y="1126067"/>
                </a:cubicBezTo>
                <a:cubicBezTo>
                  <a:pt x="50926" y="1130040"/>
                  <a:pt x="56215" y="1131712"/>
                  <a:pt x="60448" y="1134534"/>
                </a:cubicBezTo>
                <a:cubicBezTo>
                  <a:pt x="63983" y="1155748"/>
                  <a:pt x="59785" y="1160903"/>
                  <a:pt x="77381" y="1172634"/>
                </a:cubicBezTo>
                <a:cubicBezTo>
                  <a:pt x="81094" y="1175109"/>
                  <a:pt x="85848" y="1175456"/>
                  <a:pt x="90081" y="1176867"/>
                </a:cubicBezTo>
                <a:cubicBezTo>
                  <a:pt x="91492" y="1181100"/>
                  <a:pt x="91159" y="1186412"/>
                  <a:pt x="94314" y="1189567"/>
                </a:cubicBezTo>
                <a:cubicBezTo>
                  <a:pt x="113838" y="1209091"/>
                  <a:pt x="120658" y="1206657"/>
                  <a:pt x="145114" y="1210734"/>
                </a:cubicBezTo>
                <a:cubicBezTo>
                  <a:pt x="149820" y="1212616"/>
                  <a:pt x="178020" y="1223215"/>
                  <a:pt x="183214" y="1227667"/>
                </a:cubicBezTo>
                <a:cubicBezTo>
                  <a:pt x="188571" y="1232259"/>
                  <a:pt x="190925" y="1239611"/>
                  <a:pt x="195914" y="1244600"/>
                </a:cubicBezTo>
                <a:cubicBezTo>
                  <a:pt x="210306" y="1258991"/>
                  <a:pt x="211937" y="1257072"/>
                  <a:pt x="229781" y="1261534"/>
                </a:cubicBezTo>
                <a:cubicBezTo>
                  <a:pt x="234014" y="1264356"/>
                  <a:pt x="237930" y="1267725"/>
                  <a:pt x="242481" y="1270000"/>
                </a:cubicBezTo>
                <a:cubicBezTo>
                  <a:pt x="246472" y="1271996"/>
                  <a:pt x="250833" y="1273231"/>
                  <a:pt x="255181" y="1274234"/>
                </a:cubicBezTo>
                <a:cubicBezTo>
                  <a:pt x="269203" y="1277470"/>
                  <a:pt x="283130" y="1282254"/>
                  <a:pt x="297514" y="1282700"/>
                </a:cubicBezTo>
                <a:cubicBezTo>
                  <a:pt x="465379" y="1287905"/>
                  <a:pt x="633359" y="1288345"/>
                  <a:pt x="801281" y="1291167"/>
                </a:cubicBezTo>
                <a:cubicBezTo>
                  <a:pt x="893343" y="1309578"/>
                  <a:pt x="826183" y="1297724"/>
                  <a:pt x="1042581" y="1291167"/>
                </a:cubicBezTo>
                <a:cubicBezTo>
                  <a:pt x="1062378" y="1290567"/>
                  <a:pt x="1082092" y="1288345"/>
                  <a:pt x="1101848" y="1286934"/>
                </a:cubicBezTo>
                <a:cubicBezTo>
                  <a:pt x="1106081" y="1285523"/>
                  <a:pt x="1110219" y="1283782"/>
                  <a:pt x="1114548" y="1282700"/>
                </a:cubicBezTo>
                <a:cubicBezTo>
                  <a:pt x="1121528" y="1280955"/>
                  <a:pt x="1128690" y="1280028"/>
                  <a:pt x="1135714" y="1278467"/>
                </a:cubicBezTo>
                <a:cubicBezTo>
                  <a:pt x="1141394" y="1277205"/>
                  <a:pt x="1147003" y="1275645"/>
                  <a:pt x="1152648" y="1274234"/>
                </a:cubicBezTo>
                <a:cubicBezTo>
                  <a:pt x="1158292" y="1271412"/>
                  <a:pt x="1163594" y="1267763"/>
                  <a:pt x="1169581" y="1265767"/>
                </a:cubicBezTo>
                <a:cubicBezTo>
                  <a:pt x="1176407" y="1263492"/>
                  <a:pt x="1184501" y="1265104"/>
                  <a:pt x="1190748" y="1261534"/>
                </a:cubicBezTo>
                <a:cubicBezTo>
                  <a:pt x="1195165" y="1259010"/>
                  <a:pt x="1195306" y="1252091"/>
                  <a:pt x="1199214" y="1248834"/>
                </a:cubicBezTo>
                <a:cubicBezTo>
                  <a:pt x="1210284" y="1239609"/>
                  <a:pt x="1223982" y="1238800"/>
                  <a:pt x="1237314" y="1236134"/>
                </a:cubicBezTo>
                <a:cubicBezTo>
                  <a:pt x="1241547" y="1231901"/>
                  <a:pt x="1245142" y="1226914"/>
                  <a:pt x="1250014" y="1223434"/>
                </a:cubicBezTo>
                <a:cubicBezTo>
                  <a:pt x="1255149" y="1219766"/>
                  <a:pt x="1262156" y="1219074"/>
                  <a:pt x="1266948" y="1214967"/>
                </a:cubicBezTo>
                <a:cubicBezTo>
                  <a:pt x="1302188" y="1184762"/>
                  <a:pt x="1253732" y="1208401"/>
                  <a:pt x="1300814" y="1189567"/>
                </a:cubicBezTo>
                <a:cubicBezTo>
                  <a:pt x="1309281" y="1181100"/>
                  <a:pt x="1320859" y="1174876"/>
                  <a:pt x="1326214" y="1164167"/>
                </a:cubicBezTo>
                <a:cubicBezTo>
                  <a:pt x="1329036" y="1158523"/>
                  <a:pt x="1332337" y="1153093"/>
                  <a:pt x="1334681" y="1147234"/>
                </a:cubicBezTo>
                <a:cubicBezTo>
                  <a:pt x="1342194" y="1128451"/>
                  <a:pt x="1347025" y="1107471"/>
                  <a:pt x="1351614" y="1087967"/>
                </a:cubicBezTo>
                <a:cubicBezTo>
                  <a:pt x="1361057" y="1047834"/>
                  <a:pt x="1361569" y="1043270"/>
                  <a:pt x="1368548" y="999067"/>
                </a:cubicBezTo>
                <a:cubicBezTo>
                  <a:pt x="1370104" y="989211"/>
                  <a:pt x="1370690" y="979190"/>
                  <a:pt x="1372781" y="969434"/>
                </a:cubicBezTo>
                <a:cubicBezTo>
                  <a:pt x="1374934" y="959389"/>
                  <a:pt x="1378426" y="949678"/>
                  <a:pt x="1381248" y="939800"/>
                </a:cubicBezTo>
                <a:cubicBezTo>
                  <a:pt x="1381515" y="937397"/>
                  <a:pt x="1387631" y="878732"/>
                  <a:pt x="1389714" y="872067"/>
                </a:cubicBezTo>
                <a:cubicBezTo>
                  <a:pt x="1393859" y="858802"/>
                  <a:pt x="1402875" y="847343"/>
                  <a:pt x="1406648" y="833967"/>
                </a:cubicBezTo>
                <a:cubicBezTo>
                  <a:pt x="1418449" y="792129"/>
                  <a:pt x="1426212" y="749255"/>
                  <a:pt x="1436281" y="706967"/>
                </a:cubicBezTo>
                <a:cubicBezTo>
                  <a:pt x="1440324" y="689987"/>
                  <a:pt x="1446512" y="673446"/>
                  <a:pt x="1448981" y="656167"/>
                </a:cubicBezTo>
                <a:cubicBezTo>
                  <a:pt x="1455270" y="612144"/>
                  <a:pt x="1455787" y="591022"/>
                  <a:pt x="1470148" y="550334"/>
                </a:cubicBezTo>
                <a:cubicBezTo>
                  <a:pt x="1473299" y="541408"/>
                  <a:pt x="1478615" y="533401"/>
                  <a:pt x="1482848" y="524934"/>
                </a:cubicBezTo>
                <a:cubicBezTo>
                  <a:pt x="1485670" y="509412"/>
                  <a:pt x="1490992" y="494140"/>
                  <a:pt x="1491314" y="478367"/>
                </a:cubicBezTo>
                <a:cubicBezTo>
                  <a:pt x="1492188" y="435547"/>
                  <a:pt x="1491914" y="315179"/>
                  <a:pt x="1478614" y="254000"/>
                </a:cubicBezTo>
                <a:cubicBezTo>
                  <a:pt x="1476053" y="242219"/>
                  <a:pt x="1469969" y="231488"/>
                  <a:pt x="1465914" y="220134"/>
                </a:cubicBezTo>
                <a:cubicBezTo>
                  <a:pt x="1462912" y="211729"/>
                  <a:pt x="1459900" y="203315"/>
                  <a:pt x="1457448" y="194734"/>
                </a:cubicBezTo>
                <a:cubicBezTo>
                  <a:pt x="1454251" y="183545"/>
                  <a:pt x="1453457" y="171608"/>
                  <a:pt x="1448981" y="160867"/>
                </a:cubicBezTo>
                <a:cubicBezTo>
                  <a:pt x="1442995" y="146500"/>
                  <a:pt x="1430978" y="139957"/>
                  <a:pt x="1419348" y="131234"/>
                </a:cubicBezTo>
                <a:cubicBezTo>
                  <a:pt x="1396143" y="92559"/>
                  <a:pt x="1418673" y="126230"/>
                  <a:pt x="1389714" y="93134"/>
                </a:cubicBezTo>
                <a:cubicBezTo>
                  <a:pt x="1385068" y="87824"/>
                  <a:pt x="1382704" y="80373"/>
                  <a:pt x="1377014" y="76200"/>
                </a:cubicBezTo>
                <a:cubicBezTo>
                  <a:pt x="1351422" y="57432"/>
                  <a:pt x="1325325" y="45365"/>
                  <a:pt x="1296581" y="33867"/>
                </a:cubicBezTo>
                <a:cubicBezTo>
                  <a:pt x="1269276" y="22945"/>
                  <a:pt x="1254258" y="16935"/>
                  <a:pt x="1224614" y="12700"/>
                </a:cubicBezTo>
                <a:cubicBezTo>
                  <a:pt x="1198138" y="8918"/>
                  <a:pt x="1130873" y="3024"/>
                  <a:pt x="1097614" y="0"/>
                </a:cubicBezTo>
                <a:lnTo>
                  <a:pt x="763181" y="4234"/>
                </a:lnTo>
              </a:path>
            </a:pathLst>
          </a:custGeom>
          <a:solidFill>
            <a:srgbClr val="96519F"/>
          </a:solidFill>
          <a:ln>
            <a:solidFill>
              <a:srgbClr val="965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A41452-C5DC-A377-723B-31ACE13F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17" b="95541" l="9945" r="89503">
                        <a14:foregroundMark x1="56354" y1="91083" x2="56354" y2="91083"/>
                        <a14:foregroundMark x1="55801" y1="95541" x2="55801" y2="955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083" y="2888728"/>
            <a:ext cx="580992" cy="5039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34FABB-9846-7486-4A5B-1A928E81F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083" y="2169010"/>
            <a:ext cx="571499" cy="5424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9E1F0A-0731-365D-E96E-FC1D897AD4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11" b="89441" l="4167" r="89881">
                        <a14:foregroundMark x1="42262" y1="7453" x2="42262" y2="7453"/>
                        <a14:foregroundMark x1="5357" y1="45342" x2="5357" y2="45342"/>
                        <a14:foregroundMark x1="4167" y1="45963" x2="4167" y2="45963"/>
                        <a14:foregroundMark x1="82143" y1="54037" x2="82143" y2="54037"/>
                        <a14:foregroundMark x1="80952" y1="45342" x2="80952" y2="45342"/>
                        <a14:foregroundMark x1="79762" y1="40373" x2="79762" y2="40373"/>
                        <a14:foregroundMark x1="46429" y1="89441" x2="46429" y2="89441"/>
                        <a14:foregroundMark x1="41071" y1="89441" x2="41071" y2="89441"/>
                        <a14:foregroundMark x1="32143" y1="88199" x2="60119" y2="8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4613" y="2163763"/>
            <a:ext cx="571499" cy="5476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328BD9-5994-E9AE-E042-6FB18FCC63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2273" y1="13158" x2="52273" y2="13158"/>
                        <a14:foregroundMark x1="21364" y1="47895" x2="21364" y2="47895"/>
                        <a14:foregroundMark x1="22727" y1="56842" x2="22727" y2="56842"/>
                        <a14:foregroundMark x1="22273" y1="56316" x2="22273" y2="56316"/>
                        <a14:foregroundMark x1="44091" y1="81053" x2="44091" y2="81053"/>
                        <a14:foregroundMark x1="79091" y1="54737" x2="79091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5193" y="2484618"/>
            <a:ext cx="730564" cy="63094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B1DC26-C94C-50D3-190C-89C8C786E3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5475" y="2828744"/>
            <a:ext cx="653225" cy="719816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F3F7E3B1-33AC-460C-A123-7CE99BA6D707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id="{7F72E3B8-2AAB-4C2F-92F1-1B1E62D0E29F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7DEF683-993A-4A8C-A818-0A190EA2A915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FBA7A63E-4E83-4434-8D70-33CBB1BE8E08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15BA5FF1-B25F-4CA3-B963-35D3C861B449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Étoile : 5 branches 21">
                <a:extLst>
                  <a:ext uri="{FF2B5EF4-FFF2-40B4-BE49-F238E27FC236}">
                    <a16:creationId xmlns:a16="http://schemas.microsoft.com/office/drawing/2014/main" id="{290A4798-B1B6-45BD-AACE-CD9833F4FEAB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5356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365761" y="3485197"/>
            <a:ext cx="62179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Avec une main d’un côté.</a:t>
            </a:r>
          </a:p>
          <a:p>
            <a:endParaRPr lang="fr-FR" sz="2800" i="1" dirty="0"/>
          </a:p>
          <a:p>
            <a:r>
              <a:rPr lang="fr-FR" sz="3600" i="1" dirty="0">
                <a:latin typeface="Amandine" pitchFamily="2" charset="0"/>
              </a:rPr>
              <a:t>One hand on </a:t>
            </a:r>
            <a:r>
              <a:rPr lang="fr-FR" sz="3600" i="1" dirty="0" err="1">
                <a:latin typeface="Amandine" pitchFamily="2" charset="0"/>
              </a:rPr>
              <a:t>this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side</a:t>
            </a:r>
            <a:r>
              <a:rPr lang="fr-FR" sz="3600" i="1" dirty="0">
                <a:latin typeface="Amandine" pitchFamily="2" charset="0"/>
              </a:rPr>
              <a:t>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3384276-7207-4345-9AB9-8C618F0B1A30}"/>
              </a:ext>
            </a:extLst>
          </p:cNvPr>
          <p:cNvGrpSpPr/>
          <p:nvPr/>
        </p:nvGrpSpPr>
        <p:grpSpPr>
          <a:xfrm>
            <a:off x="6664641" y="1905652"/>
            <a:ext cx="4797037" cy="3827760"/>
            <a:chOff x="6664641" y="1905652"/>
            <a:chExt cx="4797037" cy="382776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6E309BE-8B2D-7CA7-8C89-2FA5691C40A0}"/>
                </a:ext>
              </a:extLst>
            </p:cNvPr>
            <p:cNvGrpSpPr/>
            <p:nvPr/>
          </p:nvGrpSpPr>
          <p:grpSpPr>
            <a:xfrm>
              <a:off x="6775637" y="1905652"/>
              <a:ext cx="4686041" cy="3827760"/>
              <a:chOff x="6775637" y="1905652"/>
              <a:chExt cx="4686041" cy="3827760"/>
            </a:xfrm>
          </p:grpSpPr>
          <p:pic>
            <p:nvPicPr>
              <p:cNvPr id="106" name="Image 105">
                <a:extLst>
                  <a:ext uri="{FF2B5EF4-FFF2-40B4-BE49-F238E27FC236}">
                    <a16:creationId xmlns:a16="http://schemas.microsoft.com/office/drawing/2014/main" id="{E7017E6D-F12D-1031-EBAC-2BF012213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77" b="96923" l="1585" r="94295">
                            <a14:foregroundMark x1="62916" y1="7500" x2="42631" y2="5577"/>
                            <a14:foregroundMark x1="42631" y1="5577" x2="35182" y2="6923"/>
                            <a14:foregroundMark x1="35024" y1="7500" x2="60222" y2="14615"/>
                            <a14:foregroundMark x1="60222" y1="10192" x2="54675" y2="21731"/>
                            <a14:foregroundMark x1="55468" y1="9423" x2="52615" y2="19038"/>
                            <a14:foregroundMark x1="52615" y1="19038" x2="52773" y2="19423"/>
                            <a14:foregroundMark x1="47861" y1="21538" x2="46910" y2="33077"/>
                            <a14:foregroundMark x1="46910" y1="33077" x2="50079" y2="24038"/>
                            <a14:foregroundMark x1="50079" y1="24038" x2="45959" y2="21538"/>
                            <a14:foregroundMark x1="58162" y1="27692" x2="51981" y2="31538"/>
                            <a14:foregroundMark x1="62282" y1="36154" x2="63233" y2="48654"/>
                            <a14:foregroundMark x1="90967" y1="34038" x2="90967" y2="34038"/>
                            <a14:foregroundMark x1="92868" y1="41731" x2="92868" y2="41731"/>
                            <a14:foregroundMark x1="93502" y1="47115" x2="93502" y2="47115"/>
                            <a14:foregroundMark x1="94295" y1="41923" x2="94295" y2="41923"/>
                            <a14:foregroundMark x1="94136" y1="46538" x2="94136" y2="46538"/>
                            <a14:foregroundMark x1="57845" y1="9615" x2="57845" y2="9615"/>
                            <a14:foregroundMark x1="44216" y1="15000" x2="44216" y2="15000"/>
                            <a14:foregroundMark x1="4120" y1="33462" x2="4120" y2="33462"/>
                            <a14:foregroundMark x1="1743" y1="39808" x2="1743" y2="39808"/>
                            <a14:foregroundMark x1="38035" y1="8269" x2="41521" y2="19423"/>
                            <a14:foregroundMark x1="41521" y1="19423" x2="44216" y2="18846"/>
                            <a14:foregroundMark x1="41680" y1="12692" x2="34865" y2="16923"/>
                            <a14:foregroundMark x1="45166" y1="13077" x2="38193" y2="19615"/>
                            <a14:foregroundMark x1="45959" y1="15192" x2="48653" y2="27885"/>
                            <a14:foregroundMark x1="44532" y1="23077" x2="45800" y2="29231"/>
                            <a14:foregroundMark x1="49445" y1="17692" x2="51506" y2="27885"/>
                            <a14:foregroundMark x1="52456" y1="25962" x2="53090" y2="38846"/>
                            <a14:foregroundMark x1="53090" y1="38846" x2="53249" y2="39038"/>
                            <a14:foregroundMark x1="59113" y1="29038" x2="55151" y2="39808"/>
                            <a14:foregroundMark x1="42314" y1="25577" x2="38193" y2="36923"/>
                            <a14:foregroundMark x1="38193" y1="36923" x2="38193" y2="38077"/>
                            <a14:foregroundMark x1="40571" y1="26538" x2="35975" y2="36346"/>
                            <a14:foregroundMark x1="42631" y1="30577" x2="40729" y2="38846"/>
                            <a14:foregroundMark x1="52456" y1="42885" x2="43265" y2="43269"/>
                            <a14:foregroundMark x1="32488" y1="95577" x2="45642" y2="94231"/>
                            <a14:foregroundMark x1="37876" y1="96923" x2="37876" y2="96923"/>
                            <a14:foregroundMark x1="56418" y1="96538" x2="56418" y2="965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16837" y="1905652"/>
                <a:ext cx="4644841" cy="382776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770A95-96DE-1386-2AA3-A44EA1EC1C22}"/>
                  </a:ext>
                </a:extLst>
              </p:cNvPr>
              <p:cNvSpPr/>
              <p:nvPr/>
            </p:nvSpPr>
            <p:spPr>
              <a:xfrm rot="312287">
                <a:off x="6775637" y="2735325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8CA334F-A8AC-EF59-4A0C-44AF83F93C74}"/>
                  </a:ext>
                </a:extLst>
              </p:cNvPr>
              <p:cNvSpPr/>
              <p:nvPr/>
            </p:nvSpPr>
            <p:spPr>
              <a:xfrm rot="21287713" flipH="1">
                <a:off x="10023042" y="2792650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C4BC533-214E-C8AF-EE87-FE2C8BEF5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64641" y="2461972"/>
              <a:ext cx="1707946" cy="1803898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4D563EC-1EE9-4DB4-80DB-BC24CE271518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161C8B8F-8037-432C-A0F5-D76B2010D677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F0788D3-2D0B-4987-8012-627AE077443B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411CF9FF-F430-4445-94D4-E5E98DF67F57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20" name="Étoile : 5 branches 19">
                <a:extLst>
                  <a:ext uri="{FF2B5EF4-FFF2-40B4-BE49-F238E27FC236}">
                    <a16:creationId xmlns:a16="http://schemas.microsoft.com/office/drawing/2014/main" id="{4D96BD08-B153-4C12-A189-781EF0AE1A7F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DC81211F-1452-42E3-B5B9-2E0986209BE6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7456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365761" y="3485197"/>
            <a:ext cx="62179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Et encore une de l’autre côté.</a:t>
            </a:r>
          </a:p>
          <a:p>
            <a:endParaRPr lang="fr-FR" sz="2800" i="1" dirty="0"/>
          </a:p>
          <a:p>
            <a:r>
              <a:rPr lang="fr-FR" sz="3600" i="1" dirty="0">
                <a:latin typeface="Amandine" pitchFamily="2" charset="0"/>
              </a:rPr>
              <a:t>And one on the </a:t>
            </a:r>
            <a:r>
              <a:rPr lang="fr-FR" sz="3600" i="1" dirty="0" err="1">
                <a:latin typeface="Amandine" pitchFamily="2" charset="0"/>
              </a:rPr>
              <a:t>other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side</a:t>
            </a:r>
            <a:r>
              <a:rPr lang="fr-FR" sz="3600" i="1" dirty="0">
                <a:latin typeface="Amandine" pitchFamily="2" charset="0"/>
              </a:rPr>
              <a:t>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6E309BE-8B2D-7CA7-8C89-2FA5691C40A0}"/>
              </a:ext>
            </a:extLst>
          </p:cNvPr>
          <p:cNvGrpSpPr/>
          <p:nvPr/>
        </p:nvGrpSpPr>
        <p:grpSpPr>
          <a:xfrm>
            <a:off x="6775637" y="1905652"/>
            <a:ext cx="4686041" cy="3827760"/>
            <a:chOff x="6775637" y="1905652"/>
            <a:chExt cx="4686041" cy="3827760"/>
          </a:xfrm>
        </p:grpSpPr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E7017E6D-F12D-1031-EBAC-2BF012213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77" b="96923" l="1585" r="94295">
                          <a14:foregroundMark x1="62916" y1="7500" x2="42631" y2="5577"/>
                          <a14:foregroundMark x1="42631" y1="5577" x2="35182" y2="6923"/>
                          <a14:foregroundMark x1="35024" y1="7500" x2="60222" y2="14615"/>
                          <a14:foregroundMark x1="60222" y1="10192" x2="54675" y2="21731"/>
                          <a14:foregroundMark x1="55468" y1="9423" x2="52615" y2="19038"/>
                          <a14:foregroundMark x1="52615" y1="19038" x2="52773" y2="19423"/>
                          <a14:foregroundMark x1="47861" y1="21538" x2="46910" y2="33077"/>
                          <a14:foregroundMark x1="46910" y1="33077" x2="50079" y2="24038"/>
                          <a14:foregroundMark x1="50079" y1="24038" x2="45959" y2="21538"/>
                          <a14:foregroundMark x1="58162" y1="27692" x2="51981" y2="31538"/>
                          <a14:foregroundMark x1="62282" y1="36154" x2="63233" y2="48654"/>
                          <a14:foregroundMark x1="90967" y1="34038" x2="90967" y2="34038"/>
                          <a14:foregroundMark x1="92868" y1="41731" x2="92868" y2="41731"/>
                          <a14:foregroundMark x1="93502" y1="47115" x2="93502" y2="47115"/>
                          <a14:foregroundMark x1="94295" y1="41923" x2="94295" y2="41923"/>
                          <a14:foregroundMark x1="94136" y1="46538" x2="94136" y2="46538"/>
                          <a14:foregroundMark x1="57845" y1="9615" x2="57845" y2="9615"/>
                          <a14:foregroundMark x1="44216" y1="15000" x2="44216" y2="15000"/>
                          <a14:foregroundMark x1="4120" y1="33462" x2="4120" y2="33462"/>
                          <a14:foregroundMark x1="1743" y1="39808" x2="1743" y2="39808"/>
                          <a14:foregroundMark x1="38035" y1="8269" x2="41521" y2="19423"/>
                          <a14:foregroundMark x1="41521" y1="19423" x2="44216" y2="18846"/>
                          <a14:foregroundMark x1="41680" y1="12692" x2="34865" y2="16923"/>
                          <a14:foregroundMark x1="45166" y1="13077" x2="38193" y2="19615"/>
                          <a14:foregroundMark x1="45959" y1="15192" x2="48653" y2="27885"/>
                          <a14:foregroundMark x1="44532" y1="23077" x2="45800" y2="29231"/>
                          <a14:foregroundMark x1="49445" y1="17692" x2="51506" y2="27885"/>
                          <a14:foregroundMark x1="52456" y1="25962" x2="53090" y2="38846"/>
                          <a14:foregroundMark x1="53090" y1="38846" x2="53249" y2="39038"/>
                          <a14:foregroundMark x1="59113" y1="29038" x2="55151" y2="39808"/>
                          <a14:foregroundMark x1="42314" y1="25577" x2="38193" y2="36923"/>
                          <a14:foregroundMark x1="38193" y1="36923" x2="38193" y2="38077"/>
                          <a14:foregroundMark x1="40571" y1="26538" x2="35975" y2="36346"/>
                          <a14:foregroundMark x1="42631" y1="30577" x2="40729" y2="38846"/>
                          <a14:foregroundMark x1="52456" y1="42885" x2="43265" y2="43269"/>
                          <a14:foregroundMark x1="32488" y1="95577" x2="45642" y2="94231"/>
                          <a14:foregroundMark x1="37876" y1="96923" x2="37876" y2="96923"/>
                          <a14:foregroundMark x1="56418" y1="96538" x2="56418" y2="965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6837" y="1905652"/>
              <a:ext cx="4644841" cy="38277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770A95-96DE-1386-2AA3-A44EA1EC1C22}"/>
                </a:ext>
              </a:extLst>
            </p:cNvPr>
            <p:cNvSpPr/>
            <p:nvPr/>
          </p:nvSpPr>
          <p:spPr>
            <a:xfrm rot="312287">
              <a:off x="6775637" y="2735325"/>
              <a:ext cx="1292191" cy="1387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CA334F-A8AC-EF59-4A0C-44AF83F93C74}"/>
                </a:ext>
              </a:extLst>
            </p:cNvPr>
            <p:cNvSpPr/>
            <p:nvPr/>
          </p:nvSpPr>
          <p:spPr>
            <a:xfrm rot="21287713" flipH="1">
              <a:off x="10023042" y="2792650"/>
              <a:ext cx="1292191" cy="1387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44A2A2A0-E0CD-2F8A-D0FE-5B9DFD404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1852" y="2503420"/>
            <a:ext cx="1867301" cy="1963554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41A2D890-8196-475A-88AB-119CB0C473E1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52FD7B9F-B2A9-463F-B7B3-DADC3E0DB320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17EBC98-2101-43C7-A39F-40B366CA1CAC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E745A08-AAFB-4C0F-852C-9208D907451E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20" name="Étoile : 5 branches 19">
                <a:extLst>
                  <a:ext uri="{FF2B5EF4-FFF2-40B4-BE49-F238E27FC236}">
                    <a16:creationId xmlns:a16="http://schemas.microsoft.com/office/drawing/2014/main" id="{17853095-E56B-4006-AC75-7ED560692432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10491B03-BF16-406A-B69A-82CC01512F42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979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E7017E6D-F12D-1031-EBAC-2BF01221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7" b="96923" l="1585" r="94295">
                        <a14:foregroundMark x1="62916" y1="7500" x2="42631" y2="5577"/>
                        <a14:foregroundMark x1="42631" y1="5577" x2="35182" y2="6923"/>
                        <a14:foregroundMark x1="35024" y1="7500" x2="60222" y2="14615"/>
                        <a14:foregroundMark x1="60222" y1="10192" x2="54675" y2="21731"/>
                        <a14:foregroundMark x1="55468" y1="9423" x2="52615" y2="19038"/>
                        <a14:foregroundMark x1="52615" y1="19038" x2="52773" y2="19423"/>
                        <a14:foregroundMark x1="47861" y1="21538" x2="46910" y2="33077"/>
                        <a14:foregroundMark x1="46910" y1="33077" x2="50079" y2="24038"/>
                        <a14:foregroundMark x1="50079" y1="24038" x2="45959" y2="21538"/>
                        <a14:foregroundMark x1="58162" y1="27692" x2="51981" y2="31538"/>
                        <a14:foregroundMark x1="62282" y1="36154" x2="63233" y2="48654"/>
                        <a14:foregroundMark x1="90967" y1="34038" x2="90967" y2="34038"/>
                        <a14:foregroundMark x1="92868" y1="41731" x2="92868" y2="41731"/>
                        <a14:foregroundMark x1="93502" y1="47115" x2="93502" y2="47115"/>
                        <a14:foregroundMark x1="94295" y1="41923" x2="94295" y2="41923"/>
                        <a14:foregroundMark x1="94136" y1="46538" x2="94136" y2="46538"/>
                        <a14:foregroundMark x1="57845" y1="9615" x2="57845" y2="9615"/>
                        <a14:foregroundMark x1="44216" y1="15000" x2="44216" y2="15000"/>
                        <a14:foregroundMark x1="4120" y1="33462" x2="4120" y2="33462"/>
                        <a14:foregroundMark x1="1743" y1="39808" x2="1743" y2="39808"/>
                        <a14:foregroundMark x1="38035" y1="8269" x2="41521" y2="19423"/>
                        <a14:foregroundMark x1="41521" y1="19423" x2="44216" y2="18846"/>
                        <a14:foregroundMark x1="41680" y1="12692" x2="34865" y2="16923"/>
                        <a14:foregroundMark x1="45166" y1="13077" x2="38193" y2="19615"/>
                        <a14:foregroundMark x1="45959" y1="15192" x2="48653" y2="27885"/>
                        <a14:foregroundMark x1="44532" y1="23077" x2="45800" y2="29231"/>
                        <a14:foregroundMark x1="49445" y1="17692" x2="51506" y2="27885"/>
                        <a14:foregroundMark x1="52456" y1="25962" x2="53090" y2="38846"/>
                        <a14:foregroundMark x1="53090" y1="38846" x2="53249" y2="39038"/>
                        <a14:foregroundMark x1="59113" y1="29038" x2="55151" y2="39808"/>
                        <a14:foregroundMark x1="42314" y1="25577" x2="38193" y2="36923"/>
                        <a14:foregroundMark x1="38193" y1="36923" x2="38193" y2="38077"/>
                        <a14:foregroundMark x1="40571" y1="26538" x2="35975" y2="36346"/>
                        <a14:foregroundMark x1="42631" y1="30577" x2="40729" y2="38846"/>
                        <a14:foregroundMark x1="52456" y1="42885" x2="43265" y2="43269"/>
                        <a14:foregroundMark x1="32488" y1="95577" x2="45642" y2="94231"/>
                        <a14:foregroundMark x1="37876" y1="96923" x2="37876" y2="96923"/>
                        <a14:foregroundMark x1="56418" y1="96538" x2="56418" y2="9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8808" y="1925260"/>
            <a:ext cx="4644841" cy="3827760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490889" y="3523669"/>
            <a:ext cx="62179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Je suis le monstre à compter...</a:t>
            </a:r>
          </a:p>
          <a:p>
            <a:endParaRPr lang="fr-FR" sz="2800" i="1" dirty="0"/>
          </a:p>
          <a:p>
            <a:r>
              <a:rPr lang="fr-FR" sz="3600" i="1" dirty="0" err="1">
                <a:latin typeface="Amandine" pitchFamily="2" charset="0"/>
              </a:rPr>
              <a:t>I’m</a:t>
            </a:r>
            <a:r>
              <a:rPr lang="fr-FR" sz="3600" i="1" dirty="0">
                <a:latin typeface="Amandine" pitchFamily="2" charset="0"/>
              </a:rPr>
              <a:t> the </a:t>
            </a:r>
            <a:r>
              <a:rPr lang="fr-FR" sz="3600" i="1" dirty="0" err="1">
                <a:latin typeface="Amandine" pitchFamily="2" charset="0"/>
              </a:rPr>
              <a:t>counting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monster</a:t>
            </a:r>
            <a:r>
              <a:rPr lang="fr-FR" sz="3600" i="1" dirty="0">
                <a:latin typeface="Amandine" pitchFamily="2" charset="0"/>
              </a:rPr>
              <a:t>…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48FE2CB-A141-4098-B7C5-CB0A7DA90CDE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6FCAF146-0F14-4659-8EDA-63B6D23FC2B2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495BBAE-B818-4B04-8C9F-682C0D822D38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6C24CB2-8082-4637-B744-DCB96959480B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21BDC6DC-6425-481D-9E83-8FD2260B7C41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9728A062-B01E-4311-956C-B8E2FB15317F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48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490889" y="3523669"/>
            <a:ext cx="671673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Et je suis là pour vous aider.</a:t>
            </a:r>
          </a:p>
          <a:p>
            <a:endParaRPr lang="fr-FR" sz="3500" dirty="0"/>
          </a:p>
          <a:p>
            <a:r>
              <a:rPr lang="fr-FR" sz="3600" i="1" dirty="0">
                <a:latin typeface="Amandine" pitchFamily="2" charset="0"/>
              </a:rPr>
              <a:t>And </a:t>
            </a:r>
            <a:r>
              <a:rPr lang="fr-FR" sz="3600" i="1" dirty="0" err="1">
                <a:latin typeface="Amandine" pitchFamily="2" charset="0"/>
              </a:rPr>
              <a:t>I’m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here</a:t>
            </a:r>
            <a:r>
              <a:rPr lang="fr-FR" sz="3600" i="1" dirty="0">
                <a:latin typeface="Amandine" pitchFamily="2" charset="0"/>
              </a:rPr>
              <a:t> to help </a:t>
            </a:r>
            <a:r>
              <a:rPr lang="fr-FR" sz="3600" i="1" dirty="0" err="1">
                <a:latin typeface="Amandine" pitchFamily="2" charset="0"/>
              </a:rPr>
              <a:t>you</a:t>
            </a:r>
            <a:r>
              <a:rPr lang="fr-FR" sz="3600" i="1" dirty="0">
                <a:latin typeface="Amandine" pitchFamily="2" charset="0"/>
              </a:rPr>
              <a:t>.</a:t>
            </a:r>
          </a:p>
          <a:p>
            <a:r>
              <a:rPr lang="fr-FR" sz="3500" i="1" dirty="0"/>
              <a:t>			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B0EBE13-5410-4CBD-8C69-197EA1274736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FA47FC04-E753-40AA-A28F-371541419902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4310330-A43B-4B72-A671-6B53951EC839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282B7CC9-7CF1-4F53-A394-9D0E03310500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60B0B9DE-1E7A-48CF-AB8B-B3E414AAB6FD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C420210F-E155-4418-A8DE-33F7C35D6DA0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2E1B84D-E233-4C58-A387-C411985E4957}"/>
              </a:ext>
            </a:extLst>
          </p:cNvPr>
          <p:cNvGrpSpPr/>
          <p:nvPr/>
        </p:nvGrpSpPr>
        <p:grpSpPr>
          <a:xfrm>
            <a:off x="6775637" y="1905652"/>
            <a:ext cx="4686041" cy="3827760"/>
            <a:chOff x="6775637" y="1905652"/>
            <a:chExt cx="4686041" cy="3827760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528CBCF4-ACE3-4F4A-9A50-BA7A0680F5CB}"/>
                </a:ext>
              </a:extLst>
            </p:cNvPr>
            <p:cNvGrpSpPr/>
            <p:nvPr/>
          </p:nvGrpSpPr>
          <p:grpSpPr>
            <a:xfrm>
              <a:off x="6775637" y="1905652"/>
              <a:ext cx="4686041" cy="3827760"/>
              <a:chOff x="6775637" y="1905652"/>
              <a:chExt cx="4686041" cy="3827760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5B845311-094F-4BB8-A58F-1DE98444A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77" b="96923" l="1585" r="94295">
                            <a14:foregroundMark x1="62916" y1="7500" x2="42631" y2="5577"/>
                            <a14:foregroundMark x1="42631" y1="5577" x2="35182" y2="6923"/>
                            <a14:foregroundMark x1="35024" y1="7500" x2="60222" y2="14615"/>
                            <a14:foregroundMark x1="60222" y1="10192" x2="54675" y2="21731"/>
                            <a14:foregroundMark x1="55468" y1="9423" x2="52615" y2="19038"/>
                            <a14:foregroundMark x1="52615" y1="19038" x2="52773" y2="19423"/>
                            <a14:foregroundMark x1="47861" y1="21538" x2="46910" y2="33077"/>
                            <a14:foregroundMark x1="46910" y1="33077" x2="50079" y2="24038"/>
                            <a14:foregroundMark x1="50079" y1="24038" x2="45959" y2="21538"/>
                            <a14:foregroundMark x1="58162" y1="27692" x2="51981" y2="31538"/>
                            <a14:foregroundMark x1="62282" y1="36154" x2="63233" y2="48654"/>
                            <a14:foregroundMark x1="90967" y1="34038" x2="90967" y2="34038"/>
                            <a14:foregroundMark x1="92868" y1="41731" x2="92868" y2="41731"/>
                            <a14:foregroundMark x1="93502" y1="47115" x2="93502" y2="47115"/>
                            <a14:foregroundMark x1="94295" y1="41923" x2="94295" y2="41923"/>
                            <a14:foregroundMark x1="94136" y1="46538" x2="94136" y2="46538"/>
                            <a14:foregroundMark x1="57845" y1="9615" x2="57845" y2="9615"/>
                            <a14:foregroundMark x1="44216" y1="15000" x2="44216" y2="15000"/>
                            <a14:foregroundMark x1="4120" y1="33462" x2="4120" y2="33462"/>
                            <a14:foregroundMark x1="1743" y1="39808" x2="1743" y2="39808"/>
                            <a14:foregroundMark x1="38035" y1="8269" x2="41521" y2="19423"/>
                            <a14:foregroundMark x1="41521" y1="19423" x2="44216" y2="18846"/>
                            <a14:foregroundMark x1="41680" y1="12692" x2="34865" y2="16923"/>
                            <a14:foregroundMark x1="45166" y1="13077" x2="38193" y2="19615"/>
                            <a14:foregroundMark x1="45959" y1="15192" x2="48653" y2="27885"/>
                            <a14:foregroundMark x1="44532" y1="23077" x2="45800" y2="29231"/>
                            <a14:foregroundMark x1="49445" y1="17692" x2="51506" y2="27885"/>
                            <a14:foregroundMark x1="52456" y1="25962" x2="53090" y2="38846"/>
                            <a14:foregroundMark x1="53090" y1="38846" x2="53249" y2="39038"/>
                            <a14:foregroundMark x1="59113" y1="29038" x2="55151" y2="39808"/>
                            <a14:foregroundMark x1="42314" y1="25577" x2="38193" y2="36923"/>
                            <a14:foregroundMark x1="38193" y1="36923" x2="38193" y2="38077"/>
                            <a14:foregroundMark x1="40571" y1="26538" x2="35975" y2="36346"/>
                            <a14:foregroundMark x1="42631" y1="30577" x2="40729" y2="38846"/>
                            <a14:foregroundMark x1="52456" y1="42885" x2="43265" y2="43269"/>
                            <a14:foregroundMark x1="32488" y1="95577" x2="45642" y2="94231"/>
                            <a14:foregroundMark x1="37876" y1="96923" x2="37876" y2="96923"/>
                            <a14:foregroundMark x1="56418" y1="96538" x2="56418" y2="965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16837" y="1905652"/>
                <a:ext cx="4644841" cy="3827760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9EDC55D-F52C-4079-B840-F02AC131426B}"/>
                  </a:ext>
                </a:extLst>
              </p:cNvPr>
              <p:cNvSpPr/>
              <p:nvPr/>
            </p:nvSpPr>
            <p:spPr>
              <a:xfrm rot="312287">
                <a:off x="6775637" y="2735325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F1D4F-2456-45CF-9044-7051041F45E6}"/>
                  </a:ext>
                </a:extLst>
              </p:cNvPr>
              <p:cNvSpPr/>
              <p:nvPr/>
            </p:nvSpPr>
            <p:spPr>
              <a:xfrm rot="21287713" flipH="1">
                <a:off x="10023042" y="2792650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FA86D1E-2F3B-4854-8416-E26F27330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69333">
              <a:off x="9281334" y="3472280"/>
              <a:ext cx="1867301" cy="1963554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3BF1AD3-48CA-455E-B35D-E6D4B1A7D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249204">
              <a:off x="7064065" y="3333801"/>
              <a:ext cx="1707946" cy="180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9784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</p:grpSp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E7017E6D-F12D-1031-EBAC-2BF01221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7" b="96923" l="1585" r="94295">
                        <a14:foregroundMark x1="62916" y1="7500" x2="42631" y2="5577"/>
                        <a14:foregroundMark x1="42631" y1="5577" x2="35182" y2="6923"/>
                        <a14:foregroundMark x1="35024" y1="7500" x2="60222" y2="14615"/>
                        <a14:foregroundMark x1="60222" y1="10192" x2="54675" y2="21731"/>
                        <a14:foregroundMark x1="55468" y1="9423" x2="52615" y2="19038"/>
                        <a14:foregroundMark x1="52615" y1="19038" x2="52773" y2="19423"/>
                        <a14:foregroundMark x1="47861" y1="21538" x2="46910" y2="33077"/>
                        <a14:foregroundMark x1="46910" y1="33077" x2="50079" y2="24038"/>
                        <a14:foregroundMark x1="50079" y1="24038" x2="45959" y2="21538"/>
                        <a14:foregroundMark x1="58162" y1="27692" x2="51981" y2="31538"/>
                        <a14:foregroundMark x1="62282" y1="36154" x2="63233" y2="48654"/>
                        <a14:foregroundMark x1="90967" y1="34038" x2="90967" y2="34038"/>
                        <a14:foregroundMark x1="92868" y1="41731" x2="92868" y2="41731"/>
                        <a14:foregroundMark x1="93502" y1="47115" x2="93502" y2="47115"/>
                        <a14:foregroundMark x1="94295" y1="41923" x2="94295" y2="41923"/>
                        <a14:foregroundMark x1="94136" y1="46538" x2="94136" y2="46538"/>
                        <a14:foregroundMark x1="57845" y1="9615" x2="57845" y2="9615"/>
                        <a14:foregroundMark x1="44216" y1="15000" x2="44216" y2="15000"/>
                        <a14:foregroundMark x1="4120" y1="33462" x2="4120" y2="33462"/>
                        <a14:foregroundMark x1="1743" y1="39808" x2="1743" y2="39808"/>
                        <a14:foregroundMark x1="38035" y1="8269" x2="41521" y2="19423"/>
                        <a14:foregroundMark x1="41521" y1="19423" x2="44216" y2="18846"/>
                        <a14:foregroundMark x1="41680" y1="12692" x2="34865" y2="16923"/>
                        <a14:foregroundMark x1="45166" y1="13077" x2="38193" y2="19615"/>
                        <a14:foregroundMark x1="45959" y1="15192" x2="48653" y2="27885"/>
                        <a14:foregroundMark x1="44532" y1="23077" x2="45800" y2="29231"/>
                        <a14:foregroundMark x1="49445" y1="17692" x2="51506" y2="27885"/>
                        <a14:foregroundMark x1="52456" y1="25962" x2="53090" y2="38846"/>
                        <a14:foregroundMark x1="53090" y1="38846" x2="53249" y2="39038"/>
                        <a14:foregroundMark x1="59113" y1="29038" x2="55151" y2="39808"/>
                        <a14:foregroundMark x1="42314" y1="25577" x2="38193" y2="36923"/>
                        <a14:foregroundMark x1="38193" y1="36923" x2="38193" y2="38077"/>
                        <a14:foregroundMark x1="40571" y1="26538" x2="35975" y2="36346"/>
                        <a14:foregroundMark x1="42631" y1="30577" x2="40729" y2="38846"/>
                        <a14:foregroundMark x1="52456" y1="42885" x2="43265" y2="43269"/>
                        <a14:foregroundMark x1="32488" y1="95577" x2="45642" y2="94231"/>
                        <a14:foregroundMark x1="37876" y1="96923" x2="37876" y2="96923"/>
                        <a14:foregroundMark x1="56418" y1="96538" x2="56418" y2="9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816" y="1831766"/>
            <a:ext cx="4644841" cy="38277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6E6EDF-5187-7C61-3E9E-E30E3A75F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74653">
            <a:off x="5443627" y="1116024"/>
            <a:ext cx="5095791" cy="5382072"/>
          </a:xfrm>
          <a:prstGeom prst="rect">
            <a:avLst/>
          </a:prstGeom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29A22779-55BD-F5A6-24C2-C705D3BCDAAF}"/>
              </a:ext>
            </a:extLst>
          </p:cNvPr>
          <p:cNvSpPr/>
          <p:nvPr/>
        </p:nvSpPr>
        <p:spPr>
          <a:xfrm>
            <a:off x="6194503" y="2010531"/>
            <a:ext cx="1491152" cy="1884136"/>
          </a:xfrm>
          <a:custGeom>
            <a:avLst/>
            <a:gdLst>
              <a:gd name="connsiteX0" fmla="*/ 1126974 w 1387361"/>
              <a:gd name="connsiteY0" fmla="*/ 3152 h 1848886"/>
              <a:gd name="connsiteX1" fmla="*/ 1084640 w 1387361"/>
              <a:gd name="connsiteY1" fmla="*/ 11619 h 1848886"/>
              <a:gd name="connsiteX2" fmla="*/ 949174 w 1387361"/>
              <a:gd name="connsiteY2" fmla="*/ 28552 h 1848886"/>
              <a:gd name="connsiteX3" fmla="*/ 813707 w 1387361"/>
              <a:gd name="connsiteY3" fmla="*/ 79352 h 1848886"/>
              <a:gd name="connsiteX4" fmla="*/ 729040 w 1387361"/>
              <a:gd name="connsiteY4" fmla="*/ 96286 h 1848886"/>
              <a:gd name="connsiteX5" fmla="*/ 661307 w 1387361"/>
              <a:gd name="connsiteY5" fmla="*/ 130152 h 1848886"/>
              <a:gd name="connsiteX6" fmla="*/ 585107 w 1387361"/>
              <a:gd name="connsiteY6" fmla="*/ 172486 h 1848886"/>
              <a:gd name="connsiteX7" fmla="*/ 525840 w 1387361"/>
              <a:gd name="connsiteY7" fmla="*/ 189419 h 1848886"/>
              <a:gd name="connsiteX8" fmla="*/ 475040 w 1387361"/>
              <a:gd name="connsiteY8" fmla="*/ 223286 h 1848886"/>
              <a:gd name="connsiteX9" fmla="*/ 381907 w 1387361"/>
              <a:gd name="connsiteY9" fmla="*/ 274086 h 1848886"/>
              <a:gd name="connsiteX10" fmla="*/ 322640 w 1387361"/>
              <a:gd name="connsiteY10" fmla="*/ 316419 h 1848886"/>
              <a:gd name="connsiteX11" fmla="*/ 237974 w 1387361"/>
              <a:gd name="connsiteY11" fmla="*/ 375686 h 1848886"/>
              <a:gd name="connsiteX12" fmla="*/ 212574 w 1387361"/>
              <a:gd name="connsiteY12" fmla="*/ 426486 h 1848886"/>
              <a:gd name="connsiteX13" fmla="*/ 204107 w 1387361"/>
              <a:gd name="connsiteY13" fmla="*/ 451886 h 1848886"/>
              <a:gd name="connsiteX14" fmla="*/ 136374 w 1387361"/>
              <a:gd name="connsiteY14" fmla="*/ 528086 h 1848886"/>
              <a:gd name="connsiteX15" fmla="*/ 85574 w 1387361"/>
              <a:gd name="connsiteY15" fmla="*/ 604286 h 1848886"/>
              <a:gd name="connsiteX16" fmla="*/ 43240 w 1387361"/>
              <a:gd name="connsiteY16" fmla="*/ 646619 h 1848886"/>
              <a:gd name="connsiteX17" fmla="*/ 26307 w 1387361"/>
              <a:gd name="connsiteY17" fmla="*/ 748219 h 1848886"/>
              <a:gd name="connsiteX18" fmla="*/ 17840 w 1387361"/>
              <a:gd name="connsiteY18" fmla="*/ 773619 h 1848886"/>
              <a:gd name="connsiteX19" fmla="*/ 26307 w 1387361"/>
              <a:gd name="connsiteY19" fmla="*/ 1332419 h 1848886"/>
              <a:gd name="connsiteX20" fmla="*/ 43240 w 1387361"/>
              <a:gd name="connsiteY20" fmla="*/ 1450952 h 1848886"/>
              <a:gd name="connsiteX21" fmla="*/ 77107 w 1387361"/>
              <a:gd name="connsiteY21" fmla="*/ 1535619 h 1848886"/>
              <a:gd name="connsiteX22" fmla="*/ 85574 w 1387361"/>
              <a:gd name="connsiteY22" fmla="*/ 1569486 h 1848886"/>
              <a:gd name="connsiteX23" fmla="*/ 94040 w 1387361"/>
              <a:gd name="connsiteY23" fmla="*/ 1611819 h 1848886"/>
              <a:gd name="connsiteX24" fmla="*/ 110974 w 1387361"/>
              <a:gd name="connsiteY24" fmla="*/ 1654152 h 1848886"/>
              <a:gd name="connsiteX25" fmla="*/ 119440 w 1387361"/>
              <a:gd name="connsiteY25" fmla="*/ 1713419 h 1848886"/>
              <a:gd name="connsiteX26" fmla="*/ 127907 w 1387361"/>
              <a:gd name="connsiteY26" fmla="*/ 1738819 h 1848886"/>
              <a:gd name="connsiteX27" fmla="*/ 144840 w 1387361"/>
              <a:gd name="connsiteY27" fmla="*/ 1848886 h 1848886"/>
              <a:gd name="connsiteX28" fmla="*/ 322640 w 1387361"/>
              <a:gd name="connsiteY28" fmla="*/ 1815019 h 1848886"/>
              <a:gd name="connsiteX29" fmla="*/ 373440 w 1387361"/>
              <a:gd name="connsiteY29" fmla="*/ 1764219 h 1848886"/>
              <a:gd name="connsiteX30" fmla="*/ 390374 w 1387361"/>
              <a:gd name="connsiteY30" fmla="*/ 1747286 h 1848886"/>
              <a:gd name="connsiteX31" fmla="*/ 458107 w 1387361"/>
              <a:gd name="connsiteY31" fmla="*/ 1713419 h 1848886"/>
              <a:gd name="connsiteX32" fmla="*/ 525840 w 1387361"/>
              <a:gd name="connsiteY32" fmla="*/ 1662619 h 1848886"/>
              <a:gd name="connsiteX33" fmla="*/ 610507 w 1387361"/>
              <a:gd name="connsiteY33" fmla="*/ 1611819 h 1848886"/>
              <a:gd name="connsiteX34" fmla="*/ 661307 w 1387361"/>
              <a:gd name="connsiteY34" fmla="*/ 1586419 h 1848886"/>
              <a:gd name="connsiteX35" fmla="*/ 745974 w 1387361"/>
              <a:gd name="connsiteY35" fmla="*/ 1518686 h 1848886"/>
              <a:gd name="connsiteX36" fmla="*/ 779840 w 1387361"/>
              <a:gd name="connsiteY36" fmla="*/ 1493286 h 1848886"/>
              <a:gd name="connsiteX37" fmla="*/ 872974 w 1387361"/>
              <a:gd name="connsiteY37" fmla="*/ 1434019 h 1848886"/>
              <a:gd name="connsiteX38" fmla="*/ 915307 w 1387361"/>
              <a:gd name="connsiteY38" fmla="*/ 1391686 h 1848886"/>
              <a:gd name="connsiteX39" fmla="*/ 966107 w 1387361"/>
              <a:gd name="connsiteY39" fmla="*/ 1357819 h 1848886"/>
              <a:gd name="connsiteX40" fmla="*/ 1008440 w 1387361"/>
              <a:gd name="connsiteY40" fmla="*/ 1315486 h 1848886"/>
              <a:gd name="connsiteX41" fmla="*/ 1042307 w 1387361"/>
              <a:gd name="connsiteY41" fmla="*/ 1307019 h 1848886"/>
              <a:gd name="connsiteX42" fmla="*/ 1110040 w 1387361"/>
              <a:gd name="connsiteY42" fmla="*/ 1273152 h 1848886"/>
              <a:gd name="connsiteX43" fmla="*/ 1186240 w 1387361"/>
              <a:gd name="connsiteY43" fmla="*/ 1247752 h 1848886"/>
              <a:gd name="connsiteX44" fmla="*/ 1253974 w 1387361"/>
              <a:gd name="connsiteY44" fmla="*/ 1222352 h 1848886"/>
              <a:gd name="connsiteX45" fmla="*/ 1287840 w 1387361"/>
              <a:gd name="connsiteY45" fmla="*/ 1163086 h 1848886"/>
              <a:gd name="connsiteX46" fmla="*/ 1304774 w 1387361"/>
              <a:gd name="connsiteY46" fmla="*/ 1120752 h 1848886"/>
              <a:gd name="connsiteX47" fmla="*/ 1330174 w 1387361"/>
              <a:gd name="connsiteY47" fmla="*/ 1002219 h 1848886"/>
              <a:gd name="connsiteX48" fmla="*/ 1338640 w 1387361"/>
              <a:gd name="connsiteY48" fmla="*/ 688952 h 1848886"/>
              <a:gd name="connsiteX49" fmla="*/ 1355574 w 1387361"/>
              <a:gd name="connsiteY49" fmla="*/ 655086 h 1848886"/>
              <a:gd name="connsiteX50" fmla="*/ 1380974 w 1387361"/>
              <a:gd name="connsiteY50" fmla="*/ 485752 h 1848886"/>
              <a:gd name="connsiteX51" fmla="*/ 1364040 w 1387361"/>
              <a:gd name="connsiteY51" fmla="*/ 180952 h 1848886"/>
              <a:gd name="connsiteX52" fmla="*/ 1347107 w 1387361"/>
              <a:gd name="connsiteY52" fmla="*/ 138619 h 1848886"/>
              <a:gd name="connsiteX53" fmla="*/ 1313240 w 1387361"/>
              <a:gd name="connsiteY53" fmla="*/ 121686 h 1848886"/>
              <a:gd name="connsiteX54" fmla="*/ 1279374 w 1387361"/>
              <a:gd name="connsiteY54" fmla="*/ 96286 h 1848886"/>
              <a:gd name="connsiteX55" fmla="*/ 1220107 w 1387361"/>
              <a:gd name="connsiteY55" fmla="*/ 70886 h 1848886"/>
              <a:gd name="connsiteX56" fmla="*/ 1126974 w 1387361"/>
              <a:gd name="connsiteY56" fmla="*/ 3152 h 184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387361" h="1848886">
                <a:moveTo>
                  <a:pt x="1126974" y="3152"/>
                </a:moveTo>
                <a:cubicBezTo>
                  <a:pt x="1104396" y="-6726"/>
                  <a:pt x="1098886" y="9584"/>
                  <a:pt x="1084640" y="11619"/>
                </a:cubicBezTo>
                <a:cubicBezTo>
                  <a:pt x="1039591" y="18055"/>
                  <a:pt x="994008" y="20755"/>
                  <a:pt x="949174" y="28552"/>
                </a:cubicBezTo>
                <a:cubicBezTo>
                  <a:pt x="867291" y="42793"/>
                  <a:pt x="903122" y="51116"/>
                  <a:pt x="813707" y="79352"/>
                </a:cubicBezTo>
                <a:cubicBezTo>
                  <a:pt x="786262" y="88019"/>
                  <a:pt x="757262" y="90641"/>
                  <a:pt x="729040" y="96286"/>
                </a:cubicBezTo>
                <a:cubicBezTo>
                  <a:pt x="706462" y="107575"/>
                  <a:pt x="683616" y="118341"/>
                  <a:pt x="661307" y="130152"/>
                </a:cubicBezTo>
                <a:cubicBezTo>
                  <a:pt x="635627" y="143747"/>
                  <a:pt x="611727" y="160840"/>
                  <a:pt x="585107" y="172486"/>
                </a:cubicBezTo>
                <a:cubicBezTo>
                  <a:pt x="566283" y="180721"/>
                  <a:pt x="545596" y="183775"/>
                  <a:pt x="525840" y="189419"/>
                </a:cubicBezTo>
                <a:cubicBezTo>
                  <a:pt x="508907" y="200708"/>
                  <a:pt x="492619" y="213031"/>
                  <a:pt x="475040" y="223286"/>
                </a:cubicBezTo>
                <a:cubicBezTo>
                  <a:pt x="397895" y="268287"/>
                  <a:pt x="450579" y="228305"/>
                  <a:pt x="381907" y="274086"/>
                </a:cubicBezTo>
                <a:cubicBezTo>
                  <a:pt x="361707" y="287553"/>
                  <a:pt x="342840" y="302952"/>
                  <a:pt x="322640" y="316419"/>
                </a:cubicBezTo>
                <a:cubicBezTo>
                  <a:pt x="235904" y="374243"/>
                  <a:pt x="324901" y="306143"/>
                  <a:pt x="237974" y="375686"/>
                </a:cubicBezTo>
                <a:cubicBezTo>
                  <a:pt x="229507" y="392619"/>
                  <a:pt x="220263" y="409186"/>
                  <a:pt x="212574" y="426486"/>
                </a:cubicBezTo>
                <a:cubicBezTo>
                  <a:pt x="208949" y="434641"/>
                  <a:pt x="208535" y="444137"/>
                  <a:pt x="204107" y="451886"/>
                </a:cubicBezTo>
                <a:cubicBezTo>
                  <a:pt x="187498" y="480952"/>
                  <a:pt x="159319" y="505140"/>
                  <a:pt x="136374" y="528086"/>
                </a:cubicBezTo>
                <a:cubicBezTo>
                  <a:pt x="110971" y="604291"/>
                  <a:pt x="136887" y="558675"/>
                  <a:pt x="85574" y="604286"/>
                </a:cubicBezTo>
                <a:cubicBezTo>
                  <a:pt x="70659" y="617544"/>
                  <a:pt x="43240" y="646619"/>
                  <a:pt x="43240" y="646619"/>
                </a:cubicBezTo>
                <a:cubicBezTo>
                  <a:pt x="38460" y="680079"/>
                  <a:pt x="34562" y="715200"/>
                  <a:pt x="26307" y="748219"/>
                </a:cubicBezTo>
                <a:cubicBezTo>
                  <a:pt x="24142" y="756877"/>
                  <a:pt x="20662" y="765152"/>
                  <a:pt x="17840" y="773619"/>
                </a:cubicBezTo>
                <a:cubicBezTo>
                  <a:pt x="-6874" y="1070193"/>
                  <a:pt x="-7585" y="952822"/>
                  <a:pt x="26307" y="1332419"/>
                </a:cubicBezTo>
                <a:cubicBezTo>
                  <a:pt x="29856" y="1372173"/>
                  <a:pt x="33560" y="1412232"/>
                  <a:pt x="43240" y="1450952"/>
                </a:cubicBezTo>
                <a:cubicBezTo>
                  <a:pt x="50612" y="1480441"/>
                  <a:pt x="69735" y="1506130"/>
                  <a:pt x="77107" y="1535619"/>
                </a:cubicBezTo>
                <a:cubicBezTo>
                  <a:pt x="79929" y="1546908"/>
                  <a:pt x="83050" y="1558127"/>
                  <a:pt x="85574" y="1569486"/>
                </a:cubicBezTo>
                <a:cubicBezTo>
                  <a:pt x="88696" y="1583534"/>
                  <a:pt x="89905" y="1598035"/>
                  <a:pt x="94040" y="1611819"/>
                </a:cubicBezTo>
                <a:cubicBezTo>
                  <a:pt x="98407" y="1626376"/>
                  <a:pt x="105329" y="1640041"/>
                  <a:pt x="110974" y="1654152"/>
                </a:cubicBezTo>
                <a:cubicBezTo>
                  <a:pt x="113796" y="1673908"/>
                  <a:pt x="115526" y="1693850"/>
                  <a:pt x="119440" y="1713419"/>
                </a:cubicBezTo>
                <a:cubicBezTo>
                  <a:pt x="121190" y="1722170"/>
                  <a:pt x="125971" y="1730107"/>
                  <a:pt x="127907" y="1738819"/>
                </a:cubicBezTo>
                <a:cubicBezTo>
                  <a:pt x="132609" y="1759975"/>
                  <a:pt x="142138" y="1829968"/>
                  <a:pt x="144840" y="1848886"/>
                </a:cubicBezTo>
                <a:cubicBezTo>
                  <a:pt x="152971" y="1847802"/>
                  <a:pt x="288398" y="1837847"/>
                  <a:pt x="322640" y="1815019"/>
                </a:cubicBezTo>
                <a:cubicBezTo>
                  <a:pt x="342565" y="1801735"/>
                  <a:pt x="356507" y="1781152"/>
                  <a:pt x="373440" y="1764219"/>
                </a:cubicBezTo>
                <a:cubicBezTo>
                  <a:pt x="379085" y="1758575"/>
                  <a:pt x="383732" y="1751714"/>
                  <a:pt x="390374" y="1747286"/>
                </a:cubicBezTo>
                <a:cubicBezTo>
                  <a:pt x="428419" y="1721921"/>
                  <a:pt x="406326" y="1734131"/>
                  <a:pt x="458107" y="1713419"/>
                </a:cubicBezTo>
                <a:cubicBezTo>
                  <a:pt x="474514" y="1664198"/>
                  <a:pt x="455617" y="1699796"/>
                  <a:pt x="525840" y="1662619"/>
                </a:cubicBezTo>
                <a:cubicBezTo>
                  <a:pt x="554928" y="1647220"/>
                  <a:pt x="581069" y="1626538"/>
                  <a:pt x="610507" y="1611819"/>
                </a:cubicBezTo>
                <a:cubicBezTo>
                  <a:pt x="627440" y="1603352"/>
                  <a:pt x="645706" y="1597145"/>
                  <a:pt x="661307" y="1586419"/>
                </a:cubicBezTo>
                <a:cubicBezTo>
                  <a:pt x="691090" y="1565944"/>
                  <a:pt x="717555" y="1541015"/>
                  <a:pt x="745974" y="1518686"/>
                </a:cubicBezTo>
                <a:cubicBezTo>
                  <a:pt x="757070" y="1509968"/>
                  <a:pt x="767740" y="1500546"/>
                  <a:pt x="779840" y="1493286"/>
                </a:cubicBezTo>
                <a:cubicBezTo>
                  <a:pt x="803413" y="1479142"/>
                  <a:pt x="853264" y="1450145"/>
                  <a:pt x="872974" y="1434019"/>
                </a:cubicBezTo>
                <a:cubicBezTo>
                  <a:pt x="888419" y="1421382"/>
                  <a:pt x="899862" y="1404323"/>
                  <a:pt x="915307" y="1391686"/>
                </a:cubicBezTo>
                <a:cubicBezTo>
                  <a:pt x="931058" y="1378799"/>
                  <a:pt x="950356" y="1370706"/>
                  <a:pt x="966107" y="1357819"/>
                </a:cubicBezTo>
                <a:cubicBezTo>
                  <a:pt x="981552" y="1345182"/>
                  <a:pt x="991836" y="1326556"/>
                  <a:pt x="1008440" y="1315486"/>
                </a:cubicBezTo>
                <a:cubicBezTo>
                  <a:pt x="1018122" y="1309031"/>
                  <a:pt x="1031566" y="1311495"/>
                  <a:pt x="1042307" y="1307019"/>
                </a:cubicBezTo>
                <a:cubicBezTo>
                  <a:pt x="1065608" y="1297310"/>
                  <a:pt x="1086093" y="1281134"/>
                  <a:pt x="1110040" y="1273152"/>
                </a:cubicBezTo>
                <a:cubicBezTo>
                  <a:pt x="1135440" y="1264685"/>
                  <a:pt x="1162293" y="1259725"/>
                  <a:pt x="1186240" y="1247752"/>
                </a:cubicBezTo>
                <a:cubicBezTo>
                  <a:pt x="1230515" y="1225615"/>
                  <a:pt x="1207862" y="1233880"/>
                  <a:pt x="1253974" y="1222352"/>
                </a:cubicBezTo>
                <a:cubicBezTo>
                  <a:pt x="1272134" y="1195111"/>
                  <a:pt x="1273517" y="1195312"/>
                  <a:pt x="1287840" y="1163086"/>
                </a:cubicBezTo>
                <a:cubicBezTo>
                  <a:pt x="1294013" y="1149198"/>
                  <a:pt x="1300906" y="1135450"/>
                  <a:pt x="1304774" y="1120752"/>
                </a:cubicBezTo>
                <a:cubicBezTo>
                  <a:pt x="1315058" y="1081675"/>
                  <a:pt x="1321707" y="1041730"/>
                  <a:pt x="1330174" y="1002219"/>
                </a:cubicBezTo>
                <a:cubicBezTo>
                  <a:pt x="1332996" y="897797"/>
                  <a:pt x="1331017" y="793134"/>
                  <a:pt x="1338640" y="688952"/>
                </a:cubicBezTo>
                <a:cubicBezTo>
                  <a:pt x="1339561" y="676364"/>
                  <a:pt x="1353099" y="667462"/>
                  <a:pt x="1355574" y="655086"/>
                </a:cubicBezTo>
                <a:cubicBezTo>
                  <a:pt x="1429080" y="287559"/>
                  <a:pt x="1347373" y="620154"/>
                  <a:pt x="1380974" y="485752"/>
                </a:cubicBezTo>
                <a:cubicBezTo>
                  <a:pt x="1375329" y="384152"/>
                  <a:pt x="1373921" y="282228"/>
                  <a:pt x="1364040" y="180952"/>
                </a:cubicBezTo>
                <a:cubicBezTo>
                  <a:pt x="1362564" y="165826"/>
                  <a:pt x="1356998" y="150158"/>
                  <a:pt x="1347107" y="138619"/>
                </a:cubicBezTo>
                <a:cubicBezTo>
                  <a:pt x="1338893" y="129036"/>
                  <a:pt x="1323943" y="128375"/>
                  <a:pt x="1313240" y="121686"/>
                </a:cubicBezTo>
                <a:cubicBezTo>
                  <a:pt x="1301274" y="114207"/>
                  <a:pt x="1291340" y="103765"/>
                  <a:pt x="1279374" y="96286"/>
                </a:cubicBezTo>
                <a:cubicBezTo>
                  <a:pt x="1255457" y="81338"/>
                  <a:pt x="1244801" y="79117"/>
                  <a:pt x="1220107" y="70886"/>
                </a:cubicBezTo>
                <a:cubicBezTo>
                  <a:pt x="1157456" y="20765"/>
                  <a:pt x="1149552" y="13030"/>
                  <a:pt x="1126974" y="31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59C648-1C3B-3B07-C550-1AE32412C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99130" l="4624" r="87861">
                        <a14:foregroundMark x1="6358" y1="39130" x2="6358" y2="39130"/>
                        <a14:foregroundMark x1="75723" y1="8696" x2="75723" y2="8696"/>
                        <a14:foregroundMark x1="23699" y1="94348" x2="23699" y2="94348"/>
                        <a14:foregroundMark x1="20231" y1="99130" x2="20231" y2="991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055">
            <a:off x="6201360" y="1767732"/>
            <a:ext cx="1604042" cy="21325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7F6B84-DB3D-4049-93B4-C185609144C0}"/>
              </a:ext>
            </a:extLst>
          </p:cNvPr>
          <p:cNvSpPr/>
          <p:nvPr/>
        </p:nvSpPr>
        <p:spPr>
          <a:xfrm>
            <a:off x="933449" y="1237966"/>
            <a:ext cx="9910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Show me « THREE</a:t>
            </a:r>
            <a:r>
              <a:rPr lang="en-GB" b="1" dirty="0">
                <a:latin typeface="Acceseditionsscript Normal" panose="00000500000000000000" pitchFamily="50" charset="0"/>
              </a:rPr>
              <a:t> » (with the monster’s hand / your hand)</a:t>
            </a:r>
            <a:r>
              <a:rPr lang="fr-FR" b="1" dirty="0">
                <a:latin typeface="Acceseditionsscript Normal" panose="00000500000000000000" pitchFamily="50" charset="0"/>
              </a:rPr>
              <a:t> »</a:t>
            </a:r>
            <a:endParaRPr lang="en-GB" b="1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7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E7017E6D-F12D-1031-EBAC-2BF01221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7" b="96923" l="1585" r="94295">
                        <a14:foregroundMark x1="62916" y1="7500" x2="42631" y2="5577"/>
                        <a14:foregroundMark x1="42631" y1="5577" x2="35182" y2="6923"/>
                        <a14:foregroundMark x1="35024" y1="7500" x2="60222" y2="14615"/>
                        <a14:foregroundMark x1="60222" y1="10192" x2="54675" y2="21731"/>
                        <a14:foregroundMark x1="55468" y1="9423" x2="52615" y2="19038"/>
                        <a14:foregroundMark x1="52615" y1="19038" x2="52773" y2="19423"/>
                        <a14:foregroundMark x1="47861" y1="21538" x2="46910" y2="33077"/>
                        <a14:foregroundMark x1="46910" y1="33077" x2="50079" y2="24038"/>
                        <a14:foregroundMark x1="50079" y1="24038" x2="45959" y2="21538"/>
                        <a14:foregroundMark x1="58162" y1="27692" x2="51981" y2="31538"/>
                        <a14:foregroundMark x1="62282" y1="36154" x2="63233" y2="48654"/>
                        <a14:foregroundMark x1="90967" y1="34038" x2="90967" y2="34038"/>
                        <a14:foregroundMark x1="92868" y1="41731" x2="92868" y2="41731"/>
                        <a14:foregroundMark x1="93502" y1="47115" x2="93502" y2="47115"/>
                        <a14:foregroundMark x1="94295" y1="41923" x2="94295" y2="41923"/>
                        <a14:foregroundMark x1="94136" y1="46538" x2="94136" y2="46538"/>
                        <a14:foregroundMark x1="57845" y1="9615" x2="57845" y2="9615"/>
                        <a14:foregroundMark x1="44216" y1="15000" x2="44216" y2="15000"/>
                        <a14:foregroundMark x1="4120" y1="33462" x2="4120" y2="33462"/>
                        <a14:foregroundMark x1="1743" y1="39808" x2="1743" y2="39808"/>
                        <a14:foregroundMark x1="38035" y1="8269" x2="41521" y2="19423"/>
                        <a14:foregroundMark x1="41521" y1="19423" x2="44216" y2="18846"/>
                        <a14:foregroundMark x1="41680" y1="12692" x2="34865" y2="16923"/>
                        <a14:foregroundMark x1="45166" y1="13077" x2="38193" y2="19615"/>
                        <a14:foregroundMark x1="45959" y1="15192" x2="48653" y2="27885"/>
                        <a14:foregroundMark x1="44532" y1="23077" x2="45800" y2="29231"/>
                        <a14:foregroundMark x1="49445" y1="17692" x2="51506" y2="27885"/>
                        <a14:foregroundMark x1="52456" y1="25962" x2="53090" y2="38846"/>
                        <a14:foregroundMark x1="53090" y1="38846" x2="53249" y2="39038"/>
                        <a14:foregroundMark x1="59113" y1="29038" x2="55151" y2="39808"/>
                        <a14:foregroundMark x1="42314" y1="25577" x2="38193" y2="36923"/>
                        <a14:foregroundMark x1="38193" y1="36923" x2="38193" y2="38077"/>
                        <a14:foregroundMark x1="40571" y1="26538" x2="35975" y2="36346"/>
                        <a14:foregroundMark x1="42631" y1="30577" x2="40729" y2="38846"/>
                        <a14:foregroundMark x1="52456" y1="42885" x2="43265" y2="43269"/>
                        <a14:foregroundMark x1="32488" y1="95577" x2="45642" y2="94231"/>
                        <a14:foregroundMark x1="37876" y1="96923" x2="37876" y2="96923"/>
                        <a14:foregroundMark x1="56418" y1="96538" x2="56418" y2="9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7084" y="1925260"/>
            <a:ext cx="4644841" cy="3827760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490889" y="3523669"/>
            <a:ext cx="62179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Je suis le monstre à compter.</a:t>
            </a:r>
          </a:p>
          <a:p>
            <a:endParaRPr lang="fr-FR" sz="2800" i="1" dirty="0"/>
          </a:p>
          <a:p>
            <a:r>
              <a:rPr lang="fr-FR" sz="3600" i="1" dirty="0" err="1">
                <a:latin typeface="Amandine" pitchFamily="2" charset="0"/>
              </a:rPr>
              <a:t>I’m</a:t>
            </a:r>
            <a:r>
              <a:rPr lang="fr-FR" sz="3600" i="1" dirty="0">
                <a:latin typeface="Amandine" pitchFamily="2" charset="0"/>
              </a:rPr>
              <a:t> the </a:t>
            </a:r>
            <a:r>
              <a:rPr lang="fr-FR" sz="3600" i="1" dirty="0" err="1">
                <a:latin typeface="Amandine" pitchFamily="2" charset="0"/>
              </a:rPr>
              <a:t>counting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monster</a:t>
            </a:r>
            <a:r>
              <a:rPr lang="fr-FR" sz="3600" i="1" dirty="0">
                <a:latin typeface="Amandine" pitchFamily="2" charset="0"/>
              </a:rPr>
              <a:t>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0A4A6AF-F978-4228-A536-B32065140D19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28D902F2-F800-4368-810F-2FDABABFF41E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786983E-CF44-49B7-A8DB-9C7D2D0BDA47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1750082-2BC9-4371-A7BD-8CCA3CDFB034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72EA9ACE-427A-48DE-BF49-18C0ECF9E346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43A0F096-689B-4063-A0C2-A8EA1CC07ED3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5670DDC9-D8B0-455C-AEDF-EB0AD1379BD4}"/>
              </a:ext>
            </a:extLst>
          </p:cNvPr>
          <p:cNvSpPr txBox="1"/>
          <p:nvPr/>
        </p:nvSpPr>
        <p:spPr>
          <a:xfrm>
            <a:off x="838200" y="1179343"/>
            <a:ext cx="10325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La comptine du Monstre à compter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Listen</a:t>
            </a:r>
            <a:r>
              <a:rPr lang="fr-FR" b="1" dirty="0">
                <a:latin typeface="Acceseditionsscript Normal" panose="00000500000000000000" pitchFamily="50" charset="0"/>
              </a:rPr>
              <a:t>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« </a:t>
            </a:r>
            <a:r>
              <a:rPr lang="fr-FR" b="1" dirty="0" err="1">
                <a:latin typeface="Acceseditionsscript Normal" panose="00000500000000000000" pitchFamily="50" charset="0"/>
              </a:rPr>
              <a:t>counting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monster’s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en-GB" b="1" dirty="0">
                <a:latin typeface="Acceseditionsscript Normal" panose="00000500000000000000" pitchFamily="50" charset="0"/>
              </a:rPr>
              <a:t> »!”</a:t>
            </a:r>
          </a:p>
        </p:txBody>
      </p:sp>
    </p:spTree>
    <p:extLst>
      <p:ext uri="{BB962C8B-B14F-4D97-AF65-F5344CB8AC3E}">
        <p14:creationId xmlns:p14="http://schemas.microsoft.com/office/powerpoint/2010/main" val="28944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</p:grpSp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E7017E6D-F12D-1031-EBAC-2BF01221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7" b="96923" l="1585" r="94295">
                        <a14:foregroundMark x1="62916" y1="7500" x2="42631" y2="5577"/>
                        <a14:foregroundMark x1="42631" y1="5577" x2="35182" y2="6923"/>
                        <a14:foregroundMark x1="35024" y1="7500" x2="60222" y2="14615"/>
                        <a14:foregroundMark x1="60222" y1="10192" x2="54675" y2="21731"/>
                        <a14:foregroundMark x1="55468" y1="9423" x2="52615" y2="19038"/>
                        <a14:foregroundMark x1="52615" y1="19038" x2="52773" y2="19423"/>
                        <a14:foregroundMark x1="47861" y1="21538" x2="46910" y2="33077"/>
                        <a14:foregroundMark x1="46910" y1="33077" x2="50079" y2="24038"/>
                        <a14:foregroundMark x1="50079" y1="24038" x2="45959" y2="21538"/>
                        <a14:foregroundMark x1="58162" y1="27692" x2="51981" y2="31538"/>
                        <a14:foregroundMark x1="62282" y1="36154" x2="63233" y2="48654"/>
                        <a14:foregroundMark x1="90967" y1="34038" x2="90967" y2="34038"/>
                        <a14:foregroundMark x1="92868" y1="41731" x2="92868" y2="41731"/>
                        <a14:foregroundMark x1="93502" y1="47115" x2="93502" y2="47115"/>
                        <a14:foregroundMark x1="94295" y1="41923" x2="94295" y2="41923"/>
                        <a14:foregroundMark x1="94136" y1="46538" x2="94136" y2="46538"/>
                        <a14:foregroundMark x1="57845" y1="9615" x2="57845" y2="9615"/>
                        <a14:foregroundMark x1="44216" y1="15000" x2="44216" y2="15000"/>
                        <a14:foregroundMark x1="4120" y1="33462" x2="4120" y2="33462"/>
                        <a14:foregroundMark x1="1743" y1="39808" x2="1743" y2="39808"/>
                        <a14:foregroundMark x1="38035" y1="8269" x2="41521" y2="19423"/>
                        <a14:foregroundMark x1="41521" y1="19423" x2="44216" y2="18846"/>
                        <a14:foregroundMark x1="41680" y1="12692" x2="34865" y2="16923"/>
                        <a14:foregroundMark x1="45166" y1="13077" x2="38193" y2="19615"/>
                        <a14:foregroundMark x1="45959" y1="15192" x2="48653" y2="27885"/>
                        <a14:foregroundMark x1="44532" y1="23077" x2="45800" y2="29231"/>
                        <a14:foregroundMark x1="49445" y1="17692" x2="51506" y2="27885"/>
                        <a14:foregroundMark x1="52456" y1="25962" x2="53090" y2="38846"/>
                        <a14:foregroundMark x1="53090" y1="38846" x2="53249" y2="39038"/>
                        <a14:foregroundMark x1="59113" y1="29038" x2="55151" y2="39808"/>
                        <a14:foregroundMark x1="42314" y1="25577" x2="38193" y2="36923"/>
                        <a14:foregroundMark x1="38193" y1="36923" x2="38193" y2="38077"/>
                        <a14:foregroundMark x1="40571" y1="26538" x2="35975" y2="36346"/>
                        <a14:foregroundMark x1="42631" y1="30577" x2="40729" y2="38846"/>
                        <a14:foregroundMark x1="52456" y1="42885" x2="43265" y2="43269"/>
                        <a14:foregroundMark x1="32488" y1="95577" x2="45642" y2="94231"/>
                        <a14:foregroundMark x1="37876" y1="96923" x2="37876" y2="96923"/>
                        <a14:foregroundMark x1="56418" y1="96538" x2="56418" y2="9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816" y="1831766"/>
            <a:ext cx="4644841" cy="38277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6E6EDF-5187-7C61-3E9E-E30E3A75F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74653">
            <a:off x="5443627" y="1116024"/>
            <a:ext cx="5095791" cy="5382072"/>
          </a:xfrm>
          <a:prstGeom prst="rect">
            <a:avLst/>
          </a:prstGeom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29A22779-55BD-F5A6-24C2-C705D3BCDAAF}"/>
              </a:ext>
            </a:extLst>
          </p:cNvPr>
          <p:cNvSpPr/>
          <p:nvPr/>
        </p:nvSpPr>
        <p:spPr>
          <a:xfrm>
            <a:off x="6194503" y="2010531"/>
            <a:ext cx="1491152" cy="1884136"/>
          </a:xfrm>
          <a:custGeom>
            <a:avLst/>
            <a:gdLst>
              <a:gd name="connsiteX0" fmla="*/ 1126974 w 1387361"/>
              <a:gd name="connsiteY0" fmla="*/ 3152 h 1848886"/>
              <a:gd name="connsiteX1" fmla="*/ 1084640 w 1387361"/>
              <a:gd name="connsiteY1" fmla="*/ 11619 h 1848886"/>
              <a:gd name="connsiteX2" fmla="*/ 949174 w 1387361"/>
              <a:gd name="connsiteY2" fmla="*/ 28552 h 1848886"/>
              <a:gd name="connsiteX3" fmla="*/ 813707 w 1387361"/>
              <a:gd name="connsiteY3" fmla="*/ 79352 h 1848886"/>
              <a:gd name="connsiteX4" fmla="*/ 729040 w 1387361"/>
              <a:gd name="connsiteY4" fmla="*/ 96286 h 1848886"/>
              <a:gd name="connsiteX5" fmla="*/ 661307 w 1387361"/>
              <a:gd name="connsiteY5" fmla="*/ 130152 h 1848886"/>
              <a:gd name="connsiteX6" fmla="*/ 585107 w 1387361"/>
              <a:gd name="connsiteY6" fmla="*/ 172486 h 1848886"/>
              <a:gd name="connsiteX7" fmla="*/ 525840 w 1387361"/>
              <a:gd name="connsiteY7" fmla="*/ 189419 h 1848886"/>
              <a:gd name="connsiteX8" fmla="*/ 475040 w 1387361"/>
              <a:gd name="connsiteY8" fmla="*/ 223286 h 1848886"/>
              <a:gd name="connsiteX9" fmla="*/ 381907 w 1387361"/>
              <a:gd name="connsiteY9" fmla="*/ 274086 h 1848886"/>
              <a:gd name="connsiteX10" fmla="*/ 322640 w 1387361"/>
              <a:gd name="connsiteY10" fmla="*/ 316419 h 1848886"/>
              <a:gd name="connsiteX11" fmla="*/ 237974 w 1387361"/>
              <a:gd name="connsiteY11" fmla="*/ 375686 h 1848886"/>
              <a:gd name="connsiteX12" fmla="*/ 212574 w 1387361"/>
              <a:gd name="connsiteY12" fmla="*/ 426486 h 1848886"/>
              <a:gd name="connsiteX13" fmla="*/ 204107 w 1387361"/>
              <a:gd name="connsiteY13" fmla="*/ 451886 h 1848886"/>
              <a:gd name="connsiteX14" fmla="*/ 136374 w 1387361"/>
              <a:gd name="connsiteY14" fmla="*/ 528086 h 1848886"/>
              <a:gd name="connsiteX15" fmla="*/ 85574 w 1387361"/>
              <a:gd name="connsiteY15" fmla="*/ 604286 h 1848886"/>
              <a:gd name="connsiteX16" fmla="*/ 43240 w 1387361"/>
              <a:gd name="connsiteY16" fmla="*/ 646619 h 1848886"/>
              <a:gd name="connsiteX17" fmla="*/ 26307 w 1387361"/>
              <a:gd name="connsiteY17" fmla="*/ 748219 h 1848886"/>
              <a:gd name="connsiteX18" fmla="*/ 17840 w 1387361"/>
              <a:gd name="connsiteY18" fmla="*/ 773619 h 1848886"/>
              <a:gd name="connsiteX19" fmla="*/ 26307 w 1387361"/>
              <a:gd name="connsiteY19" fmla="*/ 1332419 h 1848886"/>
              <a:gd name="connsiteX20" fmla="*/ 43240 w 1387361"/>
              <a:gd name="connsiteY20" fmla="*/ 1450952 h 1848886"/>
              <a:gd name="connsiteX21" fmla="*/ 77107 w 1387361"/>
              <a:gd name="connsiteY21" fmla="*/ 1535619 h 1848886"/>
              <a:gd name="connsiteX22" fmla="*/ 85574 w 1387361"/>
              <a:gd name="connsiteY22" fmla="*/ 1569486 h 1848886"/>
              <a:gd name="connsiteX23" fmla="*/ 94040 w 1387361"/>
              <a:gd name="connsiteY23" fmla="*/ 1611819 h 1848886"/>
              <a:gd name="connsiteX24" fmla="*/ 110974 w 1387361"/>
              <a:gd name="connsiteY24" fmla="*/ 1654152 h 1848886"/>
              <a:gd name="connsiteX25" fmla="*/ 119440 w 1387361"/>
              <a:gd name="connsiteY25" fmla="*/ 1713419 h 1848886"/>
              <a:gd name="connsiteX26" fmla="*/ 127907 w 1387361"/>
              <a:gd name="connsiteY26" fmla="*/ 1738819 h 1848886"/>
              <a:gd name="connsiteX27" fmla="*/ 144840 w 1387361"/>
              <a:gd name="connsiteY27" fmla="*/ 1848886 h 1848886"/>
              <a:gd name="connsiteX28" fmla="*/ 322640 w 1387361"/>
              <a:gd name="connsiteY28" fmla="*/ 1815019 h 1848886"/>
              <a:gd name="connsiteX29" fmla="*/ 373440 w 1387361"/>
              <a:gd name="connsiteY29" fmla="*/ 1764219 h 1848886"/>
              <a:gd name="connsiteX30" fmla="*/ 390374 w 1387361"/>
              <a:gd name="connsiteY30" fmla="*/ 1747286 h 1848886"/>
              <a:gd name="connsiteX31" fmla="*/ 458107 w 1387361"/>
              <a:gd name="connsiteY31" fmla="*/ 1713419 h 1848886"/>
              <a:gd name="connsiteX32" fmla="*/ 525840 w 1387361"/>
              <a:gd name="connsiteY32" fmla="*/ 1662619 h 1848886"/>
              <a:gd name="connsiteX33" fmla="*/ 610507 w 1387361"/>
              <a:gd name="connsiteY33" fmla="*/ 1611819 h 1848886"/>
              <a:gd name="connsiteX34" fmla="*/ 661307 w 1387361"/>
              <a:gd name="connsiteY34" fmla="*/ 1586419 h 1848886"/>
              <a:gd name="connsiteX35" fmla="*/ 745974 w 1387361"/>
              <a:gd name="connsiteY35" fmla="*/ 1518686 h 1848886"/>
              <a:gd name="connsiteX36" fmla="*/ 779840 w 1387361"/>
              <a:gd name="connsiteY36" fmla="*/ 1493286 h 1848886"/>
              <a:gd name="connsiteX37" fmla="*/ 872974 w 1387361"/>
              <a:gd name="connsiteY37" fmla="*/ 1434019 h 1848886"/>
              <a:gd name="connsiteX38" fmla="*/ 915307 w 1387361"/>
              <a:gd name="connsiteY38" fmla="*/ 1391686 h 1848886"/>
              <a:gd name="connsiteX39" fmla="*/ 966107 w 1387361"/>
              <a:gd name="connsiteY39" fmla="*/ 1357819 h 1848886"/>
              <a:gd name="connsiteX40" fmla="*/ 1008440 w 1387361"/>
              <a:gd name="connsiteY40" fmla="*/ 1315486 h 1848886"/>
              <a:gd name="connsiteX41" fmla="*/ 1042307 w 1387361"/>
              <a:gd name="connsiteY41" fmla="*/ 1307019 h 1848886"/>
              <a:gd name="connsiteX42" fmla="*/ 1110040 w 1387361"/>
              <a:gd name="connsiteY42" fmla="*/ 1273152 h 1848886"/>
              <a:gd name="connsiteX43" fmla="*/ 1186240 w 1387361"/>
              <a:gd name="connsiteY43" fmla="*/ 1247752 h 1848886"/>
              <a:gd name="connsiteX44" fmla="*/ 1253974 w 1387361"/>
              <a:gd name="connsiteY44" fmla="*/ 1222352 h 1848886"/>
              <a:gd name="connsiteX45" fmla="*/ 1287840 w 1387361"/>
              <a:gd name="connsiteY45" fmla="*/ 1163086 h 1848886"/>
              <a:gd name="connsiteX46" fmla="*/ 1304774 w 1387361"/>
              <a:gd name="connsiteY46" fmla="*/ 1120752 h 1848886"/>
              <a:gd name="connsiteX47" fmla="*/ 1330174 w 1387361"/>
              <a:gd name="connsiteY47" fmla="*/ 1002219 h 1848886"/>
              <a:gd name="connsiteX48" fmla="*/ 1338640 w 1387361"/>
              <a:gd name="connsiteY48" fmla="*/ 688952 h 1848886"/>
              <a:gd name="connsiteX49" fmla="*/ 1355574 w 1387361"/>
              <a:gd name="connsiteY49" fmla="*/ 655086 h 1848886"/>
              <a:gd name="connsiteX50" fmla="*/ 1380974 w 1387361"/>
              <a:gd name="connsiteY50" fmla="*/ 485752 h 1848886"/>
              <a:gd name="connsiteX51" fmla="*/ 1364040 w 1387361"/>
              <a:gd name="connsiteY51" fmla="*/ 180952 h 1848886"/>
              <a:gd name="connsiteX52" fmla="*/ 1347107 w 1387361"/>
              <a:gd name="connsiteY52" fmla="*/ 138619 h 1848886"/>
              <a:gd name="connsiteX53" fmla="*/ 1313240 w 1387361"/>
              <a:gd name="connsiteY53" fmla="*/ 121686 h 1848886"/>
              <a:gd name="connsiteX54" fmla="*/ 1279374 w 1387361"/>
              <a:gd name="connsiteY54" fmla="*/ 96286 h 1848886"/>
              <a:gd name="connsiteX55" fmla="*/ 1220107 w 1387361"/>
              <a:gd name="connsiteY55" fmla="*/ 70886 h 1848886"/>
              <a:gd name="connsiteX56" fmla="*/ 1126974 w 1387361"/>
              <a:gd name="connsiteY56" fmla="*/ 3152 h 184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387361" h="1848886">
                <a:moveTo>
                  <a:pt x="1126974" y="3152"/>
                </a:moveTo>
                <a:cubicBezTo>
                  <a:pt x="1104396" y="-6726"/>
                  <a:pt x="1098886" y="9584"/>
                  <a:pt x="1084640" y="11619"/>
                </a:cubicBezTo>
                <a:cubicBezTo>
                  <a:pt x="1039591" y="18055"/>
                  <a:pt x="994008" y="20755"/>
                  <a:pt x="949174" y="28552"/>
                </a:cubicBezTo>
                <a:cubicBezTo>
                  <a:pt x="867291" y="42793"/>
                  <a:pt x="903122" y="51116"/>
                  <a:pt x="813707" y="79352"/>
                </a:cubicBezTo>
                <a:cubicBezTo>
                  <a:pt x="786262" y="88019"/>
                  <a:pt x="757262" y="90641"/>
                  <a:pt x="729040" y="96286"/>
                </a:cubicBezTo>
                <a:cubicBezTo>
                  <a:pt x="706462" y="107575"/>
                  <a:pt x="683616" y="118341"/>
                  <a:pt x="661307" y="130152"/>
                </a:cubicBezTo>
                <a:cubicBezTo>
                  <a:pt x="635627" y="143747"/>
                  <a:pt x="611727" y="160840"/>
                  <a:pt x="585107" y="172486"/>
                </a:cubicBezTo>
                <a:cubicBezTo>
                  <a:pt x="566283" y="180721"/>
                  <a:pt x="545596" y="183775"/>
                  <a:pt x="525840" y="189419"/>
                </a:cubicBezTo>
                <a:cubicBezTo>
                  <a:pt x="508907" y="200708"/>
                  <a:pt x="492619" y="213031"/>
                  <a:pt x="475040" y="223286"/>
                </a:cubicBezTo>
                <a:cubicBezTo>
                  <a:pt x="397895" y="268287"/>
                  <a:pt x="450579" y="228305"/>
                  <a:pt x="381907" y="274086"/>
                </a:cubicBezTo>
                <a:cubicBezTo>
                  <a:pt x="361707" y="287553"/>
                  <a:pt x="342840" y="302952"/>
                  <a:pt x="322640" y="316419"/>
                </a:cubicBezTo>
                <a:cubicBezTo>
                  <a:pt x="235904" y="374243"/>
                  <a:pt x="324901" y="306143"/>
                  <a:pt x="237974" y="375686"/>
                </a:cubicBezTo>
                <a:cubicBezTo>
                  <a:pt x="229507" y="392619"/>
                  <a:pt x="220263" y="409186"/>
                  <a:pt x="212574" y="426486"/>
                </a:cubicBezTo>
                <a:cubicBezTo>
                  <a:pt x="208949" y="434641"/>
                  <a:pt x="208535" y="444137"/>
                  <a:pt x="204107" y="451886"/>
                </a:cubicBezTo>
                <a:cubicBezTo>
                  <a:pt x="187498" y="480952"/>
                  <a:pt x="159319" y="505140"/>
                  <a:pt x="136374" y="528086"/>
                </a:cubicBezTo>
                <a:cubicBezTo>
                  <a:pt x="110971" y="604291"/>
                  <a:pt x="136887" y="558675"/>
                  <a:pt x="85574" y="604286"/>
                </a:cubicBezTo>
                <a:cubicBezTo>
                  <a:pt x="70659" y="617544"/>
                  <a:pt x="43240" y="646619"/>
                  <a:pt x="43240" y="646619"/>
                </a:cubicBezTo>
                <a:cubicBezTo>
                  <a:pt x="38460" y="680079"/>
                  <a:pt x="34562" y="715200"/>
                  <a:pt x="26307" y="748219"/>
                </a:cubicBezTo>
                <a:cubicBezTo>
                  <a:pt x="24142" y="756877"/>
                  <a:pt x="20662" y="765152"/>
                  <a:pt x="17840" y="773619"/>
                </a:cubicBezTo>
                <a:cubicBezTo>
                  <a:pt x="-6874" y="1070193"/>
                  <a:pt x="-7585" y="952822"/>
                  <a:pt x="26307" y="1332419"/>
                </a:cubicBezTo>
                <a:cubicBezTo>
                  <a:pt x="29856" y="1372173"/>
                  <a:pt x="33560" y="1412232"/>
                  <a:pt x="43240" y="1450952"/>
                </a:cubicBezTo>
                <a:cubicBezTo>
                  <a:pt x="50612" y="1480441"/>
                  <a:pt x="69735" y="1506130"/>
                  <a:pt x="77107" y="1535619"/>
                </a:cubicBezTo>
                <a:cubicBezTo>
                  <a:pt x="79929" y="1546908"/>
                  <a:pt x="83050" y="1558127"/>
                  <a:pt x="85574" y="1569486"/>
                </a:cubicBezTo>
                <a:cubicBezTo>
                  <a:pt x="88696" y="1583534"/>
                  <a:pt x="89905" y="1598035"/>
                  <a:pt x="94040" y="1611819"/>
                </a:cubicBezTo>
                <a:cubicBezTo>
                  <a:pt x="98407" y="1626376"/>
                  <a:pt x="105329" y="1640041"/>
                  <a:pt x="110974" y="1654152"/>
                </a:cubicBezTo>
                <a:cubicBezTo>
                  <a:pt x="113796" y="1673908"/>
                  <a:pt x="115526" y="1693850"/>
                  <a:pt x="119440" y="1713419"/>
                </a:cubicBezTo>
                <a:cubicBezTo>
                  <a:pt x="121190" y="1722170"/>
                  <a:pt x="125971" y="1730107"/>
                  <a:pt x="127907" y="1738819"/>
                </a:cubicBezTo>
                <a:cubicBezTo>
                  <a:pt x="132609" y="1759975"/>
                  <a:pt x="142138" y="1829968"/>
                  <a:pt x="144840" y="1848886"/>
                </a:cubicBezTo>
                <a:cubicBezTo>
                  <a:pt x="152971" y="1847802"/>
                  <a:pt x="288398" y="1837847"/>
                  <a:pt x="322640" y="1815019"/>
                </a:cubicBezTo>
                <a:cubicBezTo>
                  <a:pt x="342565" y="1801735"/>
                  <a:pt x="356507" y="1781152"/>
                  <a:pt x="373440" y="1764219"/>
                </a:cubicBezTo>
                <a:cubicBezTo>
                  <a:pt x="379085" y="1758575"/>
                  <a:pt x="383732" y="1751714"/>
                  <a:pt x="390374" y="1747286"/>
                </a:cubicBezTo>
                <a:cubicBezTo>
                  <a:pt x="428419" y="1721921"/>
                  <a:pt x="406326" y="1734131"/>
                  <a:pt x="458107" y="1713419"/>
                </a:cubicBezTo>
                <a:cubicBezTo>
                  <a:pt x="474514" y="1664198"/>
                  <a:pt x="455617" y="1699796"/>
                  <a:pt x="525840" y="1662619"/>
                </a:cubicBezTo>
                <a:cubicBezTo>
                  <a:pt x="554928" y="1647220"/>
                  <a:pt x="581069" y="1626538"/>
                  <a:pt x="610507" y="1611819"/>
                </a:cubicBezTo>
                <a:cubicBezTo>
                  <a:pt x="627440" y="1603352"/>
                  <a:pt x="645706" y="1597145"/>
                  <a:pt x="661307" y="1586419"/>
                </a:cubicBezTo>
                <a:cubicBezTo>
                  <a:pt x="691090" y="1565944"/>
                  <a:pt x="717555" y="1541015"/>
                  <a:pt x="745974" y="1518686"/>
                </a:cubicBezTo>
                <a:cubicBezTo>
                  <a:pt x="757070" y="1509968"/>
                  <a:pt x="767740" y="1500546"/>
                  <a:pt x="779840" y="1493286"/>
                </a:cubicBezTo>
                <a:cubicBezTo>
                  <a:pt x="803413" y="1479142"/>
                  <a:pt x="853264" y="1450145"/>
                  <a:pt x="872974" y="1434019"/>
                </a:cubicBezTo>
                <a:cubicBezTo>
                  <a:pt x="888419" y="1421382"/>
                  <a:pt x="899862" y="1404323"/>
                  <a:pt x="915307" y="1391686"/>
                </a:cubicBezTo>
                <a:cubicBezTo>
                  <a:pt x="931058" y="1378799"/>
                  <a:pt x="950356" y="1370706"/>
                  <a:pt x="966107" y="1357819"/>
                </a:cubicBezTo>
                <a:cubicBezTo>
                  <a:pt x="981552" y="1345182"/>
                  <a:pt x="991836" y="1326556"/>
                  <a:pt x="1008440" y="1315486"/>
                </a:cubicBezTo>
                <a:cubicBezTo>
                  <a:pt x="1018122" y="1309031"/>
                  <a:pt x="1031566" y="1311495"/>
                  <a:pt x="1042307" y="1307019"/>
                </a:cubicBezTo>
                <a:cubicBezTo>
                  <a:pt x="1065608" y="1297310"/>
                  <a:pt x="1086093" y="1281134"/>
                  <a:pt x="1110040" y="1273152"/>
                </a:cubicBezTo>
                <a:cubicBezTo>
                  <a:pt x="1135440" y="1264685"/>
                  <a:pt x="1162293" y="1259725"/>
                  <a:pt x="1186240" y="1247752"/>
                </a:cubicBezTo>
                <a:cubicBezTo>
                  <a:pt x="1230515" y="1225615"/>
                  <a:pt x="1207862" y="1233880"/>
                  <a:pt x="1253974" y="1222352"/>
                </a:cubicBezTo>
                <a:cubicBezTo>
                  <a:pt x="1272134" y="1195111"/>
                  <a:pt x="1273517" y="1195312"/>
                  <a:pt x="1287840" y="1163086"/>
                </a:cubicBezTo>
                <a:cubicBezTo>
                  <a:pt x="1294013" y="1149198"/>
                  <a:pt x="1300906" y="1135450"/>
                  <a:pt x="1304774" y="1120752"/>
                </a:cubicBezTo>
                <a:cubicBezTo>
                  <a:pt x="1315058" y="1081675"/>
                  <a:pt x="1321707" y="1041730"/>
                  <a:pt x="1330174" y="1002219"/>
                </a:cubicBezTo>
                <a:cubicBezTo>
                  <a:pt x="1332996" y="897797"/>
                  <a:pt x="1331017" y="793134"/>
                  <a:pt x="1338640" y="688952"/>
                </a:cubicBezTo>
                <a:cubicBezTo>
                  <a:pt x="1339561" y="676364"/>
                  <a:pt x="1353099" y="667462"/>
                  <a:pt x="1355574" y="655086"/>
                </a:cubicBezTo>
                <a:cubicBezTo>
                  <a:pt x="1429080" y="287559"/>
                  <a:pt x="1347373" y="620154"/>
                  <a:pt x="1380974" y="485752"/>
                </a:cubicBezTo>
                <a:cubicBezTo>
                  <a:pt x="1375329" y="384152"/>
                  <a:pt x="1373921" y="282228"/>
                  <a:pt x="1364040" y="180952"/>
                </a:cubicBezTo>
                <a:cubicBezTo>
                  <a:pt x="1362564" y="165826"/>
                  <a:pt x="1356998" y="150158"/>
                  <a:pt x="1347107" y="138619"/>
                </a:cubicBezTo>
                <a:cubicBezTo>
                  <a:pt x="1338893" y="129036"/>
                  <a:pt x="1323943" y="128375"/>
                  <a:pt x="1313240" y="121686"/>
                </a:cubicBezTo>
                <a:cubicBezTo>
                  <a:pt x="1301274" y="114207"/>
                  <a:pt x="1291340" y="103765"/>
                  <a:pt x="1279374" y="96286"/>
                </a:cubicBezTo>
                <a:cubicBezTo>
                  <a:pt x="1255457" y="81338"/>
                  <a:pt x="1244801" y="79117"/>
                  <a:pt x="1220107" y="70886"/>
                </a:cubicBezTo>
                <a:cubicBezTo>
                  <a:pt x="1157456" y="20765"/>
                  <a:pt x="1149552" y="13030"/>
                  <a:pt x="1126974" y="31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59C648-1C3B-3B07-C550-1AE32412C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99130" l="4624" r="87861">
                        <a14:foregroundMark x1="6358" y1="39130" x2="6358" y2="39130"/>
                        <a14:foregroundMark x1="75723" y1="8696" x2="75723" y2="8696"/>
                        <a14:foregroundMark x1="23699" y1="94348" x2="23699" y2="94348"/>
                        <a14:foregroundMark x1="20231" y1="99130" x2="20231" y2="991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984005">
            <a:off x="6534583" y="3291732"/>
            <a:ext cx="1604042" cy="213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0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DB2D9584-F1D5-451A-A082-A18954CC1FE8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B45C6337-ADB3-453D-9C8A-AD6277E2DD33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62C2DE61-5B03-470D-B3E9-41E80D516E54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AFFCA76-0BF6-499B-8FD4-A56678617B6D}"/>
              </a:ext>
            </a:extLst>
          </p:cNvPr>
          <p:cNvSpPr txBox="1"/>
          <p:nvPr/>
        </p:nvSpPr>
        <p:spPr>
          <a:xfrm>
            <a:off x="0" y="594020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Listen</a:t>
            </a:r>
            <a:r>
              <a:rPr lang="fr-FR" b="1" dirty="0">
                <a:latin typeface="Acceseditionsscript Normal" panose="00000500000000000000" pitchFamily="50" charset="0"/>
              </a:rPr>
              <a:t>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« </a:t>
            </a:r>
            <a:r>
              <a:rPr lang="fr-FR" b="1" dirty="0" err="1">
                <a:latin typeface="Acceseditionsscript Normal" panose="00000500000000000000" pitchFamily="50" charset="0"/>
              </a:rPr>
              <a:t>beaver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en-GB" b="1" dirty="0">
                <a:latin typeface="Acceseditionsscript Normal" panose="00000500000000000000" pitchFamily="50" charset="0"/>
              </a:rPr>
              <a:t> »!”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Les élèves répètent les paroles de l’enseignant, phrase par phrase. On peut « mimer » la chanson en sélectionnant 5 élèves « castors » qui arrivent devant les autres au fur et à mesure de la comptine.</a:t>
            </a:r>
          </a:p>
        </p:txBody>
      </p:sp>
    </p:spTree>
    <p:extLst>
      <p:ext uri="{BB962C8B-B14F-4D97-AF65-F5344CB8AC3E}">
        <p14:creationId xmlns:p14="http://schemas.microsoft.com/office/powerpoint/2010/main" val="2020449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2571541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000" b="1" i="1" dirty="0">
              <a:solidFill>
                <a:schemeClr val="bg1">
                  <a:lumMod val="65000"/>
                </a:schemeClr>
              </a:solidFill>
              <a:latin typeface="Acceseditionsscript Normal" panose="00000500000000000000" pitchFamily="50" charset="0"/>
            </a:endParaRPr>
          </a:p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Mais, tout seul, il n’y arrive pas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en-GB" sz="2800" b="1" i="1" dirty="0">
                <a:latin typeface="Acceseditionsscript Normal" panose="00000500000000000000" pitchFamily="50" charset="0"/>
              </a:rPr>
              <a:t>A beaver wants to cut down a huge poplar tree.</a:t>
            </a:r>
          </a:p>
          <a:p>
            <a:pPr algn="ctr"/>
            <a:endParaRPr lang="en-GB" sz="2800" b="1" i="1" dirty="0">
              <a:latin typeface="Acceseditionsscript Normal" panose="00000500000000000000" pitchFamily="50" charset="0"/>
            </a:endParaRPr>
          </a:p>
          <a:p>
            <a:pPr algn="ctr"/>
            <a:r>
              <a:rPr lang="en-GB" sz="2800" b="1" i="1" dirty="0">
                <a:latin typeface="Acceseditionsscript Normal" panose="00000500000000000000" pitchFamily="50" charset="0"/>
              </a:rPr>
              <a:t>But ALONE, he can’t do it!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F4D0C30-8362-4987-AFF0-916F022AC6A9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5" name="Flèche : pentagone 4">
              <a:extLst>
                <a:ext uri="{FF2B5EF4-FFF2-40B4-BE49-F238E27FC236}">
                  <a16:creationId xmlns:a16="http://schemas.microsoft.com/office/drawing/2014/main" id="{7DD7C759-B72B-4561-B6AC-1C8FB5CD3CE2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1DCB53A-B498-4FF8-872F-7F29312100E6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7E9690F-9354-484E-A86E-25D53D74569A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9" name="Étoile : 5 branches 8">
                <a:extLst>
                  <a:ext uri="{FF2B5EF4-FFF2-40B4-BE49-F238E27FC236}">
                    <a16:creationId xmlns:a16="http://schemas.microsoft.com/office/drawing/2014/main" id="{51EADA76-1E77-4B6D-A93F-2C3D7E516299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Étoile : 5 branches 10">
                <a:extLst>
                  <a:ext uri="{FF2B5EF4-FFF2-40B4-BE49-F238E27FC236}">
                    <a16:creationId xmlns:a16="http://schemas.microsoft.com/office/drawing/2014/main" id="{D14075D6-D1CD-4307-883D-5434D3EBC13A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Étoile : 5 branches 11">
                <a:extLst>
                  <a:ext uri="{FF2B5EF4-FFF2-40B4-BE49-F238E27FC236}">
                    <a16:creationId xmlns:a16="http://schemas.microsoft.com/office/drawing/2014/main" id="{96C47FE2-E944-48D5-9BF3-DF2F972F30D7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C0198FC-9608-4119-A198-24C47C798970}"/>
              </a:ext>
            </a:extLst>
          </p:cNvPr>
          <p:cNvSpPr txBox="1"/>
          <p:nvPr/>
        </p:nvSpPr>
        <p:spPr>
          <a:xfrm>
            <a:off x="838198" y="1085850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La comptine du castor</a:t>
            </a:r>
          </a:p>
          <a:p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 </a:t>
            </a:r>
            <a:r>
              <a:rPr lang="fr-FR" b="1" dirty="0" err="1">
                <a:latin typeface="Acceseditionsscript Normal" panose="00000500000000000000" pitchFamily="50" charset="0"/>
              </a:rPr>
              <a:t>Listen</a:t>
            </a:r>
            <a:r>
              <a:rPr lang="fr-FR" b="1" dirty="0">
                <a:latin typeface="Acceseditionsscript Normal" panose="00000500000000000000" pitchFamily="50" charset="0"/>
              </a:rPr>
              <a:t>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« </a:t>
            </a:r>
            <a:r>
              <a:rPr lang="fr-FR" b="1" dirty="0" err="1">
                <a:latin typeface="Acceseditionsscript Normal" panose="00000500000000000000" pitchFamily="50" charset="0"/>
              </a:rPr>
              <a:t>beaver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en-GB" b="1" dirty="0">
                <a:latin typeface="Acceseditionsscript Normal" panose="00000500000000000000" pitchFamily="50" charset="0"/>
              </a:rPr>
              <a:t> »! </a:t>
            </a:r>
          </a:p>
        </p:txBody>
      </p:sp>
    </p:spTree>
    <p:extLst>
      <p:ext uri="{BB962C8B-B14F-4D97-AF65-F5344CB8AC3E}">
        <p14:creationId xmlns:p14="http://schemas.microsoft.com/office/powerpoint/2010/main" val="29864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14634" y="1687859"/>
            <a:ext cx="58735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000" b="1" i="1" dirty="0">
              <a:solidFill>
                <a:schemeClr val="bg1">
                  <a:lumMod val="65000"/>
                </a:schemeClr>
              </a:solidFill>
              <a:latin typeface="Acceseditionsscript Normal" panose="00000500000000000000" pitchFamily="50" charset="0"/>
            </a:endParaRPr>
          </a:p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Mais, à DEUX, ils n’y arrivent pas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 err="1">
                <a:latin typeface="Acceseditionsscript Normal" panose="00000500000000000000" pitchFamily="50" charset="0"/>
              </a:rPr>
              <a:t>Another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comes</a:t>
            </a:r>
            <a:r>
              <a:rPr lang="fr-FR" sz="2800" b="1" i="1" dirty="0">
                <a:latin typeface="Acceseditionsscript Normal" panose="00000500000000000000" pitchFamily="50" charset="0"/>
              </a:rPr>
              <a:t> to help,</a:t>
            </a:r>
          </a:p>
          <a:p>
            <a:pPr algn="ctr"/>
            <a:endParaRPr lang="fr-FR" sz="2800" b="1" i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>
                <a:latin typeface="Acceseditionsscript Normal" panose="00000500000000000000" pitchFamily="50" charset="0"/>
              </a:rPr>
              <a:t>But,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with</a:t>
            </a:r>
            <a:r>
              <a:rPr lang="fr-FR" sz="2800" b="1" i="1" dirty="0">
                <a:latin typeface="Acceseditionsscript Normal" panose="00000500000000000000" pitchFamily="50" charset="0"/>
              </a:rPr>
              <a:t> TWO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beavers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they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can’t</a:t>
            </a:r>
            <a:r>
              <a:rPr lang="fr-FR" sz="2800" b="1" i="1" dirty="0">
                <a:latin typeface="Acceseditionsscript Normal" panose="00000500000000000000" pitchFamily="50" charset="0"/>
              </a:rPr>
              <a:t> do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it!</a:t>
            </a:r>
            <a:endParaRPr lang="fr-FR" sz="2800" b="1" i="1" dirty="0">
              <a:latin typeface="Acceseditionsscript Normal" panose="00000500000000000000" pitchFamily="50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0779C37-20A9-4C61-9B6E-514947415CE9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6" name="Flèche : pentagone 5">
              <a:extLst>
                <a:ext uri="{FF2B5EF4-FFF2-40B4-BE49-F238E27FC236}">
                  <a16:creationId xmlns:a16="http://schemas.microsoft.com/office/drawing/2014/main" id="{49F05121-7AD3-4231-B9D2-6A0B93A36D19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18B5E3E-1F14-4982-8B83-EC645735632C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9DCEC4A-9EDA-4D0D-ABF5-F50E95ABD6E7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12" name="Étoile : 5 branches 11">
                <a:extLst>
                  <a:ext uri="{FF2B5EF4-FFF2-40B4-BE49-F238E27FC236}">
                    <a16:creationId xmlns:a16="http://schemas.microsoft.com/office/drawing/2014/main" id="{1196DD99-592C-4D96-96E0-666C10EABDBA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34CB89C6-FAF2-47BE-93AF-B4B5D182BB9A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E7E268BF-99A6-40E3-B4C4-B368F99ECEF7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60578" y="1644927"/>
            <a:ext cx="56354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000" b="1" i="1" dirty="0">
              <a:solidFill>
                <a:schemeClr val="bg1">
                  <a:lumMod val="65000"/>
                </a:schemeClr>
              </a:solidFill>
              <a:latin typeface="Acceseditionsscript Normal" panose="00000500000000000000" pitchFamily="50" charset="0"/>
            </a:endParaRPr>
          </a:p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Mais, à TROIS, ils n’y arrivent pas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 err="1">
                <a:latin typeface="Acceseditionsscript Normal" panose="00000500000000000000" pitchFamily="50" charset="0"/>
              </a:rPr>
              <a:t>Another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comes</a:t>
            </a:r>
            <a:r>
              <a:rPr lang="fr-FR" sz="2800" b="1" i="1" dirty="0">
                <a:latin typeface="Acceseditionsscript Normal" panose="00000500000000000000" pitchFamily="50" charset="0"/>
              </a:rPr>
              <a:t> to help,</a:t>
            </a:r>
          </a:p>
          <a:p>
            <a:pPr algn="ctr"/>
            <a:endParaRPr lang="fr-FR" sz="2800" b="1" i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>
                <a:latin typeface="Acceseditionsscript Normal" panose="00000500000000000000" pitchFamily="50" charset="0"/>
              </a:rPr>
              <a:t>But,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with</a:t>
            </a:r>
            <a:r>
              <a:rPr lang="fr-FR" sz="2800" b="1" i="1" dirty="0">
                <a:latin typeface="Acceseditionsscript Normal" panose="00000500000000000000" pitchFamily="50" charset="0"/>
              </a:rPr>
              <a:t> THREE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beavers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they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can’t</a:t>
            </a:r>
            <a:r>
              <a:rPr lang="fr-FR" sz="2800" b="1" i="1" dirty="0">
                <a:latin typeface="Acceseditionsscript Normal" panose="00000500000000000000" pitchFamily="50" charset="0"/>
              </a:rPr>
              <a:t> do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it!</a:t>
            </a:r>
            <a:endParaRPr lang="fr-FR" sz="2800" b="1" i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3E9F80E-B02B-4ED4-B0DA-70DDD8BFA6D5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762DCD55-4FAA-42AB-8545-2B29A0CBF40B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A6AE0C4-BA9D-4010-833D-C8016F1B7A03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C23BCC9-0FA8-44DC-9E59-E851899978FC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F183416F-D639-4F8A-B1DA-53D75B3020C9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A52255A2-1825-402A-8C34-76D62314D3BF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Étoile : 5 branches 14">
                <a:extLst>
                  <a:ext uri="{FF2B5EF4-FFF2-40B4-BE49-F238E27FC236}">
                    <a16:creationId xmlns:a16="http://schemas.microsoft.com/office/drawing/2014/main" id="{518C081F-A90D-4EAA-9757-CA3BFB7E869C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3611" y="732902"/>
            <a:ext cx="2135456" cy="61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3CEE83-606C-4624-9291-DBB55497D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0020" y="4309704"/>
            <a:ext cx="782353" cy="7498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EB86EF-9BD8-4BA3-88E4-15A892D78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3469" y="744524"/>
            <a:ext cx="2135456" cy="614393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8663" y="1212634"/>
            <a:ext cx="75880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Alors un autre castor vient, et encore un autre...</a:t>
            </a:r>
          </a:p>
          <a:p>
            <a:pPr algn="ctr"/>
            <a:endParaRPr lang="fr-FR" sz="2000" b="1" i="1" dirty="0">
              <a:solidFill>
                <a:schemeClr val="bg1">
                  <a:lumMod val="65000"/>
                </a:schemeClr>
              </a:solidFill>
              <a:latin typeface="Acceseditionsscript Normal" panose="00000500000000000000" pitchFamily="50" charset="0"/>
            </a:endParaRPr>
          </a:p>
          <a:p>
            <a:pPr algn="ctr"/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  <a:latin typeface="Acceseditionsscript Normal" panose="00000500000000000000" pitchFamily="50" charset="0"/>
              </a:rPr>
              <a:t>Enfin, à CINQ, ils y arrivent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>
                <a:latin typeface="Acceseditionsscript Normal" panose="00000500000000000000" pitchFamily="50" charset="0"/>
              </a:rPr>
              <a:t>So,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another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comes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br>
              <a:rPr lang="fr-FR" sz="2800" b="1" i="1" dirty="0">
                <a:latin typeface="Acceseditionsscript Normal" panose="00000500000000000000" pitchFamily="50" charset="0"/>
              </a:rPr>
            </a:br>
            <a:r>
              <a:rPr lang="fr-FR" sz="2800" b="1" i="1" dirty="0">
                <a:latin typeface="Acceseditionsscript Normal" panose="00000500000000000000" pitchFamily="50" charset="0"/>
              </a:rPr>
              <a:t>and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another</a:t>
            </a:r>
            <a:r>
              <a:rPr lang="fr-FR" sz="2800" b="1" i="1" dirty="0">
                <a:latin typeface="Acceseditionsscript Normal" panose="00000500000000000000" pitchFamily="50" charset="0"/>
              </a:rPr>
              <a:t> one...</a:t>
            </a:r>
          </a:p>
          <a:p>
            <a:pPr algn="ctr"/>
            <a:endParaRPr lang="fr-FR" sz="2800" b="1" i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800" b="1" i="1" dirty="0" err="1">
                <a:latin typeface="Acceseditionsscript Normal" panose="00000500000000000000" pitchFamily="50" charset="0"/>
              </a:rPr>
              <a:t>Finally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with</a:t>
            </a:r>
            <a:r>
              <a:rPr lang="fr-FR" sz="2800" b="1" i="1" dirty="0">
                <a:latin typeface="Acceseditionsscript Normal" panose="00000500000000000000" pitchFamily="50" charset="0"/>
              </a:rPr>
              <a:t> FIVE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beavers</a:t>
            </a:r>
            <a:r>
              <a:rPr lang="fr-FR" sz="2800" b="1" i="1" dirty="0">
                <a:latin typeface="Acceseditionsscript Normal" panose="00000500000000000000" pitchFamily="50" charset="0"/>
              </a:rPr>
              <a:t>, </a:t>
            </a:r>
            <a:br>
              <a:rPr lang="fr-FR" sz="2800" b="1" i="1" dirty="0">
                <a:latin typeface="Acceseditionsscript Normal" panose="00000500000000000000" pitchFamily="50" charset="0"/>
              </a:rPr>
            </a:br>
            <a:r>
              <a:rPr lang="fr-FR" sz="2800" b="1" i="1" dirty="0" err="1">
                <a:latin typeface="Acceseditionsscript Normal" panose="00000500000000000000" pitchFamily="50" charset="0"/>
              </a:rPr>
              <a:t>they</a:t>
            </a:r>
            <a:r>
              <a:rPr lang="fr-FR" sz="2800" b="1" i="1" dirty="0">
                <a:latin typeface="Acceseditionsscript Normal" panose="00000500000000000000" pitchFamily="50" charset="0"/>
              </a:rPr>
              <a:t> can do </a:t>
            </a:r>
            <a:r>
              <a:rPr lang="fr-FR" sz="2800" b="1" i="1" dirty="0" err="1">
                <a:latin typeface="Acceseditionsscript Normal" panose="00000500000000000000" pitchFamily="50" charset="0"/>
              </a:rPr>
              <a:t>it!</a:t>
            </a:r>
            <a:endParaRPr lang="fr-FR" sz="2800" b="1" i="1" dirty="0">
              <a:latin typeface="Acceseditionsscript Normal" panose="000005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888DEC-23E3-41F2-9900-00D8DC4A0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156" y="5035076"/>
            <a:ext cx="1374573" cy="11449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58080A-7F87-4208-A3A3-47CDB1C25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3763" y="5639727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5CC0D9-0366-4C09-B9FF-C261912E88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2849" y="4436486"/>
            <a:ext cx="1374574" cy="124615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8D51877-59AD-4BF8-B50B-B167C287D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5186" y="5981120"/>
            <a:ext cx="1121538" cy="59475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934F0014-FC2A-4A88-BF52-29939A4972F1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3" name="Flèche : pentagone 12">
              <a:extLst>
                <a:ext uri="{FF2B5EF4-FFF2-40B4-BE49-F238E27FC236}">
                  <a16:creationId xmlns:a16="http://schemas.microsoft.com/office/drawing/2014/main" id="{09048A45-E4F7-44EB-B7F8-B0A6B83A84F6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DB4FA6B-FD7B-40CD-99D3-FC3500FCCA2E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6D8DE2CD-1132-4B46-AD11-1ED968381DF1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16" name="Étoile : 5 branches 15">
                <a:extLst>
                  <a:ext uri="{FF2B5EF4-FFF2-40B4-BE49-F238E27FC236}">
                    <a16:creationId xmlns:a16="http://schemas.microsoft.com/office/drawing/2014/main" id="{A4918B70-B026-458F-A893-631FAB8EC569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Étoile : 5 branches 16">
                <a:extLst>
                  <a:ext uri="{FF2B5EF4-FFF2-40B4-BE49-F238E27FC236}">
                    <a16:creationId xmlns:a16="http://schemas.microsoft.com/office/drawing/2014/main" id="{A0F9EDA5-F1A6-46DC-825D-63D4FD10468A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Étoile : 5 branches 17">
                <a:extLst>
                  <a:ext uri="{FF2B5EF4-FFF2-40B4-BE49-F238E27FC236}">
                    <a16:creationId xmlns:a16="http://schemas.microsoft.com/office/drawing/2014/main" id="{A1915374-0554-4765-9430-705A72DF595F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75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365761" y="3485197"/>
            <a:ext cx="669519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Un drôle de monstre sans nez.</a:t>
            </a:r>
          </a:p>
          <a:p>
            <a:endParaRPr lang="fr-FR" sz="3500" dirty="0"/>
          </a:p>
          <a:p>
            <a:r>
              <a:rPr lang="fr-FR" sz="3600" i="1" dirty="0">
                <a:latin typeface="Amandine" pitchFamily="2" charset="0"/>
              </a:rPr>
              <a:t>A </a:t>
            </a:r>
            <a:r>
              <a:rPr lang="fr-FR" sz="3600" i="1" dirty="0" err="1">
                <a:latin typeface="Amandine" pitchFamily="2" charset="0"/>
              </a:rPr>
              <a:t>strange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monster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without</a:t>
            </a:r>
            <a:r>
              <a:rPr lang="fr-FR" sz="3600" i="1" dirty="0">
                <a:latin typeface="Amandine" pitchFamily="2" charset="0"/>
              </a:rPr>
              <a:t> a </a:t>
            </a:r>
            <a:r>
              <a:rPr lang="fr-FR" sz="3600" i="1" dirty="0" err="1">
                <a:latin typeface="Amandine" pitchFamily="2" charset="0"/>
              </a:rPr>
              <a:t>nose</a:t>
            </a:r>
            <a:r>
              <a:rPr lang="fr-FR" sz="3600" i="1" dirty="0">
                <a:latin typeface="Amandine" pitchFamily="2" charset="0"/>
              </a:rPr>
              <a:t>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DCFD6D-974A-4667-B4F3-EE84A1A143FB}"/>
              </a:ext>
            </a:extLst>
          </p:cNvPr>
          <p:cNvGrpSpPr/>
          <p:nvPr/>
        </p:nvGrpSpPr>
        <p:grpSpPr>
          <a:xfrm>
            <a:off x="6775637" y="1905652"/>
            <a:ext cx="4686041" cy="3827760"/>
            <a:chOff x="6775637" y="1905652"/>
            <a:chExt cx="4686041" cy="382776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6E309BE-8B2D-7CA7-8C89-2FA5691C40A0}"/>
                </a:ext>
              </a:extLst>
            </p:cNvPr>
            <p:cNvGrpSpPr/>
            <p:nvPr/>
          </p:nvGrpSpPr>
          <p:grpSpPr>
            <a:xfrm>
              <a:off x="6775637" y="1905652"/>
              <a:ext cx="4686041" cy="3827760"/>
              <a:chOff x="6775637" y="1905652"/>
              <a:chExt cx="4686041" cy="3827760"/>
            </a:xfrm>
          </p:grpSpPr>
          <p:pic>
            <p:nvPicPr>
              <p:cNvPr id="106" name="Image 105">
                <a:extLst>
                  <a:ext uri="{FF2B5EF4-FFF2-40B4-BE49-F238E27FC236}">
                    <a16:creationId xmlns:a16="http://schemas.microsoft.com/office/drawing/2014/main" id="{E7017E6D-F12D-1031-EBAC-2BF012213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77" b="96923" l="1585" r="94295">
                            <a14:foregroundMark x1="62916" y1="7500" x2="42631" y2="5577"/>
                            <a14:foregroundMark x1="42631" y1="5577" x2="35182" y2="6923"/>
                            <a14:foregroundMark x1="35024" y1="7500" x2="60222" y2="14615"/>
                            <a14:foregroundMark x1="60222" y1="10192" x2="54675" y2="21731"/>
                            <a14:foregroundMark x1="55468" y1="9423" x2="52615" y2="19038"/>
                            <a14:foregroundMark x1="52615" y1="19038" x2="52773" y2="19423"/>
                            <a14:foregroundMark x1="47861" y1="21538" x2="46910" y2="33077"/>
                            <a14:foregroundMark x1="46910" y1="33077" x2="50079" y2="24038"/>
                            <a14:foregroundMark x1="50079" y1="24038" x2="45959" y2="21538"/>
                            <a14:foregroundMark x1="58162" y1="27692" x2="51981" y2="31538"/>
                            <a14:foregroundMark x1="62282" y1="36154" x2="63233" y2="48654"/>
                            <a14:foregroundMark x1="90967" y1="34038" x2="90967" y2="34038"/>
                            <a14:foregroundMark x1="92868" y1="41731" x2="92868" y2="41731"/>
                            <a14:foregroundMark x1="93502" y1="47115" x2="93502" y2="47115"/>
                            <a14:foregroundMark x1="94295" y1="41923" x2="94295" y2="41923"/>
                            <a14:foregroundMark x1="94136" y1="46538" x2="94136" y2="46538"/>
                            <a14:foregroundMark x1="57845" y1="9615" x2="57845" y2="9615"/>
                            <a14:foregroundMark x1="44216" y1="15000" x2="44216" y2="15000"/>
                            <a14:foregroundMark x1="4120" y1="33462" x2="4120" y2="33462"/>
                            <a14:foregroundMark x1="1743" y1="39808" x2="1743" y2="39808"/>
                            <a14:foregroundMark x1="38035" y1="8269" x2="41521" y2="19423"/>
                            <a14:foregroundMark x1="41521" y1="19423" x2="44216" y2="18846"/>
                            <a14:foregroundMark x1="41680" y1="12692" x2="34865" y2="16923"/>
                            <a14:foregroundMark x1="45166" y1="13077" x2="38193" y2="19615"/>
                            <a14:foregroundMark x1="45959" y1="15192" x2="48653" y2="27885"/>
                            <a14:foregroundMark x1="44532" y1="23077" x2="45800" y2="29231"/>
                            <a14:foregroundMark x1="49445" y1="17692" x2="51506" y2="27885"/>
                            <a14:foregroundMark x1="52456" y1="25962" x2="53090" y2="38846"/>
                            <a14:foregroundMark x1="53090" y1="38846" x2="53249" y2="39038"/>
                            <a14:foregroundMark x1="59113" y1="29038" x2="55151" y2="39808"/>
                            <a14:foregroundMark x1="42314" y1="25577" x2="38193" y2="36923"/>
                            <a14:foregroundMark x1="38193" y1="36923" x2="38193" y2="38077"/>
                            <a14:foregroundMark x1="40571" y1="26538" x2="35975" y2="36346"/>
                            <a14:foregroundMark x1="42631" y1="30577" x2="40729" y2="38846"/>
                            <a14:foregroundMark x1="52456" y1="42885" x2="43265" y2="43269"/>
                            <a14:foregroundMark x1="32488" y1="95577" x2="45642" y2="94231"/>
                            <a14:foregroundMark x1="37876" y1="96923" x2="37876" y2="96923"/>
                            <a14:foregroundMark x1="56418" y1="96538" x2="56418" y2="965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16837" y="1905652"/>
                <a:ext cx="4644841" cy="382776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770A95-96DE-1386-2AA3-A44EA1EC1C22}"/>
                  </a:ext>
                </a:extLst>
              </p:cNvPr>
              <p:cNvSpPr/>
              <p:nvPr/>
            </p:nvSpPr>
            <p:spPr>
              <a:xfrm rot="312287">
                <a:off x="6775637" y="2735325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8CA334F-A8AC-EF59-4A0C-44AF83F93C74}"/>
                  </a:ext>
                </a:extLst>
              </p:cNvPr>
              <p:cNvSpPr/>
              <p:nvPr/>
            </p:nvSpPr>
            <p:spPr>
              <a:xfrm rot="21287713" flipH="1">
                <a:off x="10023042" y="2792650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41D44788-B7C5-B45D-670D-F4FF674FA0E6}"/>
                </a:ext>
              </a:extLst>
            </p:cNvPr>
            <p:cNvGrpSpPr/>
            <p:nvPr/>
          </p:nvGrpSpPr>
          <p:grpSpPr>
            <a:xfrm>
              <a:off x="7821816" y="2527050"/>
              <a:ext cx="2468804" cy="2015036"/>
              <a:chOff x="7821816" y="2527050"/>
              <a:chExt cx="2468804" cy="2015036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44A2A2A0-E0CD-2F8A-D0FE-5B9DFD404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23319" y="2578532"/>
                <a:ext cx="1867301" cy="1963554"/>
              </a:xfrm>
              <a:prstGeom prst="rect">
                <a:avLst/>
              </a:prstGeom>
            </p:spPr>
          </p:pic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CC4BC533-214E-C8AF-EE87-FE2C8BEF5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7821816" y="2527050"/>
                <a:ext cx="1707946" cy="1803898"/>
              </a:xfrm>
              <a:prstGeom prst="rect">
                <a:avLst/>
              </a:prstGeom>
            </p:spPr>
          </p:pic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D276786-2826-43BC-A09B-513D6D3F56C2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AF40DA0D-F959-426B-A187-D36397E702B6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B573992-F8CB-4E61-8766-8672BE1F2A4C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D2A36125-E1AB-4D2D-8B53-CC5FFAA8001B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20" name="Étoile : 5 branches 19">
                <a:extLst>
                  <a:ext uri="{FF2B5EF4-FFF2-40B4-BE49-F238E27FC236}">
                    <a16:creationId xmlns:a16="http://schemas.microsoft.com/office/drawing/2014/main" id="{E486A21E-0BB8-4E6C-A182-71EF4FA553F3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59886A8D-D552-4F41-BA91-76CFD750955B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7960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E7017E6D-F12D-1031-EBAC-2BF01221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7" b="96923" l="1585" r="94295">
                        <a14:foregroundMark x1="62916" y1="7500" x2="42631" y2="5577"/>
                        <a14:foregroundMark x1="42631" y1="5577" x2="35182" y2="6923"/>
                        <a14:foregroundMark x1="35024" y1="7500" x2="60222" y2="14615"/>
                        <a14:foregroundMark x1="60222" y1="10192" x2="54675" y2="21731"/>
                        <a14:foregroundMark x1="55468" y1="9423" x2="52615" y2="19038"/>
                        <a14:foregroundMark x1="52615" y1="19038" x2="52773" y2="19423"/>
                        <a14:foregroundMark x1="47861" y1="21538" x2="46910" y2="33077"/>
                        <a14:foregroundMark x1="46910" y1="33077" x2="50079" y2="24038"/>
                        <a14:foregroundMark x1="50079" y1="24038" x2="45959" y2="21538"/>
                        <a14:foregroundMark x1="58162" y1="27692" x2="51981" y2="31538"/>
                        <a14:foregroundMark x1="62282" y1="36154" x2="63233" y2="48654"/>
                        <a14:foregroundMark x1="90967" y1="34038" x2="90967" y2="34038"/>
                        <a14:foregroundMark x1="92868" y1="41731" x2="92868" y2="41731"/>
                        <a14:foregroundMark x1="93502" y1="47115" x2="93502" y2="47115"/>
                        <a14:foregroundMark x1="94295" y1="41923" x2="94295" y2="41923"/>
                        <a14:foregroundMark x1="94136" y1="46538" x2="94136" y2="46538"/>
                        <a14:foregroundMark x1="57845" y1="9615" x2="57845" y2="9615"/>
                        <a14:foregroundMark x1="44216" y1="15000" x2="44216" y2="15000"/>
                        <a14:foregroundMark x1="4120" y1="33462" x2="4120" y2="33462"/>
                        <a14:foregroundMark x1="1743" y1="39808" x2="1743" y2="39808"/>
                        <a14:foregroundMark x1="38035" y1="8269" x2="41521" y2="19423"/>
                        <a14:foregroundMark x1="41521" y1="19423" x2="44216" y2="18846"/>
                        <a14:foregroundMark x1="41680" y1="12692" x2="34865" y2="16923"/>
                        <a14:foregroundMark x1="45166" y1="13077" x2="38193" y2="19615"/>
                        <a14:foregroundMark x1="45959" y1="15192" x2="48653" y2="27885"/>
                        <a14:foregroundMark x1="44532" y1="23077" x2="45800" y2="29231"/>
                        <a14:foregroundMark x1="49445" y1="17692" x2="51506" y2="27885"/>
                        <a14:foregroundMark x1="52456" y1="25962" x2="53090" y2="38846"/>
                        <a14:foregroundMark x1="53090" y1="38846" x2="53249" y2="39038"/>
                        <a14:foregroundMark x1="59113" y1="29038" x2="55151" y2="39808"/>
                        <a14:foregroundMark x1="42314" y1="25577" x2="38193" y2="36923"/>
                        <a14:foregroundMark x1="38193" y1="36923" x2="38193" y2="38077"/>
                        <a14:foregroundMark x1="40571" y1="26538" x2="35975" y2="36346"/>
                        <a14:foregroundMark x1="42631" y1="30577" x2="40729" y2="38846"/>
                        <a14:foregroundMark x1="52456" y1="42885" x2="43265" y2="43269"/>
                        <a14:foregroundMark x1="32488" y1="95577" x2="45642" y2="94231"/>
                        <a14:foregroundMark x1="37876" y1="96923" x2="37876" y2="96923"/>
                        <a14:foregroundMark x1="56418" y1="96538" x2="56418" y2="9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7084" y="1925260"/>
            <a:ext cx="4644841" cy="3827760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490889" y="3523669"/>
            <a:ext cx="667639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Mais avec cinq yeux bien rangés.</a:t>
            </a:r>
          </a:p>
          <a:p>
            <a:endParaRPr lang="fr-FR" sz="3500" dirty="0"/>
          </a:p>
          <a:p>
            <a:r>
              <a:rPr lang="fr-FR" sz="3600" i="1" dirty="0">
                <a:latin typeface="Amandine" pitchFamily="2" charset="0"/>
              </a:rPr>
              <a:t>But </a:t>
            </a:r>
            <a:r>
              <a:rPr lang="fr-FR" sz="3600" i="1" dirty="0" err="1">
                <a:latin typeface="Amandine" pitchFamily="2" charset="0"/>
              </a:rPr>
              <a:t>with</a:t>
            </a:r>
            <a:r>
              <a:rPr lang="fr-FR" sz="3600" i="1" dirty="0">
                <a:latin typeface="Amandine" pitchFamily="2" charset="0"/>
              </a:rPr>
              <a:t> five </a:t>
            </a:r>
            <a:r>
              <a:rPr lang="fr-FR" sz="3600" i="1" dirty="0" err="1">
                <a:latin typeface="Amandine" pitchFamily="2" charset="0"/>
              </a:rPr>
              <a:t>neatly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arranged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eyes</a:t>
            </a:r>
            <a:r>
              <a:rPr lang="fr-FR" sz="3600" i="1" dirty="0">
                <a:latin typeface="Amandine" pitchFamily="2" charset="0"/>
              </a:rPr>
              <a:t>.</a:t>
            </a:r>
          </a:p>
          <a:p>
            <a:r>
              <a:rPr lang="fr-FR" sz="3500" i="1" dirty="0"/>
              <a:t>	</a:t>
            </a: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7BE38964-ED3E-9E68-AA7D-291D6B1F79BA}"/>
              </a:ext>
            </a:extLst>
          </p:cNvPr>
          <p:cNvSpPr/>
          <p:nvPr/>
        </p:nvSpPr>
        <p:spPr>
          <a:xfrm>
            <a:off x="8495119" y="2125133"/>
            <a:ext cx="1491606" cy="1301009"/>
          </a:xfrm>
          <a:custGeom>
            <a:avLst/>
            <a:gdLst>
              <a:gd name="connsiteX0" fmla="*/ 813981 w 1491606"/>
              <a:gd name="connsiteY0" fmla="*/ 29634 h 1301009"/>
              <a:gd name="connsiteX1" fmla="*/ 674281 w 1491606"/>
              <a:gd name="connsiteY1" fmla="*/ 25400 h 1301009"/>
              <a:gd name="connsiteX2" fmla="*/ 602314 w 1491606"/>
              <a:gd name="connsiteY2" fmla="*/ 12700 h 1301009"/>
              <a:gd name="connsiteX3" fmla="*/ 526114 w 1491606"/>
              <a:gd name="connsiteY3" fmla="*/ 4234 h 1301009"/>
              <a:gd name="connsiteX4" fmla="*/ 496481 w 1491606"/>
              <a:gd name="connsiteY4" fmla="*/ 0 h 1301009"/>
              <a:gd name="connsiteX5" fmla="*/ 280581 w 1491606"/>
              <a:gd name="connsiteY5" fmla="*/ 4234 h 1301009"/>
              <a:gd name="connsiteX6" fmla="*/ 217081 w 1491606"/>
              <a:gd name="connsiteY6" fmla="*/ 25400 h 1301009"/>
              <a:gd name="connsiteX7" fmla="*/ 183214 w 1491606"/>
              <a:gd name="connsiteY7" fmla="*/ 29634 h 1301009"/>
              <a:gd name="connsiteX8" fmla="*/ 153581 w 1491606"/>
              <a:gd name="connsiteY8" fmla="*/ 42334 h 1301009"/>
              <a:gd name="connsiteX9" fmla="*/ 119714 w 1491606"/>
              <a:gd name="connsiteY9" fmla="*/ 55034 h 1301009"/>
              <a:gd name="connsiteX10" fmla="*/ 94314 w 1491606"/>
              <a:gd name="connsiteY10" fmla="*/ 80434 h 1301009"/>
              <a:gd name="connsiteX11" fmla="*/ 43514 w 1491606"/>
              <a:gd name="connsiteY11" fmla="*/ 118534 h 1301009"/>
              <a:gd name="connsiteX12" fmla="*/ 18114 w 1491606"/>
              <a:gd name="connsiteY12" fmla="*/ 656167 h 1301009"/>
              <a:gd name="connsiteX13" fmla="*/ 9648 w 1491606"/>
              <a:gd name="connsiteY13" fmla="*/ 740834 h 1301009"/>
              <a:gd name="connsiteX14" fmla="*/ 1181 w 1491606"/>
              <a:gd name="connsiteY14" fmla="*/ 783167 h 1301009"/>
              <a:gd name="connsiteX15" fmla="*/ 18114 w 1491606"/>
              <a:gd name="connsiteY15" fmla="*/ 1024467 h 1301009"/>
              <a:gd name="connsiteX16" fmla="*/ 26581 w 1491606"/>
              <a:gd name="connsiteY16" fmla="*/ 1066800 h 1301009"/>
              <a:gd name="connsiteX17" fmla="*/ 30814 w 1491606"/>
              <a:gd name="connsiteY17" fmla="*/ 1083734 h 1301009"/>
              <a:gd name="connsiteX18" fmla="*/ 39281 w 1491606"/>
              <a:gd name="connsiteY18" fmla="*/ 1096434 h 1301009"/>
              <a:gd name="connsiteX19" fmla="*/ 47748 w 1491606"/>
              <a:gd name="connsiteY19" fmla="*/ 1126067 h 1301009"/>
              <a:gd name="connsiteX20" fmla="*/ 60448 w 1491606"/>
              <a:gd name="connsiteY20" fmla="*/ 1134534 h 1301009"/>
              <a:gd name="connsiteX21" fmla="*/ 77381 w 1491606"/>
              <a:gd name="connsiteY21" fmla="*/ 1172634 h 1301009"/>
              <a:gd name="connsiteX22" fmla="*/ 90081 w 1491606"/>
              <a:gd name="connsiteY22" fmla="*/ 1176867 h 1301009"/>
              <a:gd name="connsiteX23" fmla="*/ 94314 w 1491606"/>
              <a:gd name="connsiteY23" fmla="*/ 1189567 h 1301009"/>
              <a:gd name="connsiteX24" fmla="*/ 145114 w 1491606"/>
              <a:gd name="connsiteY24" fmla="*/ 1210734 h 1301009"/>
              <a:gd name="connsiteX25" fmla="*/ 183214 w 1491606"/>
              <a:gd name="connsiteY25" fmla="*/ 1227667 h 1301009"/>
              <a:gd name="connsiteX26" fmla="*/ 195914 w 1491606"/>
              <a:gd name="connsiteY26" fmla="*/ 1244600 h 1301009"/>
              <a:gd name="connsiteX27" fmla="*/ 229781 w 1491606"/>
              <a:gd name="connsiteY27" fmla="*/ 1261534 h 1301009"/>
              <a:gd name="connsiteX28" fmla="*/ 242481 w 1491606"/>
              <a:gd name="connsiteY28" fmla="*/ 1270000 h 1301009"/>
              <a:gd name="connsiteX29" fmla="*/ 255181 w 1491606"/>
              <a:gd name="connsiteY29" fmla="*/ 1274234 h 1301009"/>
              <a:gd name="connsiteX30" fmla="*/ 297514 w 1491606"/>
              <a:gd name="connsiteY30" fmla="*/ 1282700 h 1301009"/>
              <a:gd name="connsiteX31" fmla="*/ 801281 w 1491606"/>
              <a:gd name="connsiteY31" fmla="*/ 1291167 h 1301009"/>
              <a:gd name="connsiteX32" fmla="*/ 1042581 w 1491606"/>
              <a:gd name="connsiteY32" fmla="*/ 1291167 h 1301009"/>
              <a:gd name="connsiteX33" fmla="*/ 1101848 w 1491606"/>
              <a:gd name="connsiteY33" fmla="*/ 1286934 h 1301009"/>
              <a:gd name="connsiteX34" fmla="*/ 1114548 w 1491606"/>
              <a:gd name="connsiteY34" fmla="*/ 1282700 h 1301009"/>
              <a:gd name="connsiteX35" fmla="*/ 1135714 w 1491606"/>
              <a:gd name="connsiteY35" fmla="*/ 1278467 h 1301009"/>
              <a:gd name="connsiteX36" fmla="*/ 1152648 w 1491606"/>
              <a:gd name="connsiteY36" fmla="*/ 1274234 h 1301009"/>
              <a:gd name="connsiteX37" fmla="*/ 1169581 w 1491606"/>
              <a:gd name="connsiteY37" fmla="*/ 1265767 h 1301009"/>
              <a:gd name="connsiteX38" fmla="*/ 1190748 w 1491606"/>
              <a:gd name="connsiteY38" fmla="*/ 1261534 h 1301009"/>
              <a:gd name="connsiteX39" fmla="*/ 1199214 w 1491606"/>
              <a:gd name="connsiteY39" fmla="*/ 1248834 h 1301009"/>
              <a:gd name="connsiteX40" fmla="*/ 1237314 w 1491606"/>
              <a:gd name="connsiteY40" fmla="*/ 1236134 h 1301009"/>
              <a:gd name="connsiteX41" fmla="*/ 1250014 w 1491606"/>
              <a:gd name="connsiteY41" fmla="*/ 1223434 h 1301009"/>
              <a:gd name="connsiteX42" fmla="*/ 1266948 w 1491606"/>
              <a:gd name="connsiteY42" fmla="*/ 1214967 h 1301009"/>
              <a:gd name="connsiteX43" fmla="*/ 1300814 w 1491606"/>
              <a:gd name="connsiteY43" fmla="*/ 1189567 h 1301009"/>
              <a:gd name="connsiteX44" fmla="*/ 1326214 w 1491606"/>
              <a:gd name="connsiteY44" fmla="*/ 1164167 h 1301009"/>
              <a:gd name="connsiteX45" fmla="*/ 1334681 w 1491606"/>
              <a:gd name="connsiteY45" fmla="*/ 1147234 h 1301009"/>
              <a:gd name="connsiteX46" fmla="*/ 1351614 w 1491606"/>
              <a:gd name="connsiteY46" fmla="*/ 1087967 h 1301009"/>
              <a:gd name="connsiteX47" fmla="*/ 1368548 w 1491606"/>
              <a:gd name="connsiteY47" fmla="*/ 999067 h 1301009"/>
              <a:gd name="connsiteX48" fmla="*/ 1372781 w 1491606"/>
              <a:gd name="connsiteY48" fmla="*/ 969434 h 1301009"/>
              <a:gd name="connsiteX49" fmla="*/ 1381248 w 1491606"/>
              <a:gd name="connsiteY49" fmla="*/ 939800 h 1301009"/>
              <a:gd name="connsiteX50" fmla="*/ 1389714 w 1491606"/>
              <a:gd name="connsiteY50" fmla="*/ 872067 h 1301009"/>
              <a:gd name="connsiteX51" fmla="*/ 1406648 w 1491606"/>
              <a:gd name="connsiteY51" fmla="*/ 833967 h 1301009"/>
              <a:gd name="connsiteX52" fmla="*/ 1436281 w 1491606"/>
              <a:gd name="connsiteY52" fmla="*/ 706967 h 1301009"/>
              <a:gd name="connsiteX53" fmla="*/ 1448981 w 1491606"/>
              <a:gd name="connsiteY53" fmla="*/ 656167 h 1301009"/>
              <a:gd name="connsiteX54" fmla="*/ 1470148 w 1491606"/>
              <a:gd name="connsiteY54" fmla="*/ 550334 h 1301009"/>
              <a:gd name="connsiteX55" fmla="*/ 1482848 w 1491606"/>
              <a:gd name="connsiteY55" fmla="*/ 524934 h 1301009"/>
              <a:gd name="connsiteX56" fmla="*/ 1491314 w 1491606"/>
              <a:gd name="connsiteY56" fmla="*/ 478367 h 1301009"/>
              <a:gd name="connsiteX57" fmla="*/ 1478614 w 1491606"/>
              <a:gd name="connsiteY57" fmla="*/ 254000 h 1301009"/>
              <a:gd name="connsiteX58" fmla="*/ 1465914 w 1491606"/>
              <a:gd name="connsiteY58" fmla="*/ 220134 h 1301009"/>
              <a:gd name="connsiteX59" fmla="*/ 1457448 w 1491606"/>
              <a:gd name="connsiteY59" fmla="*/ 194734 h 1301009"/>
              <a:gd name="connsiteX60" fmla="*/ 1448981 w 1491606"/>
              <a:gd name="connsiteY60" fmla="*/ 160867 h 1301009"/>
              <a:gd name="connsiteX61" fmla="*/ 1419348 w 1491606"/>
              <a:gd name="connsiteY61" fmla="*/ 131234 h 1301009"/>
              <a:gd name="connsiteX62" fmla="*/ 1389714 w 1491606"/>
              <a:gd name="connsiteY62" fmla="*/ 93134 h 1301009"/>
              <a:gd name="connsiteX63" fmla="*/ 1377014 w 1491606"/>
              <a:gd name="connsiteY63" fmla="*/ 76200 h 1301009"/>
              <a:gd name="connsiteX64" fmla="*/ 1296581 w 1491606"/>
              <a:gd name="connsiteY64" fmla="*/ 33867 h 1301009"/>
              <a:gd name="connsiteX65" fmla="*/ 1224614 w 1491606"/>
              <a:gd name="connsiteY65" fmla="*/ 12700 h 1301009"/>
              <a:gd name="connsiteX66" fmla="*/ 1097614 w 1491606"/>
              <a:gd name="connsiteY66" fmla="*/ 0 h 1301009"/>
              <a:gd name="connsiteX67" fmla="*/ 763181 w 1491606"/>
              <a:gd name="connsiteY67" fmla="*/ 4234 h 13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91606" h="1301009">
                <a:moveTo>
                  <a:pt x="813981" y="29634"/>
                </a:moveTo>
                <a:lnTo>
                  <a:pt x="674281" y="25400"/>
                </a:lnTo>
                <a:cubicBezTo>
                  <a:pt x="631297" y="23303"/>
                  <a:pt x="647184" y="19347"/>
                  <a:pt x="602314" y="12700"/>
                </a:cubicBezTo>
                <a:cubicBezTo>
                  <a:pt x="577034" y="8955"/>
                  <a:pt x="551488" y="7279"/>
                  <a:pt x="526114" y="4234"/>
                </a:cubicBezTo>
                <a:cubicBezTo>
                  <a:pt x="516207" y="3045"/>
                  <a:pt x="506359" y="1411"/>
                  <a:pt x="496481" y="0"/>
                </a:cubicBezTo>
                <a:cubicBezTo>
                  <a:pt x="424514" y="1411"/>
                  <a:pt x="352469" y="579"/>
                  <a:pt x="280581" y="4234"/>
                </a:cubicBezTo>
                <a:cubicBezTo>
                  <a:pt x="244398" y="6074"/>
                  <a:pt x="249920" y="16643"/>
                  <a:pt x="217081" y="25400"/>
                </a:cubicBezTo>
                <a:cubicBezTo>
                  <a:pt x="206088" y="28332"/>
                  <a:pt x="194503" y="28223"/>
                  <a:pt x="183214" y="29634"/>
                </a:cubicBezTo>
                <a:cubicBezTo>
                  <a:pt x="173336" y="33867"/>
                  <a:pt x="163559" y="38343"/>
                  <a:pt x="153581" y="42334"/>
                </a:cubicBezTo>
                <a:cubicBezTo>
                  <a:pt x="142387" y="46812"/>
                  <a:pt x="129856" y="48514"/>
                  <a:pt x="119714" y="55034"/>
                </a:cubicBezTo>
                <a:cubicBezTo>
                  <a:pt x="109642" y="61509"/>
                  <a:pt x="103141" y="72343"/>
                  <a:pt x="94314" y="80434"/>
                </a:cubicBezTo>
                <a:cubicBezTo>
                  <a:pt x="72173" y="100730"/>
                  <a:pt x="67857" y="102304"/>
                  <a:pt x="43514" y="118534"/>
                </a:cubicBezTo>
                <a:cubicBezTo>
                  <a:pt x="-1568" y="321419"/>
                  <a:pt x="41592" y="116163"/>
                  <a:pt x="18114" y="656167"/>
                </a:cubicBezTo>
                <a:cubicBezTo>
                  <a:pt x="16882" y="684503"/>
                  <a:pt x="15211" y="713022"/>
                  <a:pt x="9648" y="740834"/>
                </a:cubicBezTo>
                <a:lnTo>
                  <a:pt x="1181" y="783167"/>
                </a:lnTo>
                <a:cubicBezTo>
                  <a:pt x="7944" y="1101067"/>
                  <a:pt x="-14140" y="895453"/>
                  <a:pt x="18114" y="1024467"/>
                </a:cubicBezTo>
                <a:cubicBezTo>
                  <a:pt x="21604" y="1038428"/>
                  <a:pt x="23566" y="1052729"/>
                  <a:pt x="26581" y="1066800"/>
                </a:cubicBezTo>
                <a:cubicBezTo>
                  <a:pt x="27800" y="1072489"/>
                  <a:pt x="28522" y="1078386"/>
                  <a:pt x="30814" y="1083734"/>
                </a:cubicBezTo>
                <a:cubicBezTo>
                  <a:pt x="32818" y="1088411"/>
                  <a:pt x="36459" y="1092201"/>
                  <a:pt x="39281" y="1096434"/>
                </a:cubicBezTo>
                <a:cubicBezTo>
                  <a:pt x="39558" y="1097544"/>
                  <a:pt x="45538" y="1123304"/>
                  <a:pt x="47748" y="1126067"/>
                </a:cubicBezTo>
                <a:cubicBezTo>
                  <a:pt x="50926" y="1130040"/>
                  <a:pt x="56215" y="1131712"/>
                  <a:pt x="60448" y="1134534"/>
                </a:cubicBezTo>
                <a:cubicBezTo>
                  <a:pt x="63983" y="1155748"/>
                  <a:pt x="59785" y="1160903"/>
                  <a:pt x="77381" y="1172634"/>
                </a:cubicBezTo>
                <a:cubicBezTo>
                  <a:pt x="81094" y="1175109"/>
                  <a:pt x="85848" y="1175456"/>
                  <a:pt x="90081" y="1176867"/>
                </a:cubicBezTo>
                <a:cubicBezTo>
                  <a:pt x="91492" y="1181100"/>
                  <a:pt x="91159" y="1186412"/>
                  <a:pt x="94314" y="1189567"/>
                </a:cubicBezTo>
                <a:cubicBezTo>
                  <a:pt x="113838" y="1209091"/>
                  <a:pt x="120658" y="1206657"/>
                  <a:pt x="145114" y="1210734"/>
                </a:cubicBezTo>
                <a:cubicBezTo>
                  <a:pt x="149820" y="1212616"/>
                  <a:pt x="178020" y="1223215"/>
                  <a:pt x="183214" y="1227667"/>
                </a:cubicBezTo>
                <a:cubicBezTo>
                  <a:pt x="188571" y="1232259"/>
                  <a:pt x="190925" y="1239611"/>
                  <a:pt x="195914" y="1244600"/>
                </a:cubicBezTo>
                <a:cubicBezTo>
                  <a:pt x="210306" y="1258991"/>
                  <a:pt x="211937" y="1257072"/>
                  <a:pt x="229781" y="1261534"/>
                </a:cubicBezTo>
                <a:cubicBezTo>
                  <a:pt x="234014" y="1264356"/>
                  <a:pt x="237930" y="1267725"/>
                  <a:pt x="242481" y="1270000"/>
                </a:cubicBezTo>
                <a:cubicBezTo>
                  <a:pt x="246472" y="1271996"/>
                  <a:pt x="250833" y="1273231"/>
                  <a:pt x="255181" y="1274234"/>
                </a:cubicBezTo>
                <a:cubicBezTo>
                  <a:pt x="269203" y="1277470"/>
                  <a:pt x="283130" y="1282254"/>
                  <a:pt x="297514" y="1282700"/>
                </a:cubicBezTo>
                <a:cubicBezTo>
                  <a:pt x="465379" y="1287905"/>
                  <a:pt x="633359" y="1288345"/>
                  <a:pt x="801281" y="1291167"/>
                </a:cubicBezTo>
                <a:cubicBezTo>
                  <a:pt x="893343" y="1309578"/>
                  <a:pt x="826183" y="1297724"/>
                  <a:pt x="1042581" y="1291167"/>
                </a:cubicBezTo>
                <a:cubicBezTo>
                  <a:pt x="1062378" y="1290567"/>
                  <a:pt x="1082092" y="1288345"/>
                  <a:pt x="1101848" y="1286934"/>
                </a:cubicBezTo>
                <a:cubicBezTo>
                  <a:pt x="1106081" y="1285523"/>
                  <a:pt x="1110219" y="1283782"/>
                  <a:pt x="1114548" y="1282700"/>
                </a:cubicBezTo>
                <a:cubicBezTo>
                  <a:pt x="1121528" y="1280955"/>
                  <a:pt x="1128690" y="1280028"/>
                  <a:pt x="1135714" y="1278467"/>
                </a:cubicBezTo>
                <a:cubicBezTo>
                  <a:pt x="1141394" y="1277205"/>
                  <a:pt x="1147003" y="1275645"/>
                  <a:pt x="1152648" y="1274234"/>
                </a:cubicBezTo>
                <a:cubicBezTo>
                  <a:pt x="1158292" y="1271412"/>
                  <a:pt x="1163594" y="1267763"/>
                  <a:pt x="1169581" y="1265767"/>
                </a:cubicBezTo>
                <a:cubicBezTo>
                  <a:pt x="1176407" y="1263492"/>
                  <a:pt x="1184501" y="1265104"/>
                  <a:pt x="1190748" y="1261534"/>
                </a:cubicBezTo>
                <a:cubicBezTo>
                  <a:pt x="1195165" y="1259010"/>
                  <a:pt x="1195306" y="1252091"/>
                  <a:pt x="1199214" y="1248834"/>
                </a:cubicBezTo>
                <a:cubicBezTo>
                  <a:pt x="1210284" y="1239609"/>
                  <a:pt x="1223982" y="1238800"/>
                  <a:pt x="1237314" y="1236134"/>
                </a:cubicBezTo>
                <a:cubicBezTo>
                  <a:pt x="1241547" y="1231901"/>
                  <a:pt x="1245142" y="1226914"/>
                  <a:pt x="1250014" y="1223434"/>
                </a:cubicBezTo>
                <a:cubicBezTo>
                  <a:pt x="1255149" y="1219766"/>
                  <a:pt x="1262156" y="1219074"/>
                  <a:pt x="1266948" y="1214967"/>
                </a:cubicBezTo>
                <a:cubicBezTo>
                  <a:pt x="1302188" y="1184762"/>
                  <a:pt x="1253732" y="1208401"/>
                  <a:pt x="1300814" y="1189567"/>
                </a:cubicBezTo>
                <a:cubicBezTo>
                  <a:pt x="1309281" y="1181100"/>
                  <a:pt x="1320859" y="1174876"/>
                  <a:pt x="1326214" y="1164167"/>
                </a:cubicBezTo>
                <a:cubicBezTo>
                  <a:pt x="1329036" y="1158523"/>
                  <a:pt x="1332337" y="1153093"/>
                  <a:pt x="1334681" y="1147234"/>
                </a:cubicBezTo>
                <a:cubicBezTo>
                  <a:pt x="1342194" y="1128451"/>
                  <a:pt x="1347025" y="1107471"/>
                  <a:pt x="1351614" y="1087967"/>
                </a:cubicBezTo>
                <a:cubicBezTo>
                  <a:pt x="1361057" y="1047834"/>
                  <a:pt x="1361569" y="1043270"/>
                  <a:pt x="1368548" y="999067"/>
                </a:cubicBezTo>
                <a:cubicBezTo>
                  <a:pt x="1370104" y="989211"/>
                  <a:pt x="1370690" y="979190"/>
                  <a:pt x="1372781" y="969434"/>
                </a:cubicBezTo>
                <a:cubicBezTo>
                  <a:pt x="1374934" y="959389"/>
                  <a:pt x="1378426" y="949678"/>
                  <a:pt x="1381248" y="939800"/>
                </a:cubicBezTo>
                <a:cubicBezTo>
                  <a:pt x="1381515" y="937397"/>
                  <a:pt x="1387631" y="878732"/>
                  <a:pt x="1389714" y="872067"/>
                </a:cubicBezTo>
                <a:cubicBezTo>
                  <a:pt x="1393859" y="858802"/>
                  <a:pt x="1402875" y="847343"/>
                  <a:pt x="1406648" y="833967"/>
                </a:cubicBezTo>
                <a:cubicBezTo>
                  <a:pt x="1418449" y="792129"/>
                  <a:pt x="1426212" y="749255"/>
                  <a:pt x="1436281" y="706967"/>
                </a:cubicBezTo>
                <a:cubicBezTo>
                  <a:pt x="1440324" y="689987"/>
                  <a:pt x="1446512" y="673446"/>
                  <a:pt x="1448981" y="656167"/>
                </a:cubicBezTo>
                <a:cubicBezTo>
                  <a:pt x="1455270" y="612144"/>
                  <a:pt x="1455787" y="591022"/>
                  <a:pt x="1470148" y="550334"/>
                </a:cubicBezTo>
                <a:cubicBezTo>
                  <a:pt x="1473299" y="541408"/>
                  <a:pt x="1478615" y="533401"/>
                  <a:pt x="1482848" y="524934"/>
                </a:cubicBezTo>
                <a:cubicBezTo>
                  <a:pt x="1485670" y="509412"/>
                  <a:pt x="1490992" y="494140"/>
                  <a:pt x="1491314" y="478367"/>
                </a:cubicBezTo>
                <a:cubicBezTo>
                  <a:pt x="1492188" y="435547"/>
                  <a:pt x="1491914" y="315179"/>
                  <a:pt x="1478614" y="254000"/>
                </a:cubicBezTo>
                <a:cubicBezTo>
                  <a:pt x="1476053" y="242219"/>
                  <a:pt x="1469969" y="231488"/>
                  <a:pt x="1465914" y="220134"/>
                </a:cubicBezTo>
                <a:cubicBezTo>
                  <a:pt x="1462912" y="211729"/>
                  <a:pt x="1459900" y="203315"/>
                  <a:pt x="1457448" y="194734"/>
                </a:cubicBezTo>
                <a:cubicBezTo>
                  <a:pt x="1454251" y="183545"/>
                  <a:pt x="1453457" y="171608"/>
                  <a:pt x="1448981" y="160867"/>
                </a:cubicBezTo>
                <a:cubicBezTo>
                  <a:pt x="1442995" y="146500"/>
                  <a:pt x="1430978" y="139957"/>
                  <a:pt x="1419348" y="131234"/>
                </a:cubicBezTo>
                <a:cubicBezTo>
                  <a:pt x="1396143" y="92559"/>
                  <a:pt x="1418673" y="126230"/>
                  <a:pt x="1389714" y="93134"/>
                </a:cubicBezTo>
                <a:cubicBezTo>
                  <a:pt x="1385068" y="87824"/>
                  <a:pt x="1382704" y="80373"/>
                  <a:pt x="1377014" y="76200"/>
                </a:cubicBezTo>
                <a:cubicBezTo>
                  <a:pt x="1351422" y="57432"/>
                  <a:pt x="1325325" y="45365"/>
                  <a:pt x="1296581" y="33867"/>
                </a:cubicBezTo>
                <a:cubicBezTo>
                  <a:pt x="1269276" y="22945"/>
                  <a:pt x="1254258" y="16935"/>
                  <a:pt x="1224614" y="12700"/>
                </a:cubicBezTo>
                <a:cubicBezTo>
                  <a:pt x="1198138" y="8918"/>
                  <a:pt x="1130873" y="3024"/>
                  <a:pt x="1097614" y="0"/>
                </a:cubicBezTo>
                <a:lnTo>
                  <a:pt x="763181" y="4234"/>
                </a:lnTo>
              </a:path>
            </a:pathLst>
          </a:custGeom>
          <a:solidFill>
            <a:srgbClr val="96519F"/>
          </a:solidFill>
          <a:ln>
            <a:solidFill>
              <a:srgbClr val="965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A41452-C5DC-A377-723B-31ACE13F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17" b="95541" l="9945" r="89503">
                        <a14:foregroundMark x1="56354" y1="91083" x2="56354" y2="91083"/>
                        <a14:foregroundMark x1="55801" y1="95541" x2="55801" y2="955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083" y="2888728"/>
            <a:ext cx="580992" cy="5039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34FABB-9846-7486-4A5B-1A928E81F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083" y="2169010"/>
            <a:ext cx="571499" cy="5424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9E1F0A-0731-365D-E96E-FC1D897AD4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11" b="89441" l="4167" r="89881">
                        <a14:foregroundMark x1="42262" y1="7453" x2="42262" y2="7453"/>
                        <a14:foregroundMark x1="5357" y1="45342" x2="5357" y2="45342"/>
                        <a14:foregroundMark x1="4167" y1="45963" x2="4167" y2="45963"/>
                        <a14:foregroundMark x1="82143" y1="54037" x2="82143" y2="54037"/>
                        <a14:foregroundMark x1="80952" y1="45342" x2="80952" y2="45342"/>
                        <a14:foregroundMark x1="79762" y1="40373" x2="79762" y2="40373"/>
                        <a14:foregroundMark x1="46429" y1="89441" x2="46429" y2="89441"/>
                        <a14:foregroundMark x1="41071" y1="89441" x2="41071" y2="89441"/>
                        <a14:foregroundMark x1="32143" y1="88199" x2="60119" y2="8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4613" y="2163763"/>
            <a:ext cx="571499" cy="5476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328BD9-5994-E9AE-E042-6FB18FCC63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2273" y1="13158" x2="52273" y2="13158"/>
                        <a14:foregroundMark x1="21364" y1="47895" x2="21364" y2="47895"/>
                        <a14:foregroundMark x1="22727" y1="56842" x2="22727" y2="56842"/>
                        <a14:foregroundMark x1="22273" y1="56316" x2="22273" y2="56316"/>
                        <a14:foregroundMark x1="44091" y1="81053" x2="44091" y2="81053"/>
                        <a14:foregroundMark x1="79091" y1="54737" x2="79091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5193" y="2484618"/>
            <a:ext cx="730564" cy="63094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B1DC26-C94C-50D3-190C-89C8C786E3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5475" y="2828744"/>
            <a:ext cx="653225" cy="719816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F3F7E3B1-33AC-460C-A123-7CE99BA6D707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id="{7F72E3B8-2AAB-4C2F-92F1-1B1E62D0E29F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7DEF683-993A-4A8C-A818-0A190EA2A915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FBA7A63E-4E83-4434-8D70-33CBB1BE8E08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15BA5FF1-B25F-4CA3-B963-35D3C861B449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Étoile : 5 branches 21">
                <a:extLst>
                  <a:ext uri="{FF2B5EF4-FFF2-40B4-BE49-F238E27FC236}">
                    <a16:creationId xmlns:a16="http://schemas.microsoft.com/office/drawing/2014/main" id="{290A4798-B1B6-45BD-AACE-CD9833F4FEAB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2624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365761" y="3485197"/>
            <a:ext cx="62179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Avec une main d’un côté.</a:t>
            </a:r>
          </a:p>
          <a:p>
            <a:endParaRPr lang="fr-FR" sz="2800" i="1" dirty="0"/>
          </a:p>
          <a:p>
            <a:r>
              <a:rPr lang="fr-FR" sz="3600" i="1" dirty="0">
                <a:latin typeface="Amandine" pitchFamily="2" charset="0"/>
              </a:rPr>
              <a:t>One hand on </a:t>
            </a:r>
            <a:r>
              <a:rPr lang="fr-FR" sz="3600" i="1" dirty="0" err="1">
                <a:latin typeface="Amandine" pitchFamily="2" charset="0"/>
              </a:rPr>
              <a:t>this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side</a:t>
            </a:r>
            <a:r>
              <a:rPr lang="fr-FR" sz="3600" i="1" dirty="0">
                <a:latin typeface="Amandine" pitchFamily="2" charset="0"/>
              </a:rPr>
              <a:t>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3384276-7207-4345-9AB9-8C618F0B1A30}"/>
              </a:ext>
            </a:extLst>
          </p:cNvPr>
          <p:cNvGrpSpPr/>
          <p:nvPr/>
        </p:nvGrpSpPr>
        <p:grpSpPr>
          <a:xfrm>
            <a:off x="6664641" y="1905652"/>
            <a:ext cx="4797037" cy="3827760"/>
            <a:chOff x="6664641" y="1905652"/>
            <a:chExt cx="4797037" cy="382776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6E309BE-8B2D-7CA7-8C89-2FA5691C40A0}"/>
                </a:ext>
              </a:extLst>
            </p:cNvPr>
            <p:cNvGrpSpPr/>
            <p:nvPr/>
          </p:nvGrpSpPr>
          <p:grpSpPr>
            <a:xfrm>
              <a:off x="6775637" y="1905652"/>
              <a:ext cx="4686041" cy="3827760"/>
              <a:chOff x="6775637" y="1905652"/>
              <a:chExt cx="4686041" cy="3827760"/>
            </a:xfrm>
          </p:grpSpPr>
          <p:pic>
            <p:nvPicPr>
              <p:cNvPr id="106" name="Image 105">
                <a:extLst>
                  <a:ext uri="{FF2B5EF4-FFF2-40B4-BE49-F238E27FC236}">
                    <a16:creationId xmlns:a16="http://schemas.microsoft.com/office/drawing/2014/main" id="{E7017E6D-F12D-1031-EBAC-2BF012213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77" b="96923" l="1585" r="94295">
                            <a14:foregroundMark x1="62916" y1="7500" x2="42631" y2="5577"/>
                            <a14:foregroundMark x1="42631" y1="5577" x2="35182" y2="6923"/>
                            <a14:foregroundMark x1="35024" y1="7500" x2="60222" y2="14615"/>
                            <a14:foregroundMark x1="60222" y1="10192" x2="54675" y2="21731"/>
                            <a14:foregroundMark x1="55468" y1="9423" x2="52615" y2="19038"/>
                            <a14:foregroundMark x1="52615" y1="19038" x2="52773" y2="19423"/>
                            <a14:foregroundMark x1="47861" y1="21538" x2="46910" y2="33077"/>
                            <a14:foregroundMark x1="46910" y1="33077" x2="50079" y2="24038"/>
                            <a14:foregroundMark x1="50079" y1="24038" x2="45959" y2="21538"/>
                            <a14:foregroundMark x1="58162" y1="27692" x2="51981" y2="31538"/>
                            <a14:foregroundMark x1="62282" y1="36154" x2="63233" y2="48654"/>
                            <a14:foregroundMark x1="90967" y1="34038" x2="90967" y2="34038"/>
                            <a14:foregroundMark x1="92868" y1="41731" x2="92868" y2="41731"/>
                            <a14:foregroundMark x1="93502" y1="47115" x2="93502" y2="47115"/>
                            <a14:foregroundMark x1="94295" y1="41923" x2="94295" y2="41923"/>
                            <a14:foregroundMark x1="94136" y1="46538" x2="94136" y2="46538"/>
                            <a14:foregroundMark x1="57845" y1="9615" x2="57845" y2="9615"/>
                            <a14:foregroundMark x1="44216" y1="15000" x2="44216" y2="15000"/>
                            <a14:foregroundMark x1="4120" y1="33462" x2="4120" y2="33462"/>
                            <a14:foregroundMark x1="1743" y1="39808" x2="1743" y2="39808"/>
                            <a14:foregroundMark x1="38035" y1="8269" x2="41521" y2="19423"/>
                            <a14:foregroundMark x1="41521" y1="19423" x2="44216" y2="18846"/>
                            <a14:foregroundMark x1="41680" y1="12692" x2="34865" y2="16923"/>
                            <a14:foregroundMark x1="45166" y1="13077" x2="38193" y2="19615"/>
                            <a14:foregroundMark x1="45959" y1="15192" x2="48653" y2="27885"/>
                            <a14:foregroundMark x1="44532" y1="23077" x2="45800" y2="29231"/>
                            <a14:foregroundMark x1="49445" y1="17692" x2="51506" y2="27885"/>
                            <a14:foregroundMark x1="52456" y1="25962" x2="53090" y2="38846"/>
                            <a14:foregroundMark x1="53090" y1="38846" x2="53249" y2="39038"/>
                            <a14:foregroundMark x1="59113" y1="29038" x2="55151" y2="39808"/>
                            <a14:foregroundMark x1="42314" y1="25577" x2="38193" y2="36923"/>
                            <a14:foregroundMark x1="38193" y1="36923" x2="38193" y2="38077"/>
                            <a14:foregroundMark x1="40571" y1="26538" x2="35975" y2="36346"/>
                            <a14:foregroundMark x1="42631" y1="30577" x2="40729" y2="38846"/>
                            <a14:foregroundMark x1="52456" y1="42885" x2="43265" y2="43269"/>
                            <a14:foregroundMark x1="32488" y1="95577" x2="45642" y2="94231"/>
                            <a14:foregroundMark x1="37876" y1="96923" x2="37876" y2="96923"/>
                            <a14:foregroundMark x1="56418" y1="96538" x2="56418" y2="965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16837" y="1905652"/>
                <a:ext cx="4644841" cy="382776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770A95-96DE-1386-2AA3-A44EA1EC1C22}"/>
                  </a:ext>
                </a:extLst>
              </p:cNvPr>
              <p:cNvSpPr/>
              <p:nvPr/>
            </p:nvSpPr>
            <p:spPr>
              <a:xfrm rot="312287">
                <a:off x="6775637" y="2735325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8CA334F-A8AC-EF59-4A0C-44AF83F93C74}"/>
                  </a:ext>
                </a:extLst>
              </p:cNvPr>
              <p:cNvSpPr/>
              <p:nvPr/>
            </p:nvSpPr>
            <p:spPr>
              <a:xfrm rot="21287713" flipH="1">
                <a:off x="10023042" y="2792650"/>
                <a:ext cx="1292191" cy="138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C4BC533-214E-C8AF-EE87-FE2C8BEF5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64641" y="2461972"/>
              <a:ext cx="1707946" cy="1803898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4D563EC-1EE9-4DB4-80DB-BC24CE271518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161C8B8F-8037-432C-A0F5-D76B2010D677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F0788D3-2D0B-4987-8012-627AE077443B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411CF9FF-F430-4445-94D4-E5E98DF67F57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20" name="Étoile : 5 branches 19">
                <a:extLst>
                  <a:ext uri="{FF2B5EF4-FFF2-40B4-BE49-F238E27FC236}">
                    <a16:creationId xmlns:a16="http://schemas.microsoft.com/office/drawing/2014/main" id="{4D96BD08-B153-4C12-A189-781EF0AE1A7F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DC81211F-1452-42E3-B5B9-2E0986209BE6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4867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365761" y="3485197"/>
            <a:ext cx="62179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Et encore une de l’autre côté.</a:t>
            </a:r>
          </a:p>
          <a:p>
            <a:endParaRPr lang="fr-FR" sz="2800" i="1" dirty="0"/>
          </a:p>
          <a:p>
            <a:r>
              <a:rPr lang="fr-FR" sz="3600" i="1" dirty="0">
                <a:latin typeface="Amandine" pitchFamily="2" charset="0"/>
              </a:rPr>
              <a:t>And one on the </a:t>
            </a:r>
            <a:r>
              <a:rPr lang="fr-FR" sz="3600" i="1" dirty="0" err="1">
                <a:latin typeface="Amandine" pitchFamily="2" charset="0"/>
              </a:rPr>
              <a:t>other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side</a:t>
            </a:r>
            <a:r>
              <a:rPr lang="fr-FR" sz="3600" i="1" dirty="0">
                <a:latin typeface="Amandine" pitchFamily="2" charset="0"/>
              </a:rPr>
              <a:t>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6E309BE-8B2D-7CA7-8C89-2FA5691C40A0}"/>
              </a:ext>
            </a:extLst>
          </p:cNvPr>
          <p:cNvGrpSpPr/>
          <p:nvPr/>
        </p:nvGrpSpPr>
        <p:grpSpPr>
          <a:xfrm>
            <a:off x="6775637" y="1905652"/>
            <a:ext cx="4686041" cy="3827760"/>
            <a:chOff x="6775637" y="1905652"/>
            <a:chExt cx="4686041" cy="3827760"/>
          </a:xfrm>
        </p:grpSpPr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E7017E6D-F12D-1031-EBAC-2BF012213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77" b="96923" l="1585" r="94295">
                          <a14:foregroundMark x1="62916" y1="7500" x2="42631" y2="5577"/>
                          <a14:foregroundMark x1="42631" y1="5577" x2="35182" y2="6923"/>
                          <a14:foregroundMark x1="35024" y1="7500" x2="60222" y2="14615"/>
                          <a14:foregroundMark x1="60222" y1="10192" x2="54675" y2="21731"/>
                          <a14:foregroundMark x1="55468" y1="9423" x2="52615" y2="19038"/>
                          <a14:foregroundMark x1="52615" y1="19038" x2="52773" y2="19423"/>
                          <a14:foregroundMark x1="47861" y1="21538" x2="46910" y2="33077"/>
                          <a14:foregroundMark x1="46910" y1="33077" x2="50079" y2="24038"/>
                          <a14:foregroundMark x1="50079" y1="24038" x2="45959" y2="21538"/>
                          <a14:foregroundMark x1="58162" y1="27692" x2="51981" y2="31538"/>
                          <a14:foregroundMark x1="62282" y1="36154" x2="63233" y2="48654"/>
                          <a14:foregroundMark x1="90967" y1="34038" x2="90967" y2="34038"/>
                          <a14:foregroundMark x1="92868" y1="41731" x2="92868" y2="41731"/>
                          <a14:foregroundMark x1="93502" y1="47115" x2="93502" y2="47115"/>
                          <a14:foregroundMark x1="94295" y1="41923" x2="94295" y2="41923"/>
                          <a14:foregroundMark x1="94136" y1="46538" x2="94136" y2="46538"/>
                          <a14:foregroundMark x1="57845" y1="9615" x2="57845" y2="9615"/>
                          <a14:foregroundMark x1="44216" y1="15000" x2="44216" y2="15000"/>
                          <a14:foregroundMark x1="4120" y1="33462" x2="4120" y2="33462"/>
                          <a14:foregroundMark x1="1743" y1="39808" x2="1743" y2="39808"/>
                          <a14:foregroundMark x1="38035" y1="8269" x2="41521" y2="19423"/>
                          <a14:foregroundMark x1="41521" y1="19423" x2="44216" y2="18846"/>
                          <a14:foregroundMark x1="41680" y1="12692" x2="34865" y2="16923"/>
                          <a14:foregroundMark x1="45166" y1="13077" x2="38193" y2="19615"/>
                          <a14:foregroundMark x1="45959" y1="15192" x2="48653" y2="27885"/>
                          <a14:foregroundMark x1="44532" y1="23077" x2="45800" y2="29231"/>
                          <a14:foregroundMark x1="49445" y1="17692" x2="51506" y2="27885"/>
                          <a14:foregroundMark x1="52456" y1="25962" x2="53090" y2="38846"/>
                          <a14:foregroundMark x1="53090" y1="38846" x2="53249" y2="39038"/>
                          <a14:foregroundMark x1="59113" y1="29038" x2="55151" y2="39808"/>
                          <a14:foregroundMark x1="42314" y1="25577" x2="38193" y2="36923"/>
                          <a14:foregroundMark x1="38193" y1="36923" x2="38193" y2="38077"/>
                          <a14:foregroundMark x1="40571" y1="26538" x2="35975" y2="36346"/>
                          <a14:foregroundMark x1="42631" y1="30577" x2="40729" y2="38846"/>
                          <a14:foregroundMark x1="52456" y1="42885" x2="43265" y2="43269"/>
                          <a14:foregroundMark x1="32488" y1="95577" x2="45642" y2="94231"/>
                          <a14:foregroundMark x1="37876" y1="96923" x2="37876" y2="96923"/>
                          <a14:foregroundMark x1="56418" y1="96538" x2="56418" y2="965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6837" y="1905652"/>
              <a:ext cx="4644841" cy="38277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770A95-96DE-1386-2AA3-A44EA1EC1C22}"/>
                </a:ext>
              </a:extLst>
            </p:cNvPr>
            <p:cNvSpPr/>
            <p:nvPr/>
          </p:nvSpPr>
          <p:spPr>
            <a:xfrm rot="312287">
              <a:off x="6775637" y="2735325"/>
              <a:ext cx="1292191" cy="1387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CA334F-A8AC-EF59-4A0C-44AF83F93C74}"/>
                </a:ext>
              </a:extLst>
            </p:cNvPr>
            <p:cNvSpPr/>
            <p:nvPr/>
          </p:nvSpPr>
          <p:spPr>
            <a:xfrm rot="21287713" flipH="1">
              <a:off x="10023042" y="2792650"/>
              <a:ext cx="1292191" cy="1387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44A2A2A0-E0CD-2F8A-D0FE-5B9DFD404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1852" y="2503420"/>
            <a:ext cx="1867301" cy="1963554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41A2D890-8196-475A-88AB-119CB0C473E1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52FD7B9F-B2A9-463F-B7B3-DADC3E0DB320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17EBC98-2101-43C7-A39F-40B366CA1CAC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E745A08-AAFB-4C0F-852C-9208D907451E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20" name="Étoile : 5 branches 19">
                <a:extLst>
                  <a:ext uri="{FF2B5EF4-FFF2-40B4-BE49-F238E27FC236}">
                    <a16:creationId xmlns:a16="http://schemas.microsoft.com/office/drawing/2014/main" id="{17853095-E56B-4006-AC75-7ED560692432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10491B03-BF16-406A-B69A-82CC01512F42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821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>
            <a:extLst>
              <a:ext uri="{FF2B5EF4-FFF2-40B4-BE49-F238E27FC236}">
                <a16:creationId xmlns:a16="http://schemas.microsoft.com/office/drawing/2014/main" id="{47B48CE2-6E4D-94B0-B8E7-94CE498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E7017E6D-F12D-1031-EBAC-2BF01221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7" b="96923" l="1585" r="94295">
                        <a14:foregroundMark x1="62916" y1="7500" x2="42631" y2="5577"/>
                        <a14:foregroundMark x1="42631" y1="5577" x2="35182" y2="6923"/>
                        <a14:foregroundMark x1="35024" y1="7500" x2="60222" y2="14615"/>
                        <a14:foregroundMark x1="60222" y1="10192" x2="54675" y2="21731"/>
                        <a14:foregroundMark x1="55468" y1="9423" x2="52615" y2="19038"/>
                        <a14:foregroundMark x1="52615" y1="19038" x2="52773" y2="19423"/>
                        <a14:foregroundMark x1="47861" y1="21538" x2="46910" y2="33077"/>
                        <a14:foregroundMark x1="46910" y1="33077" x2="50079" y2="24038"/>
                        <a14:foregroundMark x1="50079" y1="24038" x2="45959" y2="21538"/>
                        <a14:foregroundMark x1="58162" y1="27692" x2="51981" y2="31538"/>
                        <a14:foregroundMark x1="62282" y1="36154" x2="63233" y2="48654"/>
                        <a14:foregroundMark x1="90967" y1="34038" x2="90967" y2="34038"/>
                        <a14:foregroundMark x1="92868" y1="41731" x2="92868" y2="41731"/>
                        <a14:foregroundMark x1="93502" y1="47115" x2="93502" y2="47115"/>
                        <a14:foregroundMark x1="94295" y1="41923" x2="94295" y2="41923"/>
                        <a14:foregroundMark x1="94136" y1="46538" x2="94136" y2="46538"/>
                        <a14:foregroundMark x1="57845" y1="9615" x2="57845" y2="9615"/>
                        <a14:foregroundMark x1="44216" y1="15000" x2="44216" y2="15000"/>
                        <a14:foregroundMark x1="4120" y1="33462" x2="4120" y2="33462"/>
                        <a14:foregroundMark x1="1743" y1="39808" x2="1743" y2="39808"/>
                        <a14:foregroundMark x1="38035" y1="8269" x2="41521" y2="19423"/>
                        <a14:foregroundMark x1="41521" y1="19423" x2="44216" y2="18846"/>
                        <a14:foregroundMark x1="41680" y1="12692" x2="34865" y2="16923"/>
                        <a14:foregroundMark x1="45166" y1="13077" x2="38193" y2="19615"/>
                        <a14:foregroundMark x1="45959" y1="15192" x2="48653" y2="27885"/>
                        <a14:foregroundMark x1="44532" y1="23077" x2="45800" y2="29231"/>
                        <a14:foregroundMark x1="49445" y1="17692" x2="51506" y2="27885"/>
                        <a14:foregroundMark x1="52456" y1="25962" x2="53090" y2="38846"/>
                        <a14:foregroundMark x1="53090" y1="38846" x2="53249" y2="39038"/>
                        <a14:foregroundMark x1="59113" y1="29038" x2="55151" y2="39808"/>
                        <a14:foregroundMark x1="42314" y1="25577" x2="38193" y2="36923"/>
                        <a14:foregroundMark x1="38193" y1="36923" x2="38193" y2="38077"/>
                        <a14:foregroundMark x1="40571" y1="26538" x2="35975" y2="36346"/>
                        <a14:foregroundMark x1="42631" y1="30577" x2="40729" y2="38846"/>
                        <a14:foregroundMark x1="52456" y1="42885" x2="43265" y2="43269"/>
                        <a14:foregroundMark x1="32488" y1="95577" x2="45642" y2="94231"/>
                        <a14:foregroundMark x1="37876" y1="96923" x2="37876" y2="96923"/>
                        <a14:foregroundMark x1="56418" y1="96538" x2="56418" y2="9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8808" y="1925260"/>
            <a:ext cx="4644841" cy="3827760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7C761B42-A87A-A4F9-73E6-C32690162108}"/>
              </a:ext>
            </a:extLst>
          </p:cNvPr>
          <p:cNvSpPr txBox="1"/>
          <p:nvPr/>
        </p:nvSpPr>
        <p:spPr>
          <a:xfrm>
            <a:off x="490889" y="3523669"/>
            <a:ext cx="62179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Je suis le monstre à compter...</a:t>
            </a:r>
          </a:p>
          <a:p>
            <a:endParaRPr lang="fr-FR" sz="2800" i="1" dirty="0"/>
          </a:p>
          <a:p>
            <a:r>
              <a:rPr lang="fr-FR" sz="3600" i="1" dirty="0" err="1">
                <a:latin typeface="Amandine" pitchFamily="2" charset="0"/>
              </a:rPr>
              <a:t>I’m</a:t>
            </a:r>
            <a:r>
              <a:rPr lang="fr-FR" sz="3600" i="1" dirty="0">
                <a:latin typeface="Amandine" pitchFamily="2" charset="0"/>
              </a:rPr>
              <a:t> the </a:t>
            </a:r>
            <a:r>
              <a:rPr lang="fr-FR" sz="3600" i="1" dirty="0" err="1">
                <a:latin typeface="Amandine" pitchFamily="2" charset="0"/>
              </a:rPr>
              <a:t>counting</a:t>
            </a:r>
            <a:r>
              <a:rPr lang="fr-FR" sz="3600" i="1" dirty="0">
                <a:latin typeface="Amandine" pitchFamily="2" charset="0"/>
              </a:rPr>
              <a:t> </a:t>
            </a:r>
            <a:r>
              <a:rPr lang="fr-FR" sz="3600" i="1" dirty="0" err="1">
                <a:latin typeface="Amandine" pitchFamily="2" charset="0"/>
              </a:rPr>
              <a:t>monster</a:t>
            </a:r>
            <a:r>
              <a:rPr lang="fr-FR" sz="3600" i="1" dirty="0">
                <a:latin typeface="Amandine" pitchFamily="2" charset="0"/>
              </a:rPr>
              <a:t>…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48FE2CB-A141-4098-B7C5-CB0A7DA90CDE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6FCAF146-0F14-4659-8EDA-63B6D23FC2B2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495BBAE-B818-4B04-8C9F-682C0D822D38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6C24CB2-8082-4637-B744-DCB96959480B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13" name="Étoile : 5 branches 12">
                <a:extLst>
                  <a:ext uri="{FF2B5EF4-FFF2-40B4-BE49-F238E27FC236}">
                    <a16:creationId xmlns:a16="http://schemas.microsoft.com/office/drawing/2014/main" id="{21BDC6DC-6425-481D-9E83-8FD2260B7C41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id="{9728A062-B01E-4311-956C-B8E2FB15317F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00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9973</TotalTime>
  <Words>1688</Words>
  <Application>Microsoft Office PowerPoint</Application>
  <PresentationFormat>Grand écran</PresentationFormat>
  <Paragraphs>306</Paragraphs>
  <Slides>45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3" baseType="lpstr">
      <vt:lpstr>Acceseditionscursive Normal</vt:lpstr>
      <vt:lpstr>Acceseditionsscript Normal</vt:lpstr>
      <vt:lpstr>Amandine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Madeline DUBOUCHET</cp:lastModifiedBy>
  <cp:revision>55</cp:revision>
  <dcterms:created xsi:type="dcterms:W3CDTF">2022-07-11T15:14:06Z</dcterms:created>
  <dcterms:modified xsi:type="dcterms:W3CDTF">2024-10-29T10:55:51Z</dcterms:modified>
</cp:coreProperties>
</file>