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5" r:id="rId3"/>
    <p:sldId id="262" r:id="rId4"/>
    <p:sldId id="289" r:id="rId5"/>
    <p:sldId id="300" r:id="rId6"/>
    <p:sldId id="299" r:id="rId7"/>
    <p:sldId id="294" r:id="rId8"/>
    <p:sldId id="290" r:id="rId9"/>
    <p:sldId id="263" r:id="rId10"/>
    <p:sldId id="291" r:id="rId11"/>
    <p:sldId id="301" r:id="rId12"/>
    <p:sldId id="302" r:id="rId13"/>
    <p:sldId id="259" r:id="rId14"/>
    <p:sldId id="264" r:id="rId15"/>
    <p:sldId id="292" r:id="rId16"/>
    <p:sldId id="303" r:id="rId17"/>
    <p:sldId id="296" r:id="rId18"/>
    <p:sldId id="265" r:id="rId19"/>
    <p:sldId id="293" r:id="rId20"/>
    <p:sldId id="304" r:id="rId21"/>
    <p:sldId id="297" r:id="rId22"/>
    <p:sldId id="29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5E0"/>
    <a:srgbClr val="EDEDA6"/>
    <a:srgbClr val="FDE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57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B2FC2-4DFB-467E-BE48-3144AED4A01A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F42CA-6EE6-4F79-B2F7-AFCA0FE8AF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51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07D96-C6E7-4B12-8105-F270AD73E69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04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C05C0-B66B-EF25-0B41-631BA0C8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D10EC2-7DA6-61A7-C953-6AB4B6B7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04B1D-9CA2-F3F8-D7D3-B48B488A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79782-FEDF-8DB1-1EFF-85FD84D1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C010C-CE2F-49DC-F93C-4AB9EFA2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6AF2A-AC12-1B08-19C6-FADE0D79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8CA645-2DAA-28F3-996E-7CC70E67F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1F02E-B3C5-0499-594B-F3353D76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F824F-CCEB-583B-A9CC-8D87E680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C7465-F8ED-6E49-443E-CFF3B7EB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74665B-1192-D4DC-282C-4E3A9D14D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F80290-D794-04E9-E47C-ED156DE22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28109D-D036-9887-43E5-D19256C4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4FC615-B895-969A-DE20-9CFA5C1B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5FFE0-989C-D602-0B0A-7E15A38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623CB-C777-7461-893A-430DC226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CA594-BE95-EDDB-3953-E94942A6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18D53C-260D-CEEB-3F65-107D97EA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99CE4-E1E9-1AFA-5C4D-6D044C7A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F7DCDC-83EB-D155-94A8-F5025480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0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9E928-9458-AC97-6FBD-890BF36C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8E0E3-CA55-9E48-A78C-195252DA1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BF8C7D-ABF8-A0A0-BEF9-9A4D3C28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93928-43BA-9FB1-BE5A-676045C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F0C12-01FB-EB78-4DDC-06FF983B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578E5-FE5A-71A8-C035-62EF732A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0D464-A853-854C-A1E5-A1A288B05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2D150-DF90-914B-BA74-11A2A0F86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4D3E9A-9274-9532-A377-4DBAEBE1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2172FF-7758-213B-9FCC-B8E97A2A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00214-A563-F916-2B29-3806F8E0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CA8A-F90A-B7E0-478D-D1C0AF0F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15D298-0081-F71D-E61A-00144067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B715BC-B873-D697-EB72-9C1846AED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6329CB-D810-BA76-A37C-E29220D3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F75FF7-C192-01D2-6E95-F9CDA7E33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755FD7-855E-6DF0-75E0-CB9E581A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4A92C1-AF42-5E96-4A1D-F88210E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8030F1-3A89-47CB-1AEF-0D5D555D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7F84C-2158-BBD0-0E48-9A15F555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993671-9D0B-8BA0-1FA1-2D781F77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13ACF6-7E00-9E4C-7FCA-9B4D5ACC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63678E-01EC-B1EF-C5DD-0279F802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4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039887-327B-86FD-299D-33BB38BB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F96E8C-AB5E-B6A1-57CC-8BAA4241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EF4DA-4069-90ED-5F02-76630AB7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BE0B2-3716-F915-9D35-89DD1218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CD000-1FA0-D252-1771-EC84C2F7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55EE9-0F53-9137-F64C-3D09A3696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EAD070-E0D7-E487-64D1-86F1FDA8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DF0B48-13FD-46AC-9ED4-3781F9A2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75613F-A736-85F9-8529-63DA506D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6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8EAEF-79DB-C0CF-486D-74EA13B8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BDF22-1625-1653-869A-E1203DA04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4CDD4E-86D9-F99C-4FB2-96B285979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71C172-B468-1918-5D1B-FE9DD48D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4FC9BD-4960-79C9-6520-5ECAED89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6403F2-4B16-0F9F-6DE9-6EB3558A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096B8A-A763-A1B0-CEAF-098FE4A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2194F-866B-D182-7BE7-49CB8A50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826AC-1A4A-30F0-8434-41B2C2EC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2F3B-B92D-4E57-BF0A-ADBA1CAB1833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7A544-6436-95BC-1D50-76877299E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A3F58-7E9D-BB2A-2396-D9EA1AF4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2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8C6717-A524-9E58-D531-2CAA5C61C90C}"/>
              </a:ext>
            </a:extLst>
          </p:cNvPr>
          <p:cNvGrpSpPr/>
          <p:nvPr/>
        </p:nvGrpSpPr>
        <p:grpSpPr>
          <a:xfrm>
            <a:off x="2422029" y="2052442"/>
            <a:ext cx="6601862" cy="3390900"/>
            <a:chOff x="4942438" y="598333"/>
            <a:chExt cx="6601862" cy="3390900"/>
          </a:xfrm>
        </p:grpSpPr>
        <p:sp>
          <p:nvSpPr>
            <p:cNvPr id="9" name="Organigramme : Bande perforée 8">
              <a:extLst>
                <a:ext uri="{FF2B5EF4-FFF2-40B4-BE49-F238E27FC236}">
                  <a16:creationId xmlns:a16="http://schemas.microsoft.com/office/drawing/2014/main" id="{EC350B39-4C5E-94C7-ED42-F1BEC9534B62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ED81D5F-2184-15E9-A9BC-CB477D515913}"/>
                </a:ext>
              </a:extLst>
            </p:cNvPr>
            <p:cNvSpPr txBox="1"/>
            <p:nvPr/>
          </p:nvSpPr>
          <p:spPr>
            <a:xfrm>
              <a:off x="5104881" y="1508953"/>
              <a:ext cx="6276975" cy="1569660"/>
            </a:xfrm>
            <a:prstGeom prst="rect">
              <a:avLst/>
            </a:prstGeom>
            <a:solidFill>
              <a:srgbClr val="EDEDA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Acceseditionsscript Normal" panose="00000500000000000000" pitchFamily="50" charset="0"/>
                </a:rPr>
                <a:t>Maths Rituals</a:t>
              </a:r>
            </a:p>
            <a:p>
              <a:pPr algn="ctr"/>
              <a:endParaRPr lang="en-GB" sz="2400" b="1" dirty="0">
                <a:latin typeface="Acceseditionsscript Normal" panose="00000500000000000000" pitchFamily="50" charset="0"/>
              </a:endParaRPr>
            </a:p>
            <a:p>
              <a:pPr algn="ctr"/>
              <a:r>
                <a:rPr lang="en-GB" sz="2400" b="1" dirty="0">
                  <a:latin typeface="Acceseditionsscript Normal" panose="00000500000000000000" pitchFamily="50" charset="0"/>
                </a:rPr>
                <a:t>1</a:t>
              </a:r>
              <a:r>
                <a:rPr lang="en-GB" sz="2400" b="1" baseline="30000" dirty="0">
                  <a:latin typeface="Acceseditionsscript Normal" panose="00000500000000000000" pitchFamily="50" charset="0"/>
                </a:rPr>
                <a:t>st</a:t>
              </a:r>
              <a:r>
                <a:rPr lang="en-GB" sz="2400" b="1" dirty="0">
                  <a:latin typeface="Acceseditionsscript Normal" panose="00000500000000000000" pitchFamily="50" charset="0"/>
                </a:rPr>
                <a:t> Period – 3</a:t>
              </a:r>
              <a:r>
                <a:rPr lang="en-GB" sz="2400" b="1" baseline="30000" dirty="0">
                  <a:latin typeface="Acceseditionsscript Normal" panose="00000500000000000000" pitchFamily="50" charset="0"/>
                </a:rPr>
                <a:t>rd</a:t>
              </a:r>
              <a:r>
                <a:rPr lang="en-GB" sz="2400" b="1" dirty="0">
                  <a:latin typeface="Acceseditionsscript Normal" panose="00000500000000000000" pitchFamily="50" charset="0"/>
                </a:rPr>
                <a:t> Week</a:t>
              </a:r>
            </a:p>
          </p:txBody>
        </p:sp>
      </p:grpSp>
      <p:pic>
        <p:nvPicPr>
          <p:cNvPr id="2" name="Picture 2" descr="Méthode Heuristique de Mathématiques en Grande Section | Éditions Nathan">
            <a:extLst>
              <a:ext uri="{FF2B5EF4-FFF2-40B4-BE49-F238E27FC236}">
                <a16:creationId xmlns:a16="http://schemas.microsoft.com/office/drawing/2014/main" id="{58DFE132-FE53-41CD-8DA2-8F5C6C831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407">
            <a:off x="155079" y="343763"/>
            <a:ext cx="45339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09764D69-C96D-45C0-B48B-BB6B46E7B546}"/>
              </a:ext>
            </a:extLst>
          </p:cNvPr>
          <p:cNvGrpSpPr/>
          <p:nvPr/>
        </p:nvGrpSpPr>
        <p:grpSpPr>
          <a:xfrm>
            <a:off x="9421601" y="147917"/>
            <a:ext cx="2709747" cy="2462859"/>
            <a:chOff x="9421601" y="147917"/>
            <a:chExt cx="2709747" cy="2462859"/>
          </a:xfrm>
        </p:grpSpPr>
        <p:pic>
          <p:nvPicPr>
            <p:cNvPr id="1034" name="Picture 10" descr="Résumé Enfant Pensif. Illustration Sur Fond Blanc Pour La Conception Clip  Art Libres De Droits , Svg , Vecteurs Et Illustration. Image 12349576.">
              <a:extLst>
                <a:ext uri="{FF2B5EF4-FFF2-40B4-BE49-F238E27FC236}">
                  <a16:creationId xmlns:a16="http://schemas.microsoft.com/office/drawing/2014/main" id="{1C87B534-C39B-4A46-9776-6A987F0AA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1601" y="147917"/>
              <a:ext cx="2709747" cy="2462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 of the United Kingdom - Wikipedia">
              <a:extLst>
                <a:ext uri="{FF2B5EF4-FFF2-40B4-BE49-F238E27FC236}">
                  <a16:creationId xmlns:a16="http://schemas.microsoft.com/office/drawing/2014/main" id="{6A5408A8-2D1E-46E0-AB2A-2C3F342BA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7089" y="252239"/>
              <a:ext cx="856450" cy="42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BF46E916-FA58-4DC4-9EBC-46B53D193666}"/>
              </a:ext>
            </a:extLst>
          </p:cNvPr>
          <p:cNvGrpSpPr>
            <a:grpSpLocks/>
          </p:cNvGrpSpPr>
          <p:nvPr/>
        </p:nvGrpSpPr>
        <p:grpSpPr bwMode="auto">
          <a:xfrm>
            <a:off x="6032222" y="6039596"/>
            <a:ext cx="6043217" cy="701027"/>
            <a:chOff x="105478967" y="108087091"/>
            <a:chExt cx="2983904" cy="553656"/>
          </a:xfrm>
        </p:grpSpPr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C17DE0DD-9F3C-4EDA-852E-1CDA559E0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677" y="108087091"/>
              <a:ext cx="2981194" cy="33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fr-FR" dirty="0">
                  <a:solidFill>
                    <a:srgbClr val="000000"/>
                  </a:solidFill>
                  <a:latin typeface="Mickey" panose="00000400000000000000" pitchFamily="2" charset="0"/>
                </a:rPr>
                <a:t>Madeline DUBOUCHET  - Val </a:t>
              </a:r>
              <a:r>
                <a:rPr kumimoji="0" lang="en-GB" altLang="fr-FR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d’Isère</a:t>
              </a:r>
              <a:r>
                <a:rPr kumimoji="0" lang="en-GB" altLang="fr-FR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 Pre-elementary School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1D623A36-1FB4-480F-9857-E874BE6FE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78967" y="108366609"/>
              <a:ext cx="2876970" cy="27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inspired by : </a:t>
              </a:r>
              <a:r>
                <a:rPr kumimoji="0" lang="en-GB" altLang="fr-FR" sz="1200" b="0" i="0" u="sng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https://maitresse-biglouche.over-blog.com/</a:t>
              </a: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76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>
            <a:extLst>
              <a:ext uri="{FF2B5EF4-FFF2-40B4-BE49-F238E27FC236}">
                <a16:creationId xmlns:a16="http://schemas.microsoft.com/office/drawing/2014/main" id="{4F57A03F-EEEF-55C4-9B76-59C87A04F283}"/>
              </a:ext>
            </a:extLst>
          </p:cNvPr>
          <p:cNvSpPr/>
          <p:nvPr/>
        </p:nvSpPr>
        <p:spPr>
          <a:xfrm>
            <a:off x="210536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CC57CE3-3853-4CB2-396E-2DF1193C4B09}"/>
              </a:ext>
            </a:extLst>
          </p:cNvPr>
          <p:cNvSpPr/>
          <p:nvPr/>
        </p:nvSpPr>
        <p:spPr>
          <a:xfrm>
            <a:off x="311332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16E0110-48AB-6CD3-1677-536E35098546}"/>
              </a:ext>
            </a:extLst>
          </p:cNvPr>
          <p:cNvSpPr/>
          <p:nvPr/>
        </p:nvSpPr>
        <p:spPr>
          <a:xfrm>
            <a:off x="412129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59CD8A1-E17D-5A44-3941-4A9E2CFFE699}"/>
              </a:ext>
            </a:extLst>
          </p:cNvPr>
          <p:cNvSpPr/>
          <p:nvPr/>
        </p:nvSpPr>
        <p:spPr>
          <a:xfrm>
            <a:off x="5129258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5E3ED92-FD2C-7CAD-CB16-39D3DCFFD152}"/>
              </a:ext>
            </a:extLst>
          </p:cNvPr>
          <p:cNvSpPr/>
          <p:nvPr/>
        </p:nvSpPr>
        <p:spPr>
          <a:xfrm>
            <a:off x="6137224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9E13C23-1DA3-A5F7-46FF-A8C43EAF654B}"/>
              </a:ext>
            </a:extLst>
          </p:cNvPr>
          <p:cNvSpPr/>
          <p:nvPr/>
        </p:nvSpPr>
        <p:spPr>
          <a:xfrm>
            <a:off x="714519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8C792FB-20DD-BAEB-C6CD-EDF80802EC58}"/>
              </a:ext>
            </a:extLst>
          </p:cNvPr>
          <p:cNvSpPr/>
          <p:nvPr/>
        </p:nvSpPr>
        <p:spPr>
          <a:xfrm>
            <a:off x="815315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5C9725B-D990-ED80-CD9C-DE2CCA2D796D}"/>
              </a:ext>
            </a:extLst>
          </p:cNvPr>
          <p:cNvSpPr/>
          <p:nvPr/>
        </p:nvSpPr>
        <p:spPr>
          <a:xfrm>
            <a:off x="916112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A72FEBC-9505-DC77-0820-381079B2B133}"/>
              </a:ext>
            </a:extLst>
          </p:cNvPr>
          <p:cNvSpPr/>
          <p:nvPr/>
        </p:nvSpPr>
        <p:spPr>
          <a:xfrm>
            <a:off x="1017567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D25FF6E-52CB-CAFD-E4D3-8C55D3B8BB23}"/>
              </a:ext>
            </a:extLst>
          </p:cNvPr>
          <p:cNvSpPr/>
          <p:nvPr/>
        </p:nvSpPr>
        <p:spPr>
          <a:xfrm>
            <a:off x="109081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5E3F72E4-8A2C-A017-7F4F-38213F98C5CB}"/>
              </a:ext>
            </a:extLst>
          </p:cNvPr>
          <p:cNvSpPr/>
          <p:nvPr/>
        </p:nvSpPr>
        <p:spPr>
          <a:xfrm>
            <a:off x="210536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C5EC544-E710-C421-B817-B048F4CF3533}"/>
              </a:ext>
            </a:extLst>
          </p:cNvPr>
          <p:cNvSpPr/>
          <p:nvPr/>
        </p:nvSpPr>
        <p:spPr>
          <a:xfrm>
            <a:off x="311332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831AB94-0D05-93FF-287D-25DA3DAE10FB}"/>
              </a:ext>
            </a:extLst>
          </p:cNvPr>
          <p:cNvSpPr/>
          <p:nvPr/>
        </p:nvSpPr>
        <p:spPr>
          <a:xfrm>
            <a:off x="412129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3C92EA2-70E2-0945-2615-299D4EFC194E}"/>
              </a:ext>
            </a:extLst>
          </p:cNvPr>
          <p:cNvSpPr/>
          <p:nvPr/>
        </p:nvSpPr>
        <p:spPr>
          <a:xfrm>
            <a:off x="5129258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A6A2BF96-74EC-BBD4-999B-1F5814D3549A}"/>
              </a:ext>
            </a:extLst>
          </p:cNvPr>
          <p:cNvSpPr/>
          <p:nvPr/>
        </p:nvSpPr>
        <p:spPr>
          <a:xfrm>
            <a:off x="6137224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FC612E2F-6DDF-4D94-81CA-AA65BF396B0F}"/>
              </a:ext>
            </a:extLst>
          </p:cNvPr>
          <p:cNvSpPr/>
          <p:nvPr/>
        </p:nvSpPr>
        <p:spPr>
          <a:xfrm>
            <a:off x="714519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186EC90-BAE1-E2B8-3CB2-EA7DFDD164BB}"/>
              </a:ext>
            </a:extLst>
          </p:cNvPr>
          <p:cNvSpPr/>
          <p:nvPr/>
        </p:nvSpPr>
        <p:spPr>
          <a:xfrm>
            <a:off x="815315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3301DAF-07C2-6AAB-EB48-56320CE74F33}"/>
              </a:ext>
            </a:extLst>
          </p:cNvPr>
          <p:cNvSpPr/>
          <p:nvPr/>
        </p:nvSpPr>
        <p:spPr>
          <a:xfrm>
            <a:off x="916112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2DC2F82C-4F1D-E087-9DB8-69115F2E5EBB}"/>
              </a:ext>
            </a:extLst>
          </p:cNvPr>
          <p:cNvSpPr/>
          <p:nvPr/>
        </p:nvSpPr>
        <p:spPr>
          <a:xfrm>
            <a:off x="1017567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DF560836-6252-B3D8-F3D3-F9B3E381B0AF}"/>
              </a:ext>
            </a:extLst>
          </p:cNvPr>
          <p:cNvSpPr/>
          <p:nvPr/>
        </p:nvSpPr>
        <p:spPr>
          <a:xfrm>
            <a:off x="109081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C853547-5273-F426-0EF1-8ABB324A0CEE}"/>
              </a:ext>
            </a:extLst>
          </p:cNvPr>
          <p:cNvSpPr/>
          <p:nvPr/>
        </p:nvSpPr>
        <p:spPr>
          <a:xfrm>
            <a:off x="210536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E074530-CFEB-1103-FF8B-D03D8896BB5B}"/>
              </a:ext>
            </a:extLst>
          </p:cNvPr>
          <p:cNvSpPr/>
          <p:nvPr/>
        </p:nvSpPr>
        <p:spPr>
          <a:xfrm>
            <a:off x="311332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72400CC-0E38-1A2E-38D2-427EC8AE7793}"/>
              </a:ext>
            </a:extLst>
          </p:cNvPr>
          <p:cNvSpPr/>
          <p:nvPr/>
        </p:nvSpPr>
        <p:spPr>
          <a:xfrm>
            <a:off x="412129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4A1D477-94AA-5737-BF98-449DC6C03DD4}"/>
              </a:ext>
            </a:extLst>
          </p:cNvPr>
          <p:cNvSpPr/>
          <p:nvPr/>
        </p:nvSpPr>
        <p:spPr>
          <a:xfrm>
            <a:off x="5129258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4F3D129-6808-2CC8-EE04-408B8BD56A80}"/>
              </a:ext>
            </a:extLst>
          </p:cNvPr>
          <p:cNvSpPr/>
          <p:nvPr/>
        </p:nvSpPr>
        <p:spPr>
          <a:xfrm>
            <a:off x="6137224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22774CAF-9F62-7847-177E-8C528288EB1B}"/>
              </a:ext>
            </a:extLst>
          </p:cNvPr>
          <p:cNvSpPr/>
          <p:nvPr/>
        </p:nvSpPr>
        <p:spPr>
          <a:xfrm>
            <a:off x="714519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3F478744-5CC1-9D54-F4BD-E32A271C1EE4}"/>
              </a:ext>
            </a:extLst>
          </p:cNvPr>
          <p:cNvSpPr/>
          <p:nvPr/>
        </p:nvSpPr>
        <p:spPr>
          <a:xfrm>
            <a:off x="815315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2EA2AF77-2910-F3EB-0DE9-B461D81E0CE5}"/>
              </a:ext>
            </a:extLst>
          </p:cNvPr>
          <p:cNvSpPr/>
          <p:nvPr/>
        </p:nvSpPr>
        <p:spPr>
          <a:xfrm>
            <a:off x="916112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BF3A04A-99ED-215E-8CAD-D5599267BE17}"/>
              </a:ext>
            </a:extLst>
          </p:cNvPr>
          <p:cNvSpPr/>
          <p:nvPr/>
        </p:nvSpPr>
        <p:spPr>
          <a:xfrm>
            <a:off x="1017567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058F41E-7BBE-FF68-93D2-C848475B3193}"/>
              </a:ext>
            </a:extLst>
          </p:cNvPr>
          <p:cNvSpPr/>
          <p:nvPr/>
        </p:nvSpPr>
        <p:spPr>
          <a:xfrm>
            <a:off x="1090812" y="535951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12AB1E7-6F7B-9A66-B6B2-AE8EA65F4C7E}"/>
              </a:ext>
            </a:extLst>
          </p:cNvPr>
          <p:cNvSpPr txBox="1"/>
          <p:nvPr/>
        </p:nvSpPr>
        <p:spPr>
          <a:xfrm>
            <a:off x="2216628" y="2278352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3FB6EAA-10CE-896B-CE55-7321D8454B54}"/>
              </a:ext>
            </a:extLst>
          </p:cNvPr>
          <p:cNvSpPr txBox="1"/>
          <p:nvPr/>
        </p:nvSpPr>
        <p:spPr>
          <a:xfrm>
            <a:off x="3224594" y="2277208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E3C4A23-A076-9F20-AB9F-BD72989EC019}"/>
              </a:ext>
            </a:extLst>
          </p:cNvPr>
          <p:cNvSpPr txBox="1"/>
          <p:nvPr/>
        </p:nvSpPr>
        <p:spPr>
          <a:xfrm>
            <a:off x="4232560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C263C2F-2767-930A-AA0F-E9B276FD3AA2}"/>
              </a:ext>
            </a:extLst>
          </p:cNvPr>
          <p:cNvSpPr txBox="1"/>
          <p:nvPr/>
        </p:nvSpPr>
        <p:spPr>
          <a:xfrm>
            <a:off x="5240526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BE7E0E9B-B2FB-21D5-A470-6A0D83D01D49}"/>
              </a:ext>
            </a:extLst>
          </p:cNvPr>
          <p:cNvSpPr txBox="1"/>
          <p:nvPr/>
        </p:nvSpPr>
        <p:spPr>
          <a:xfrm>
            <a:off x="6248492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8E5B637-CCF5-3682-E15B-013BE1C31FCB}"/>
              </a:ext>
            </a:extLst>
          </p:cNvPr>
          <p:cNvSpPr txBox="1"/>
          <p:nvPr/>
        </p:nvSpPr>
        <p:spPr>
          <a:xfrm>
            <a:off x="7256458" y="2275039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A3DCBE8-E09A-D3C6-CD81-260792BE9682}"/>
              </a:ext>
            </a:extLst>
          </p:cNvPr>
          <p:cNvSpPr txBox="1"/>
          <p:nvPr/>
        </p:nvSpPr>
        <p:spPr>
          <a:xfrm>
            <a:off x="8264424" y="2275039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9335A1A3-09F7-2801-77F0-790E0EE5866A}"/>
              </a:ext>
            </a:extLst>
          </p:cNvPr>
          <p:cNvSpPr txBox="1"/>
          <p:nvPr/>
        </p:nvSpPr>
        <p:spPr>
          <a:xfrm>
            <a:off x="9272390" y="228466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76C0FE5-7156-A6B1-4CEA-6840A4633863}"/>
              </a:ext>
            </a:extLst>
          </p:cNvPr>
          <p:cNvSpPr txBox="1"/>
          <p:nvPr/>
        </p:nvSpPr>
        <p:spPr>
          <a:xfrm>
            <a:off x="10286938" y="228466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65ABD7D7-FF6D-114A-BEA1-F3D85ACBD0F7}"/>
              </a:ext>
            </a:extLst>
          </p:cNvPr>
          <p:cNvSpPr txBox="1"/>
          <p:nvPr/>
        </p:nvSpPr>
        <p:spPr>
          <a:xfrm>
            <a:off x="1090812" y="3342525"/>
            <a:ext cx="896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3DB7DAC-C8D4-1C4F-29C4-DBBF2F626F28}"/>
              </a:ext>
            </a:extLst>
          </p:cNvPr>
          <p:cNvSpPr txBox="1"/>
          <p:nvPr/>
        </p:nvSpPr>
        <p:spPr>
          <a:xfrm>
            <a:off x="2210046" y="3342525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BC90BAA-F5CD-7C2F-0C52-502C04182F83}"/>
              </a:ext>
            </a:extLst>
          </p:cNvPr>
          <p:cNvSpPr txBox="1"/>
          <p:nvPr/>
        </p:nvSpPr>
        <p:spPr>
          <a:xfrm>
            <a:off x="3172250" y="3369772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FD776E5-0E28-1D80-BF49-87E69116FE3F}"/>
              </a:ext>
            </a:extLst>
          </p:cNvPr>
          <p:cNvSpPr txBox="1"/>
          <p:nvPr/>
        </p:nvSpPr>
        <p:spPr>
          <a:xfrm>
            <a:off x="4180216" y="3342525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4D853E3-E52B-CA0E-DFD2-25B83164F597}"/>
              </a:ext>
            </a:extLst>
          </p:cNvPr>
          <p:cNvSpPr txBox="1"/>
          <p:nvPr/>
        </p:nvSpPr>
        <p:spPr>
          <a:xfrm>
            <a:off x="5188182" y="3368142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CCCFE94-C465-541A-2275-C7146B7DCA1B}"/>
              </a:ext>
            </a:extLst>
          </p:cNvPr>
          <p:cNvSpPr txBox="1"/>
          <p:nvPr/>
        </p:nvSpPr>
        <p:spPr>
          <a:xfrm>
            <a:off x="6192857" y="3342525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B0F3FCE-4E7A-1CBB-0534-AFA79943426E}"/>
              </a:ext>
            </a:extLst>
          </p:cNvPr>
          <p:cNvSpPr txBox="1"/>
          <p:nvPr/>
        </p:nvSpPr>
        <p:spPr>
          <a:xfrm>
            <a:off x="7204114" y="3336802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9D85CC96-C494-99B7-7DCD-F24D4B365DB9}"/>
              </a:ext>
            </a:extLst>
          </p:cNvPr>
          <p:cNvSpPr txBox="1"/>
          <p:nvPr/>
        </p:nvSpPr>
        <p:spPr>
          <a:xfrm>
            <a:off x="8214329" y="3354423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5F2C4C3-82B4-7902-F43F-0B041F7D6704}"/>
              </a:ext>
            </a:extLst>
          </p:cNvPr>
          <p:cNvSpPr txBox="1"/>
          <p:nvPr/>
        </p:nvSpPr>
        <p:spPr>
          <a:xfrm>
            <a:off x="9167704" y="3354423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AF2B52D-CFBD-9D1B-53C7-6DE09E7FCC6C}"/>
              </a:ext>
            </a:extLst>
          </p:cNvPr>
          <p:cNvSpPr txBox="1"/>
          <p:nvPr/>
        </p:nvSpPr>
        <p:spPr>
          <a:xfrm>
            <a:off x="10231303" y="3368142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A03B0993-817B-BEDD-3760-A49E311103C8}"/>
              </a:ext>
            </a:extLst>
          </p:cNvPr>
          <p:cNvSpPr txBox="1"/>
          <p:nvPr/>
        </p:nvSpPr>
        <p:spPr>
          <a:xfrm>
            <a:off x="1156823" y="4430153"/>
            <a:ext cx="79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6CFB6D2-9167-4641-457E-5B2B4AE800CF}"/>
              </a:ext>
            </a:extLst>
          </p:cNvPr>
          <p:cNvSpPr txBox="1"/>
          <p:nvPr/>
        </p:nvSpPr>
        <p:spPr>
          <a:xfrm>
            <a:off x="2171618" y="4430153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8B71ACF6-8AA8-325A-4D5B-DF1F4D73378F}"/>
              </a:ext>
            </a:extLst>
          </p:cNvPr>
          <p:cNvSpPr txBox="1"/>
          <p:nvPr/>
        </p:nvSpPr>
        <p:spPr>
          <a:xfrm>
            <a:off x="3172250" y="4399046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1EAE557-E855-B4C8-8E54-3CFD434DFD6B}"/>
              </a:ext>
            </a:extLst>
          </p:cNvPr>
          <p:cNvSpPr txBox="1"/>
          <p:nvPr/>
        </p:nvSpPr>
        <p:spPr>
          <a:xfrm>
            <a:off x="4180216" y="4399046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2F21E3A-2139-B3F9-0B19-8DC34A6BCEA0}"/>
              </a:ext>
            </a:extLst>
          </p:cNvPr>
          <p:cNvSpPr txBox="1"/>
          <p:nvPr/>
        </p:nvSpPr>
        <p:spPr>
          <a:xfrm>
            <a:off x="5106326" y="4399046"/>
            <a:ext cx="89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1309AD2A-104D-1706-F325-52B37E53B793}"/>
              </a:ext>
            </a:extLst>
          </p:cNvPr>
          <p:cNvSpPr txBox="1"/>
          <p:nvPr/>
        </p:nvSpPr>
        <p:spPr>
          <a:xfrm>
            <a:off x="6192857" y="4430153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9BE59858-4304-800B-FBB5-56F58C61EEC8}"/>
              </a:ext>
            </a:extLst>
          </p:cNvPr>
          <p:cNvSpPr txBox="1"/>
          <p:nvPr/>
        </p:nvSpPr>
        <p:spPr>
          <a:xfrm>
            <a:off x="7176770" y="4420528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E344BB72-2713-F4C2-9933-FE55C1A204C8}"/>
              </a:ext>
            </a:extLst>
          </p:cNvPr>
          <p:cNvSpPr txBox="1"/>
          <p:nvPr/>
        </p:nvSpPr>
        <p:spPr>
          <a:xfrm>
            <a:off x="8264424" y="4399046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6148611B-689B-5C15-E3A1-C9679911C66C}"/>
              </a:ext>
            </a:extLst>
          </p:cNvPr>
          <p:cNvSpPr txBox="1"/>
          <p:nvPr/>
        </p:nvSpPr>
        <p:spPr>
          <a:xfrm>
            <a:off x="9216755" y="4399046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1BC81C0-0C22-30A6-8BA8-CE7974803687}"/>
              </a:ext>
            </a:extLst>
          </p:cNvPr>
          <p:cNvSpPr txBox="1"/>
          <p:nvPr/>
        </p:nvSpPr>
        <p:spPr>
          <a:xfrm>
            <a:off x="10231303" y="4399046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797F4357-E666-8CCD-341A-08D2BB1B1886}"/>
              </a:ext>
            </a:extLst>
          </p:cNvPr>
          <p:cNvSpPr txBox="1"/>
          <p:nvPr/>
        </p:nvSpPr>
        <p:spPr>
          <a:xfrm>
            <a:off x="1214098" y="5455567"/>
            <a:ext cx="773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70C0"/>
                </a:solidFill>
                <a:latin typeface="Acceseditionsscript Normal" panose="00000500000000000000" pitchFamily="50" charset="0"/>
              </a:rPr>
              <a:t>3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15417625-4F87-466D-83B3-FD8BDA22C221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05" name="Flèche : pentagone 104">
              <a:extLst>
                <a:ext uri="{FF2B5EF4-FFF2-40B4-BE49-F238E27FC236}">
                  <a16:creationId xmlns:a16="http://schemas.microsoft.com/office/drawing/2014/main" id="{E91AAD7F-03A1-4F1D-BA5E-97064353B600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2E6A00E0-6D31-4793-A10D-54899CF82DC5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  <p:sp>
          <p:nvSpPr>
            <p:cNvPr id="107" name="Étoile : 5 branches 106">
              <a:extLst>
                <a:ext uri="{FF2B5EF4-FFF2-40B4-BE49-F238E27FC236}">
                  <a16:creationId xmlns:a16="http://schemas.microsoft.com/office/drawing/2014/main" id="{B5DA8233-02C3-4EE4-9B06-9AE6C164C9DE}"/>
                </a:ext>
              </a:extLst>
            </p:cNvPr>
            <p:cNvSpPr/>
            <p:nvPr/>
          </p:nvSpPr>
          <p:spPr>
            <a:xfrm>
              <a:off x="1118333" y="49358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Étoile : 5 branches 107">
              <a:extLst>
                <a:ext uri="{FF2B5EF4-FFF2-40B4-BE49-F238E27FC236}">
                  <a16:creationId xmlns:a16="http://schemas.microsoft.com/office/drawing/2014/main" id="{269C29D8-B719-477E-9B00-6E5ABAD55920}"/>
                </a:ext>
              </a:extLst>
            </p:cNvPr>
            <p:cNvSpPr/>
            <p:nvPr/>
          </p:nvSpPr>
          <p:spPr>
            <a:xfrm>
              <a:off x="1630733" y="49767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Étoile : 5 branches 108">
              <a:extLst>
                <a:ext uri="{FF2B5EF4-FFF2-40B4-BE49-F238E27FC236}">
                  <a16:creationId xmlns:a16="http://schemas.microsoft.com/office/drawing/2014/main" id="{E8B15AC9-BFD9-4250-9F7E-A62B44C58E5D}"/>
                </a:ext>
              </a:extLst>
            </p:cNvPr>
            <p:cNvSpPr/>
            <p:nvPr/>
          </p:nvSpPr>
          <p:spPr>
            <a:xfrm>
              <a:off x="9797375" y="42573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Étoile : 5 branches 109">
              <a:extLst>
                <a:ext uri="{FF2B5EF4-FFF2-40B4-BE49-F238E27FC236}">
                  <a16:creationId xmlns:a16="http://schemas.microsoft.com/office/drawing/2014/main" id="{B1A1C2F3-97D0-4CE2-88D1-120DC2C88999}"/>
                </a:ext>
              </a:extLst>
            </p:cNvPr>
            <p:cNvSpPr/>
            <p:nvPr/>
          </p:nvSpPr>
          <p:spPr>
            <a:xfrm>
              <a:off x="10309775" y="42982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Étoile : 5 branches 110">
              <a:extLst>
                <a:ext uri="{FF2B5EF4-FFF2-40B4-BE49-F238E27FC236}">
                  <a16:creationId xmlns:a16="http://schemas.microsoft.com/office/drawing/2014/main" id="{D33BD54E-A9E8-4CE0-A687-9A9C23A03D99}"/>
                </a:ext>
              </a:extLst>
            </p:cNvPr>
            <p:cNvSpPr/>
            <p:nvPr/>
          </p:nvSpPr>
          <p:spPr>
            <a:xfrm>
              <a:off x="10053575" y="712696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2" name="ZoneTexte 111">
            <a:extLst>
              <a:ext uri="{FF2B5EF4-FFF2-40B4-BE49-F238E27FC236}">
                <a16:creationId xmlns:a16="http://schemas.microsoft.com/office/drawing/2014/main" id="{985D839E-3007-41DB-B7E6-C676CAD90421}"/>
              </a:ext>
            </a:extLst>
          </p:cNvPr>
          <p:cNvSpPr txBox="1"/>
          <p:nvPr/>
        </p:nvSpPr>
        <p:spPr>
          <a:xfrm>
            <a:off x="933450" y="1322913"/>
            <a:ext cx="101422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récite collectivement la comptine sous forme de jeu du furet.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</a:t>
            </a:r>
            <a:r>
              <a:rPr lang="en-GB" b="1" dirty="0">
                <a:latin typeface="Acceseditionsscript Normal" panose="00000500000000000000" pitchFamily="50" charset="0"/>
              </a:rPr>
              <a:t> Let’s THINK and LEARN in English! 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play</a:t>
            </a:r>
            <a:r>
              <a:rPr lang="fr-FR" b="1" dirty="0">
                <a:latin typeface="Acceseditionsscript Normal" panose="00000500000000000000" pitchFamily="50" charset="0"/>
              </a:rPr>
              <a:t> ‘the ferret </a:t>
            </a:r>
            <a:r>
              <a:rPr lang="fr-FR" b="1" dirty="0" err="1">
                <a:latin typeface="Acceseditionsscript Normal" panose="00000500000000000000" pitchFamily="50" charset="0"/>
              </a:rPr>
              <a:t>game</a:t>
            </a:r>
            <a:r>
              <a:rPr lang="fr-FR" b="1" dirty="0">
                <a:latin typeface="Acceseditionsscript Normal" panose="00000500000000000000" pitchFamily="50" charset="0"/>
              </a:rPr>
              <a:t>’ (count 1 by 1)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57205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D1BDBD0E-2159-4CE5-8416-B54154D860EF}"/>
              </a:ext>
            </a:extLst>
          </p:cNvPr>
          <p:cNvSpPr/>
          <p:nvPr/>
        </p:nvSpPr>
        <p:spPr>
          <a:xfrm>
            <a:off x="9816459" y="34803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E767DDA3-4D7E-4179-B7B7-925B527310BB}"/>
              </a:ext>
            </a:extLst>
          </p:cNvPr>
          <p:cNvSpPr/>
          <p:nvPr/>
        </p:nvSpPr>
        <p:spPr>
          <a:xfrm>
            <a:off x="10328859" y="35212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76751933-8CA3-44A8-9B20-4CB14D61160D}"/>
              </a:ext>
            </a:extLst>
          </p:cNvPr>
          <p:cNvSpPr/>
          <p:nvPr/>
        </p:nvSpPr>
        <p:spPr>
          <a:xfrm>
            <a:off x="10072659" y="634990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F612AF-055A-48C6-9A30-CE3F1036855C}"/>
              </a:ext>
            </a:extLst>
          </p:cNvPr>
          <p:cNvSpPr txBox="1"/>
          <p:nvPr/>
        </p:nvSpPr>
        <p:spPr>
          <a:xfrm>
            <a:off x="6091523" y="5640321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latin typeface="Acceseditionsscript Normal" panose="00000500000000000000" pitchFamily="50" charset="0"/>
              </a:rPr>
              <a:t>JEU 2</a:t>
            </a:r>
          </a:p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</a:t>
            </a:r>
            <a:r>
              <a:rPr lang="fr-FR" b="1" dirty="0">
                <a:latin typeface="Acceseditionsscript Normal" panose="00000500000000000000" pitchFamily="50" charset="0"/>
              </a:rPr>
              <a:t> « 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count </a:t>
            </a:r>
            <a:r>
              <a:rPr lang="fr-FR" b="1" dirty="0" err="1">
                <a:latin typeface="Acceseditionsscript Normal" panose="00000500000000000000" pitchFamily="50" charset="0"/>
              </a:rPr>
              <a:t>from</a:t>
            </a:r>
            <a:r>
              <a:rPr lang="fr-FR" b="1" dirty="0">
                <a:latin typeface="Acceseditionsscript Normal" panose="00000500000000000000" pitchFamily="50" charset="0"/>
              </a:rPr>
              <a:t> 5</a:t>
            </a:r>
            <a:r>
              <a:rPr lang="en-GB" b="1" dirty="0">
                <a:latin typeface="Acceseditionsscript Normal" panose="00000500000000000000" pitchFamily="50" charset="0"/>
              </a:rPr>
              <a:t>. </a:t>
            </a: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« Five, six, </a:t>
            </a:r>
            <a:r>
              <a:rPr lang="fr-FR" i="1" dirty="0" err="1">
                <a:latin typeface="Acceseditionsscript Normal" panose="00000500000000000000" pitchFamily="50" charset="0"/>
              </a:rPr>
              <a:t>seven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latin typeface="Acceseditionsscript Normal" panose="00000500000000000000" pitchFamily="50" charset="0"/>
              </a:rPr>
              <a:t>eight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latin typeface="Acceseditionsscript Normal" panose="00000500000000000000" pitchFamily="50" charset="0"/>
              </a:rPr>
              <a:t>nine</a:t>
            </a:r>
            <a:r>
              <a:rPr lang="fr-FR" i="1" dirty="0">
                <a:latin typeface="Acceseditionsscript Normal" panose="00000500000000000000" pitchFamily="50" charset="0"/>
              </a:rPr>
              <a:t>, (...) . »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1CF0A9F-6172-4D89-8650-0B1B91AF629E}"/>
              </a:ext>
            </a:extLst>
          </p:cNvPr>
          <p:cNvSpPr txBox="1"/>
          <p:nvPr/>
        </p:nvSpPr>
        <p:spPr>
          <a:xfrm>
            <a:off x="4477" y="5628964"/>
            <a:ext cx="5517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latin typeface="Acceseditionsscript Normal" panose="00000500000000000000" pitchFamily="50" charset="0"/>
              </a:rPr>
              <a:t>JEU 1</a:t>
            </a:r>
          </a:p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</a:t>
            </a:r>
            <a:r>
              <a:rPr lang="fr-FR" b="1" dirty="0">
                <a:latin typeface="Acceseditionsscript Normal" panose="00000500000000000000" pitchFamily="50" charset="0"/>
              </a:rPr>
              <a:t> « </a:t>
            </a:r>
            <a:r>
              <a:rPr lang="en-GB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play</a:t>
            </a:r>
            <a:r>
              <a:rPr lang="fr-FR" b="1" dirty="0">
                <a:latin typeface="Acceseditionsscript Normal" panose="00000500000000000000" pitchFamily="50" charset="0"/>
              </a:rPr>
              <a:t> ‘the ferret </a:t>
            </a:r>
            <a:r>
              <a:rPr lang="fr-FR" b="1" dirty="0" err="1">
                <a:latin typeface="Acceseditionsscript Normal" panose="00000500000000000000" pitchFamily="50" charset="0"/>
              </a:rPr>
              <a:t>game</a:t>
            </a:r>
            <a:r>
              <a:rPr lang="fr-FR" b="1" dirty="0">
                <a:latin typeface="Acceseditionsscript Normal" panose="00000500000000000000" pitchFamily="50" charset="0"/>
              </a:rPr>
              <a:t>’: count </a:t>
            </a:r>
            <a:r>
              <a:rPr lang="fr-FR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one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>
                <a:solidFill>
                  <a:srgbClr val="FFC000"/>
                </a:solidFill>
                <a:latin typeface="Acceseditionsscript Normal" panose="00000500000000000000" pitchFamily="50" charset="0"/>
              </a:rPr>
              <a:t>by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>
                <a:solidFill>
                  <a:srgbClr val="FFFF00"/>
                </a:solidFill>
                <a:latin typeface="Acceseditionsscript Normal" panose="00000500000000000000" pitchFamily="50" charset="0"/>
              </a:rPr>
              <a:t>one</a:t>
            </a:r>
            <a:r>
              <a:rPr lang="fr-FR" b="1" dirty="0">
                <a:latin typeface="Acceseditionsscript Normal" panose="00000500000000000000" pitchFamily="50" charset="0"/>
              </a:rPr>
              <a:t> 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« </a:t>
            </a:r>
            <a:r>
              <a:rPr lang="fr-FR" i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One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solidFill>
                  <a:srgbClr val="FFC000"/>
                </a:solidFill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solidFill>
                  <a:srgbClr val="FFFF00"/>
                </a:solidFill>
                <a:latin typeface="Acceseditionsscript Normal" panose="00000500000000000000" pitchFamily="50" charset="0"/>
              </a:rPr>
              <a:t>three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>
                <a:solidFill>
                  <a:srgbClr val="92D050"/>
                </a:solidFill>
                <a:latin typeface="Acceseditionsscript Normal" panose="00000500000000000000" pitchFamily="50" charset="0"/>
              </a:rPr>
              <a:t>four</a:t>
            </a:r>
            <a:r>
              <a:rPr lang="fr-FR" i="1" dirty="0">
                <a:latin typeface="Acceseditionsscript Normal" panose="00000500000000000000" pitchFamily="50" charset="0"/>
              </a:rPr>
              <a:t>, (...) » </a:t>
            </a:r>
          </a:p>
        </p:txBody>
      </p:sp>
    </p:spTree>
    <p:extLst>
      <p:ext uri="{BB962C8B-B14F-4D97-AF65-F5344CB8AC3E}">
        <p14:creationId xmlns:p14="http://schemas.microsoft.com/office/powerpoint/2010/main" val="83001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>
            <a:extLst>
              <a:ext uri="{FF2B5EF4-FFF2-40B4-BE49-F238E27FC236}">
                <a16:creationId xmlns:a16="http://schemas.microsoft.com/office/drawing/2014/main" id="{4F57A03F-EEEF-55C4-9B76-59C87A04F283}"/>
              </a:ext>
            </a:extLst>
          </p:cNvPr>
          <p:cNvSpPr/>
          <p:nvPr/>
        </p:nvSpPr>
        <p:spPr>
          <a:xfrm>
            <a:off x="210536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CC57CE3-3853-4CB2-396E-2DF1193C4B09}"/>
              </a:ext>
            </a:extLst>
          </p:cNvPr>
          <p:cNvSpPr/>
          <p:nvPr/>
        </p:nvSpPr>
        <p:spPr>
          <a:xfrm>
            <a:off x="311332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16E0110-48AB-6CD3-1677-536E35098546}"/>
              </a:ext>
            </a:extLst>
          </p:cNvPr>
          <p:cNvSpPr/>
          <p:nvPr/>
        </p:nvSpPr>
        <p:spPr>
          <a:xfrm>
            <a:off x="412129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59CD8A1-E17D-5A44-3941-4A9E2CFFE699}"/>
              </a:ext>
            </a:extLst>
          </p:cNvPr>
          <p:cNvSpPr/>
          <p:nvPr/>
        </p:nvSpPr>
        <p:spPr>
          <a:xfrm>
            <a:off x="5129258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5E3ED92-FD2C-7CAD-CB16-39D3DCFFD152}"/>
              </a:ext>
            </a:extLst>
          </p:cNvPr>
          <p:cNvSpPr/>
          <p:nvPr/>
        </p:nvSpPr>
        <p:spPr>
          <a:xfrm>
            <a:off x="6137224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9E13C23-1DA3-A5F7-46FF-A8C43EAF654B}"/>
              </a:ext>
            </a:extLst>
          </p:cNvPr>
          <p:cNvSpPr/>
          <p:nvPr/>
        </p:nvSpPr>
        <p:spPr>
          <a:xfrm>
            <a:off x="714519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8C792FB-20DD-BAEB-C6CD-EDF80802EC58}"/>
              </a:ext>
            </a:extLst>
          </p:cNvPr>
          <p:cNvSpPr/>
          <p:nvPr/>
        </p:nvSpPr>
        <p:spPr>
          <a:xfrm>
            <a:off x="815315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5C9725B-D990-ED80-CD9C-DE2CCA2D796D}"/>
              </a:ext>
            </a:extLst>
          </p:cNvPr>
          <p:cNvSpPr/>
          <p:nvPr/>
        </p:nvSpPr>
        <p:spPr>
          <a:xfrm>
            <a:off x="916112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A72FEBC-9505-DC77-0820-381079B2B133}"/>
              </a:ext>
            </a:extLst>
          </p:cNvPr>
          <p:cNvSpPr/>
          <p:nvPr/>
        </p:nvSpPr>
        <p:spPr>
          <a:xfrm>
            <a:off x="1017567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D25FF6E-52CB-CAFD-E4D3-8C55D3B8BB23}"/>
              </a:ext>
            </a:extLst>
          </p:cNvPr>
          <p:cNvSpPr/>
          <p:nvPr/>
        </p:nvSpPr>
        <p:spPr>
          <a:xfrm>
            <a:off x="109081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5E3F72E4-8A2C-A017-7F4F-38213F98C5CB}"/>
              </a:ext>
            </a:extLst>
          </p:cNvPr>
          <p:cNvSpPr/>
          <p:nvPr/>
        </p:nvSpPr>
        <p:spPr>
          <a:xfrm>
            <a:off x="210536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C5EC544-E710-C421-B817-B048F4CF3533}"/>
              </a:ext>
            </a:extLst>
          </p:cNvPr>
          <p:cNvSpPr/>
          <p:nvPr/>
        </p:nvSpPr>
        <p:spPr>
          <a:xfrm>
            <a:off x="311332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831AB94-0D05-93FF-287D-25DA3DAE10FB}"/>
              </a:ext>
            </a:extLst>
          </p:cNvPr>
          <p:cNvSpPr/>
          <p:nvPr/>
        </p:nvSpPr>
        <p:spPr>
          <a:xfrm>
            <a:off x="412129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3C92EA2-70E2-0945-2615-299D4EFC194E}"/>
              </a:ext>
            </a:extLst>
          </p:cNvPr>
          <p:cNvSpPr/>
          <p:nvPr/>
        </p:nvSpPr>
        <p:spPr>
          <a:xfrm>
            <a:off x="5129258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A6A2BF96-74EC-BBD4-999B-1F5814D3549A}"/>
              </a:ext>
            </a:extLst>
          </p:cNvPr>
          <p:cNvSpPr/>
          <p:nvPr/>
        </p:nvSpPr>
        <p:spPr>
          <a:xfrm>
            <a:off x="6137224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FC612E2F-6DDF-4D94-81CA-AA65BF396B0F}"/>
              </a:ext>
            </a:extLst>
          </p:cNvPr>
          <p:cNvSpPr/>
          <p:nvPr/>
        </p:nvSpPr>
        <p:spPr>
          <a:xfrm>
            <a:off x="714519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186EC90-BAE1-E2B8-3CB2-EA7DFDD164BB}"/>
              </a:ext>
            </a:extLst>
          </p:cNvPr>
          <p:cNvSpPr/>
          <p:nvPr/>
        </p:nvSpPr>
        <p:spPr>
          <a:xfrm>
            <a:off x="815315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3301DAF-07C2-6AAB-EB48-56320CE74F33}"/>
              </a:ext>
            </a:extLst>
          </p:cNvPr>
          <p:cNvSpPr/>
          <p:nvPr/>
        </p:nvSpPr>
        <p:spPr>
          <a:xfrm>
            <a:off x="916112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2DC2F82C-4F1D-E087-9DB8-69115F2E5EBB}"/>
              </a:ext>
            </a:extLst>
          </p:cNvPr>
          <p:cNvSpPr/>
          <p:nvPr/>
        </p:nvSpPr>
        <p:spPr>
          <a:xfrm>
            <a:off x="1017567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DF560836-6252-B3D8-F3D3-F9B3E381B0AF}"/>
              </a:ext>
            </a:extLst>
          </p:cNvPr>
          <p:cNvSpPr/>
          <p:nvPr/>
        </p:nvSpPr>
        <p:spPr>
          <a:xfrm>
            <a:off x="109081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C853547-5273-F426-0EF1-8ABB324A0CEE}"/>
              </a:ext>
            </a:extLst>
          </p:cNvPr>
          <p:cNvSpPr/>
          <p:nvPr/>
        </p:nvSpPr>
        <p:spPr>
          <a:xfrm>
            <a:off x="210536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E074530-CFEB-1103-FF8B-D03D8896BB5B}"/>
              </a:ext>
            </a:extLst>
          </p:cNvPr>
          <p:cNvSpPr/>
          <p:nvPr/>
        </p:nvSpPr>
        <p:spPr>
          <a:xfrm>
            <a:off x="311332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72400CC-0E38-1A2E-38D2-427EC8AE7793}"/>
              </a:ext>
            </a:extLst>
          </p:cNvPr>
          <p:cNvSpPr/>
          <p:nvPr/>
        </p:nvSpPr>
        <p:spPr>
          <a:xfrm>
            <a:off x="412129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4A1D477-94AA-5737-BF98-449DC6C03DD4}"/>
              </a:ext>
            </a:extLst>
          </p:cNvPr>
          <p:cNvSpPr/>
          <p:nvPr/>
        </p:nvSpPr>
        <p:spPr>
          <a:xfrm>
            <a:off x="5129258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4F3D129-6808-2CC8-EE04-408B8BD56A80}"/>
              </a:ext>
            </a:extLst>
          </p:cNvPr>
          <p:cNvSpPr/>
          <p:nvPr/>
        </p:nvSpPr>
        <p:spPr>
          <a:xfrm>
            <a:off x="6137224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22774CAF-9F62-7847-177E-8C528288EB1B}"/>
              </a:ext>
            </a:extLst>
          </p:cNvPr>
          <p:cNvSpPr/>
          <p:nvPr/>
        </p:nvSpPr>
        <p:spPr>
          <a:xfrm>
            <a:off x="714519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3F478744-5CC1-9D54-F4BD-E32A271C1EE4}"/>
              </a:ext>
            </a:extLst>
          </p:cNvPr>
          <p:cNvSpPr/>
          <p:nvPr/>
        </p:nvSpPr>
        <p:spPr>
          <a:xfrm>
            <a:off x="815315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2EA2AF77-2910-F3EB-0DE9-B461D81E0CE5}"/>
              </a:ext>
            </a:extLst>
          </p:cNvPr>
          <p:cNvSpPr/>
          <p:nvPr/>
        </p:nvSpPr>
        <p:spPr>
          <a:xfrm>
            <a:off x="916112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BF3A04A-99ED-215E-8CAD-D5599267BE17}"/>
              </a:ext>
            </a:extLst>
          </p:cNvPr>
          <p:cNvSpPr/>
          <p:nvPr/>
        </p:nvSpPr>
        <p:spPr>
          <a:xfrm>
            <a:off x="1017567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058F41E-7BBE-FF68-93D2-C848475B3193}"/>
              </a:ext>
            </a:extLst>
          </p:cNvPr>
          <p:cNvSpPr/>
          <p:nvPr/>
        </p:nvSpPr>
        <p:spPr>
          <a:xfrm>
            <a:off x="1090812" y="535951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12AB1E7-6F7B-9A66-B6B2-AE8EA65F4C7E}"/>
              </a:ext>
            </a:extLst>
          </p:cNvPr>
          <p:cNvSpPr txBox="1"/>
          <p:nvPr/>
        </p:nvSpPr>
        <p:spPr>
          <a:xfrm>
            <a:off x="2216628" y="2278352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3FB6EAA-10CE-896B-CE55-7321D8454B54}"/>
              </a:ext>
            </a:extLst>
          </p:cNvPr>
          <p:cNvSpPr txBox="1"/>
          <p:nvPr/>
        </p:nvSpPr>
        <p:spPr>
          <a:xfrm>
            <a:off x="3224594" y="2277208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E3C4A23-A076-9F20-AB9F-BD72989EC019}"/>
              </a:ext>
            </a:extLst>
          </p:cNvPr>
          <p:cNvSpPr txBox="1"/>
          <p:nvPr/>
        </p:nvSpPr>
        <p:spPr>
          <a:xfrm>
            <a:off x="4232560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C263C2F-2767-930A-AA0F-E9B276FD3AA2}"/>
              </a:ext>
            </a:extLst>
          </p:cNvPr>
          <p:cNvSpPr txBox="1"/>
          <p:nvPr/>
        </p:nvSpPr>
        <p:spPr>
          <a:xfrm>
            <a:off x="5240526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BE7E0E9B-B2FB-21D5-A470-6A0D83D01D49}"/>
              </a:ext>
            </a:extLst>
          </p:cNvPr>
          <p:cNvSpPr txBox="1"/>
          <p:nvPr/>
        </p:nvSpPr>
        <p:spPr>
          <a:xfrm>
            <a:off x="6248492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8E5B637-CCF5-3682-E15B-013BE1C31FCB}"/>
              </a:ext>
            </a:extLst>
          </p:cNvPr>
          <p:cNvSpPr txBox="1"/>
          <p:nvPr/>
        </p:nvSpPr>
        <p:spPr>
          <a:xfrm>
            <a:off x="7256458" y="2275039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A3DCBE8-E09A-D3C6-CD81-260792BE9682}"/>
              </a:ext>
            </a:extLst>
          </p:cNvPr>
          <p:cNvSpPr txBox="1"/>
          <p:nvPr/>
        </p:nvSpPr>
        <p:spPr>
          <a:xfrm>
            <a:off x="8264424" y="2275039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9335A1A3-09F7-2801-77F0-790E0EE5866A}"/>
              </a:ext>
            </a:extLst>
          </p:cNvPr>
          <p:cNvSpPr txBox="1"/>
          <p:nvPr/>
        </p:nvSpPr>
        <p:spPr>
          <a:xfrm>
            <a:off x="9272390" y="228466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76C0FE5-7156-A6B1-4CEA-6840A4633863}"/>
              </a:ext>
            </a:extLst>
          </p:cNvPr>
          <p:cNvSpPr txBox="1"/>
          <p:nvPr/>
        </p:nvSpPr>
        <p:spPr>
          <a:xfrm>
            <a:off x="10286938" y="228466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65ABD7D7-FF6D-114A-BEA1-F3D85ACBD0F7}"/>
              </a:ext>
            </a:extLst>
          </p:cNvPr>
          <p:cNvSpPr txBox="1"/>
          <p:nvPr/>
        </p:nvSpPr>
        <p:spPr>
          <a:xfrm>
            <a:off x="1090812" y="3342525"/>
            <a:ext cx="896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3DB7DAC-C8D4-1C4F-29C4-DBBF2F626F28}"/>
              </a:ext>
            </a:extLst>
          </p:cNvPr>
          <p:cNvSpPr txBox="1"/>
          <p:nvPr/>
        </p:nvSpPr>
        <p:spPr>
          <a:xfrm>
            <a:off x="2210046" y="3342525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BC90BAA-F5CD-7C2F-0C52-502C04182F83}"/>
              </a:ext>
            </a:extLst>
          </p:cNvPr>
          <p:cNvSpPr txBox="1"/>
          <p:nvPr/>
        </p:nvSpPr>
        <p:spPr>
          <a:xfrm>
            <a:off x="3172250" y="3369772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FD776E5-0E28-1D80-BF49-87E69116FE3F}"/>
              </a:ext>
            </a:extLst>
          </p:cNvPr>
          <p:cNvSpPr txBox="1"/>
          <p:nvPr/>
        </p:nvSpPr>
        <p:spPr>
          <a:xfrm>
            <a:off x="4180216" y="3342525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4D853E3-E52B-CA0E-DFD2-25B83164F597}"/>
              </a:ext>
            </a:extLst>
          </p:cNvPr>
          <p:cNvSpPr txBox="1"/>
          <p:nvPr/>
        </p:nvSpPr>
        <p:spPr>
          <a:xfrm>
            <a:off x="5188182" y="3368142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CCCFE94-C465-541A-2275-C7146B7DCA1B}"/>
              </a:ext>
            </a:extLst>
          </p:cNvPr>
          <p:cNvSpPr txBox="1"/>
          <p:nvPr/>
        </p:nvSpPr>
        <p:spPr>
          <a:xfrm>
            <a:off x="6192857" y="3342525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B0F3FCE-4E7A-1CBB-0534-AFA79943426E}"/>
              </a:ext>
            </a:extLst>
          </p:cNvPr>
          <p:cNvSpPr txBox="1"/>
          <p:nvPr/>
        </p:nvSpPr>
        <p:spPr>
          <a:xfrm>
            <a:off x="7204114" y="3336802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9D85CC96-C494-99B7-7DCD-F24D4B365DB9}"/>
              </a:ext>
            </a:extLst>
          </p:cNvPr>
          <p:cNvSpPr txBox="1"/>
          <p:nvPr/>
        </p:nvSpPr>
        <p:spPr>
          <a:xfrm>
            <a:off x="8214329" y="3354423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5F2C4C3-82B4-7902-F43F-0B041F7D6704}"/>
              </a:ext>
            </a:extLst>
          </p:cNvPr>
          <p:cNvSpPr txBox="1"/>
          <p:nvPr/>
        </p:nvSpPr>
        <p:spPr>
          <a:xfrm>
            <a:off x="9167704" y="3354423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AF2B52D-CFBD-9D1B-53C7-6DE09E7FCC6C}"/>
              </a:ext>
            </a:extLst>
          </p:cNvPr>
          <p:cNvSpPr txBox="1"/>
          <p:nvPr/>
        </p:nvSpPr>
        <p:spPr>
          <a:xfrm>
            <a:off x="10231303" y="3368142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A03B0993-817B-BEDD-3760-A49E311103C8}"/>
              </a:ext>
            </a:extLst>
          </p:cNvPr>
          <p:cNvSpPr txBox="1"/>
          <p:nvPr/>
        </p:nvSpPr>
        <p:spPr>
          <a:xfrm>
            <a:off x="1156823" y="4430153"/>
            <a:ext cx="79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6CFB6D2-9167-4641-457E-5B2B4AE800CF}"/>
              </a:ext>
            </a:extLst>
          </p:cNvPr>
          <p:cNvSpPr txBox="1"/>
          <p:nvPr/>
        </p:nvSpPr>
        <p:spPr>
          <a:xfrm>
            <a:off x="2171618" y="4430153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8B71ACF6-8AA8-325A-4D5B-DF1F4D73378F}"/>
              </a:ext>
            </a:extLst>
          </p:cNvPr>
          <p:cNvSpPr txBox="1"/>
          <p:nvPr/>
        </p:nvSpPr>
        <p:spPr>
          <a:xfrm>
            <a:off x="3172250" y="4399046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1EAE557-E855-B4C8-8E54-3CFD434DFD6B}"/>
              </a:ext>
            </a:extLst>
          </p:cNvPr>
          <p:cNvSpPr txBox="1"/>
          <p:nvPr/>
        </p:nvSpPr>
        <p:spPr>
          <a:xfrm>
            <a:off x="4180216" y="4399046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2F21E3A-2139-B3F9-0B19-8DC34A6BCEA0}"/>
              </a:ext>
            </a:extLst>
          </p:cNvPr>
          <p:cNvSpPr txBox="1"/>
          <p:nvPr/>
        </p:nvSpPr>
        <p:spPr>
          <a:xfrm>
            <a:off x="5106326" y="4399046"/>
            <a:ext cx="89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1309AD2A-104D-1706-F325-52B37E53B793}"/>
              </a:ext>
            </a:extLst>
          </p:cNvPr>
          <p:cNvSpPr txBox="1"/>
          <p:nvPr/>
        </p:nvSpPr>
        <p:spPr>
          <a:xfrm>
            <a:off x="6192857" y="4430153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9BE59858-4304-800B-FBB5-56F58C61EEC8}"/>
              </a:ext>
            </a:extLst>
          </p:cNvPr>
          <p:cNvSpPr txBox="1"/>
          <p:nvPr/>
        </p:nvSpPr>
        <p:spPr>
          <a:xfrm>
            <a:off x="7176770" y="4420528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E344BB72-2713-F4C2-9933-FE55C1A204C8}"/>
              </a:ext>
            </a:extLst>
          </p:cNvPr>
          <p:cNvSpPr txBox="1"/>
          <p:nvPr/>
        </p:nvSpPr>
        <p:spPr>
          <a:xfrm>
            <a:off x="8264424" y="4399046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6148611B-689B-5C15-E3A1-C9679911C66C}"/>
              </a:ext>
            </a:extLst>
          </p:cNvPr>
          <p:cNvSpPr txBox="1"/>
          <p:nvPr/>
        </p:nvSpPr>
        <p:spPr>
          <a:xfrm>
            <a:off x="9216755" y="4399046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1BC81C0-0C22-30A6-8BA8-CE7974803687}"/>
              </a:ext>
            </a:extLst>
          </p:cNvPr>
          <p:cNvSpPr txBox="1"/>
          <p:nvPr/>
        </p:nvSpPr>
        <p:spPr>
          <a:xfrm>
            <a:off x="10231303" y="4399046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797F4357-E666-8CCD-341A-08D2BB1B1886}"/>
              </a:ext>
            </a:extLst>
          </p:cNvPr>
          <p:cNvSpPr txBox="1"/>
          <p:nvPr/>
        </p:nvSpPr>
        <p:spPr>
          <a:xfrm>
            <a:off x="1214098" y="5455567"/>
            <a:ext cx="773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70C0"/>
                </a:solidFill>
                <a:latin typeface="Acceseditionsscript Normal" panose="00000500000000000000" pitchFamily="50" charset="0"/>
              </a:rPr>
              <a:t>3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15417625-4F87-466D-83B3-FD8BDA22C221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05" name="Flèche : pentagone 104">
              <a:extLst>
                <a:ext uri="{FF2B5EF4-FFF2-40B4-BE49-F238E27FC236}">
                  <a16:creationId xmlns:a16="http://schemas.microsoft.com/office/drawing/2014/main" id="{E91AAD7F-03A1-4F1D-BA5E-97064353B600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2E6A00E0-6D31-4793-A10D-54899CF82DC5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  <p:sp>
          <p:nvSpPr>
            <p:cNvPr id="107" name="Étoile : 5 branches 106">
              <a:extLst>
                <a:ext uri="{FF2B5EF4-FFF2-40B4-BE49-F238E27FC236}">
                  <a16:creationId xmlns:a16="http://schemas.microsoft.com/office/drawing/2014/main" id="{B5DA8233-02C3-4EE4-9B06-9AE6C164C9DE}"/>
                </a:ext>
              </a:extLst>
            </p:cNvPr>
            <p:cNvSpPr/>
            <p:nvPr/>
          </p:nvSpPr>
          <p:spPr>
            <a:xfrm>
              <a:off x="1118333" y="49358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Étoile : 5 branches 107">
              <a:extLst>
                <a:ext uri="{FF2B5EF4-FFF2-40B4-BE49-F238E27FC236}">
                  <a16:creationId xmlns:a16="http://schemas.microsoft.com/office/drawing/2014/main" id="{269C29D8-B719-477E-9B00-6E5ABAD55920}"/>
                </a:ext>
              </a:extLst>
            </p:cNvPr>
            <p:cNvSpPr/>
            <p:nvPr/>
          </p:nvSpPr>
          <p:spPr>
            <a:xfrm>
              <a:off x="1630733" y="49767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Étoile : 5 branches 108">
              <a:extLst>
                <a:ext uri="{FF2B5EF4-FFF2-40B4-BE49-F238E27FC236}">
                  <a16:creationId xmlns:a16="http://schemas.microsoft.com/office/drawing/2014/main" id="{E8B15AC9-BFD9-4250-9F7E-A62B44C58E5D}"/>
                </a:ext>
              </a:extLst>
            </p:cNvPr>
            <p:cNvSpPr/>
            <p:nvPr/>
          </p:nvSpPr>
          <p:spPr>
            <a:xfrm>
              <a:off x="9797375" y="42573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Étoile : 5 branches 109">
              <a:extLst>
                <a:ext uri="{FF2B5EF4-FFF2-40B4-BE49-F238E27FC236}">
                  <a16:creationId xmlns:a16="http://schemas.microsoft.com/office/drawing/2014/main" id="{B1A1C2F3-97D0-4CE2-88D1-120DC2C88999}"/>
                </a:ext>
              </a:extLst>
            </p:cNvPr>
            <p:cNvSpPr/>
            <p:nvPr/>
          </p:nvSpPr>
          <p:spPr>
            <a:xfrm>
              <a:off x="10309775" y="42982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Étoile : 5 branches 110">
              <a:extLst>
                <a:ext uri="{FF2B5EF4-FFF2-40B4-BE49-F238E27FC236}">
                  <a16:creationId xmlns:a16="http://schemas.microsoft.com/office/drawing/2014/main" id="{D33BD54E-A9E8-4CE0-A687-9A9C23A03D99}"/>
                </a:ext>
              </a:extLst>
            </p:cNvPr>
            <p:cNvSpPr/>
            <p:nvPr/>
          </p:nvSpPr>
          <p:spPr>
            <a:xfrm>
              <a:off x="10053575" y="712696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2" name="ZoneTexte 111">
            <a:extLst>
              <a:ext uri="{FF2B5EF4-FFF2-40B4-BE49-F238E27FC236}">
                <a16:creationId xmlns:a16="http://schemas.microsoft.com/office/drawing/2014/main" id="{985D839E-3007-41DB-B7E6-C676CAD90421}"/>
              </a:ext>
            </a:extLst>
          </p:cNvPr>
          <p:cNvSpPr txBox="1"/>
          <p:nvPr/>
        </p:nvSpPr>
        <p:spPr>
          <a:xfrm>
            <a:off x="933450" y="1322913"/>
            <a:ext cx="101422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récite collectivement la comptine sous forme de jeu du furet.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</a:t>
            </a:r>
            <a:r>
              <a:rPr lang="en-GB" b="1" dirty="0">
                <a:latin typeface="Acceseditionsscript Normal" panose="00000500000000000000" pitchFamily="50" charset="0"/>
              </a:rPr>
              <a:t> Let’s THINK and LEARN in English! 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play</a:t>
            </a:r>
            <a:r>
              <a:rPr lang="fr-FR" b="1" dirty="0">
                <a:latin typeface="Acceseditionsscript Normal" panose="00000500000000000000" pitchFamily="50" charset="0"/>
              </a:rPr>
              <a:t> ‘the ferret </a:t>
            </a:r>
            <a:r>
              <a:rPr lang="fr-FR" b="1" dirty="0" err="1">
                <a:latin typeface="Acceseditionsscript Normal" panose="00000500000000000000" pitchFamily="50" charset="0"/>
              </a:rPr>
              <a:t>game</a:t>
            </a:r>
            <a:r>
              <a:rPr lang="fr-FR" b="1" dirty="0">
                <a:latin typeface="Acceseditionsscript Normal" panose="00000500000000000000" pitchFamily="50" charset="0"/>
              </a:rPr>
              <a:t>’ (count 1 by 1)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02266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lipse 32">
            <a:extLst>
              <a:ext uri="{FF2B5EF4-FFF2-40B4-BE49-F238E27FC236}">
                <a16:creationId xmlns:a16="http://schemas.microsoft.com/office/drawing/2014/main" id="{A5E3ED92-FD2C-7CAD-CB16-39D3DCFFD152}"/>
              </a:ext>
            </a:extLst>
          </p:cNvPr>
          <p:cNvSpPr/>
          <p:nvPr/>
        </p:nvSpPr>
        <p:spPr>
          <a:xfrm>
            <a:off x="5900102" y="236270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9E13C23-1DA3-A5F7-46FF-A8C43EAF654B}"/>
              </a:ext>
            </a:extLst>
          </p:cNvPr>
          <p:cNvSpPr/>
          <p:nvPr/>
        </p:nvSpPr>
        <p:spPr>
          <a:xfrm>
            <a:off x="6908068" y="236270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8C792FB-20DD-BAEB-C6CD-EDF80802EC58}"/>
              </a:ext>
            </a:extLst>
          </p:cNvPr>
          <p:cNvSpPr/>
          <p:nvPr/>
        </p:nvSpPr>
        <p:spPr>
          <a:xfrm>
            <a:off x="7916034" y="236270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5C9725B-D990-ED80-CD9C-DE2CCA2D796D}"/>
              </a:ext>
            </a:extLst>
          </p:cNvPr>
          <p:cNvSpPr/>
          <p:nvPr/>
        </p:nvSpPr>
        <p:spPr>
          <a:xfrm>
            <a:off x="8924000" y="236270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A72FEBC-9505-DC77-0820-381079B2B133}"/>
              </a:ext>
            </a:extLst>
          </p:cNvPr>
          <p:cNvSpPr/>
          <p:nvPr/>
        </p:nvSpPr>
        <p:spPr>
          <a:xfrm>
            <a:off x="9938548" y="236270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D25FF6E-52CB-CAFD-E4D3-8C55D3B8BB23}"/>
              </a:ext>
            </a:extLst>
          </p:cNvPr>
          <p:cNvSpPr/>
          <p:nvPr/>
        </p:nvSpPr>
        <p:spPr>
          <a:xfrm>
            <a:off x="853690" y="341922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5E3F72E4-8A2C-A017-7F4F-38213F98C5CB}"/>
              </a:ext>
            </a:extLst>
          </p:cNvPr>
          <p:cNvSpPr/>
          <p:nvPr/>
        </p:nvSpPr>
        <p:spPr>
          <a:xfrm>
            <a:off x="1868238" y="341922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C5EC544-E710-C421-B817-B048F4CF3533}"/>
              </a:ext>
            </a:extLst>
          </p:cNvPr>
          <p:cNvSpPr/>
          <p:nvPr/>
        </p:nvSpPr>
        <p:spPr>
          <a:xfrm>
            <a:off x="2876204" y="341922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831AB94-0D05-93FF-287D-25DA3DAE10FB}"/>
              </a:ext>
            </a:extLst>
          </p:cNvPr>
          <p:cNvSpPr/>
          <p:nvPr/>
        </p:nvSpPr>
        <p:spPr>
          <a:xfrm>
            <a:off x="3884170" y="341922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3C92EA2-70E2-0945-2615-299D4EFC194E}"/>
              </a:ext>
            </a:extLst>
          </p:cNvPr>
          <p:cNvSpPr/>
          <p:nvPr/>
        </p:nvSpPr>
        <p:spPr>
          <a:xfrm>
            <a:off x="4892136" y="341922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A6A2BF96-74EC-BBD4-999B-1F5814D3549A}"/>
              </a:ext>
            </a:extLst>
          </p:cNvPr>
          <p:cNvSpPr/>
          <p:nvPr/>
        </p:nvSpPr>
        <p:spPr>
          <a:xfrm>
            <a:off x="5900102" y="341922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FC612E2F-6DDF-4D94-81CA-AA65BF396B0F}"/>
              </a:ext>
            </a:extLst>
          </p:cNvPr>
          <p:cNvSpPr/>
          <p:nvPr/>
        </p:nvSpPr>
        <p:spPr>
          <a:xfrm>
            <a:off x="6908068" y="341922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186EC90-BAE1-E2B8-3CB2-EA7DFDD164BB}"/>
              </a:ext>
            </a:extLst>
          </p:cNvPr>
          <p:cNvSpPr/>
          <p:nvPr/>
        </p:nvSpPr>
        <p:spPr>
          <a:xfrm>
            <a:off x="7916034" y="341922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3301DAF-07C2-6AAB-EB48-56320CE74F33}"/>
              </a:ext>
            </a:extLst>
          </p:cNvPr>
          <p:cNvSpPr/>
          <p:nvPr/>
        </p:nvSpPr>
        <p:spPr>
          <a:xfrm>
            <a:off x="8924000" y="341922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2DC2F82C-4F1D-E087-9DB8-69115F2E5EBB}"/>
              </a:ext>
            </a:extLst>
          </p:cNvPr>
          <p:cNvSpPr/>
          <p:nvPr/>
        </p:nvSpPr>
        <p:spPr>
          <a:xfrm>
            <a:off x="9938548" y="3419221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DF560836-6252-B3D8-F3D3-F9B3E381B0AF}"/>
              </a:ext>
            </a:extLst>
          </p:cNvPr>
          <p:cNvSpPr/>
          <p:nvPr/>
        </p:nvSpPr>
        <p:spPr>
          <a:xfrm>
            <a:off x="853690" y="4475742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C853547-5273-F426-0EF1-8ABB324A0CEE}"/>
              </a:ext>
            </a:extLst>
          </p:cNvPr>
          <p:cNvSpPr/>
          <p:nvPr/>
        </p:nvSpPr>
        <p:spPr>
          <a:xfrm>
            <a:off x="1868238" y="4475742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E074530-CFEB-1103-FF8B-D03D8896BB5B}"/>
              </a:ext>
            </a:extLst>
          </p:cNvPr>
          <p:cNvSpPr/>
          <p:nvPr/>
        </p:nvSpPr>
        <p:spPr>
          <a:xfrm>
            <a:off x="2876204" y="4475742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72400CC-0E38-1A2E-38D2-427EC8AE7793}"/>
              </a:ext>
            </a:extLst>
          </p:cNvPr>
          <p:cNvSpPr/>
          <p:nvPr/>
        </p:nvSpPr>
        <p:spPr>
          <a:xfrm>
            <a:off x="3884170" y="4475742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4A1D477-94AA-5737-BF98-449DC6C03DD4}"/>
              </a:ext>
            </a:extLst>
          </p:cNvPr>
          <p:cNvSpPr/>
          <p:nvPr/>
        </p:nvSpPr>
        <p:spPr>
          <a:xfrm>
            <a:off x="4892136" y="4475742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4F3D129-6808-2CC8-EE04-408B8BD56A80}"/>
              </a:ext>
            </a:extLst>
          </p:cNvPr>
          <p:cNvSpPr/>
          <p:nvPr/>
        </p:nvSpPr>
        <p:spPr>
          <a:xfrm>
            <a:off x="5900102" y="4475742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22774CAF-9F62-7847-177E-8C528288EB1B}"/>
              </a:ext>
            </a:extLst>
          </p:cNvPr>
          <p:cNvSpPr/>
          <p:nvPr/>
        </p:nvSpPr>
        <p:spPr>
          <a:xfrm>
            <a:off x="6908068" y="4475742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3F478744-5CC1-9D54-F4BD-E32A271C1EE4}"/>
              </a:ext>
            </a:extLst>
          </p:cNvPr>
          <p:cNvSpPr/>
          <p:nvPr/>
        </p:nvSpPr>
        <p:spPr>
          <a:xfrm>
            <a:off x="7916034" y="4475742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2EA2AF77-2910-F3EB-0DE9-B461D81E0CE5}"/>
              </a:ext>
            </a:extLst>
          </p:cNvPr>
          <p:cNvSpPr/>
          <p:nvPr/>
        </p:nvSpPr>
        <p:spPr>
          <a:xfrm>
            <a:off x="8924000" y="4475742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BF3A04A-99ED-215E-8CAD-D5599267BE17}"/>
              </a:ext>
            </a:extLst>
          </p:cNvPr>
          <p:cNvSpPr/>
          <p:nvPr/>
        </p:nvSpPr>
        <p:spPr>
          <a:xfrm>
            <a:off x="9938548" y="4475742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058F41E-7BBE-FF68-93D2-C848475B3193}"/>
              </a:ext>
            </a:extLst>
          </p:cNvPr>
          <p:cNvSpPr/>
          <p:nvPr/>
        </p:nvSpPr>
        <p:spPr>
          <a:xfrm>
            <a:off x="853690" y="5532263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BE7E0E9B-B2FB-21D5-A470-6A0D83D01D49}"/>
              </a:ext>
            </a:extLst>
          </p:cNvPr>
          <p:cNvSpPr txBox="1"/>
          <p:nvPr/>
        </p:nvSpPr>
        <p:spPr>
          <a:xfrm>
            <a:off x="6011370" y="2458757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8E5B637-CCF5-3682-E15B-013BE1C31FCB}"/>
              </a:ext>
            </a:extLst>
          </p:cNvPr>
          <p:cNvSpPr txBox="1"/>
          <p:nvPr/>
        </p:nvSpPr>
        <p:spPr>
          <a:xfrm>
            <a:off x="7019336" y="2447792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A3DCBE8-E09A-D3C6-CD81-260792BE9682}"/>
              </a:ext>
            </a:extLst>
          </p:cNvPr>
          <p:cNvSpPr txBox="1"/>
          <p:nvPr/>
        </p:nvSpPr>
        <p:spPr>
          <a:xfrm>
            <a:off x="8027302" y="2447792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9335A1A3-09F7-2801-77F0-790E0EE5866A}"/>
              </a:ext>
            </a:extLst>
          </p:cNvPr>
          <p:cNvSpPr txBox="1"/>
          <p:nvPr/>
        </p:nvSpPr>
        <p:spPr>
          <a:xfrm>
            <a:off x="9035268" y="2457417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76C0FE5-7156-A6B1-4CEA-6840A4633863}"/>
              </a:ext>
            </a:extLst>
          </p:cNvPr>
          <p:cNvSpPr txBox="1"/>
          <p:nvPr/>
        </p:nvSpPr>
        <p:spPr>
          <a:xfrm>
            <a:off x="10049816" y="2457417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65ABD7D7-FF6D-114A-BEA1-F3D85ACBD0F7}"/>
              </a:ext>
            </a:extLst>
          </p:cNvPr>
          <p:cNvSpPr txBox="1"/>
          <p:nvPr/>
        </p:nvSpPr>
        <p:spPr>
          <a:xfrm>
            <a:off x="853690" y="3515278"/>
            <a:ext cx="896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3DB7DAC-C8D4-1C4F-29C4-DBBF2F626F28}"/>
              </a:ext>
            </a:extLst>
          </p:cNvPr>
          <p:cNvSpPr txBox="1"/>
          <p:nvPr/>
        </p:nvSpPr>
        <p:spPr>
          <a:xfrm>
            <a:off x="1972924" y="3515278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BC90BAA-F5CD-7C2F-0C52-502C04182F83}"/>
              </a:ext>
            </a:extLst>
          </p:cNvPr>
          <p:cNvSpPr txBox="1"/>
          <p:nvPr/>
        </p:nvSpPr>
        <p:spPr>
          <a:xfrm>
            <a:off x="2935128" y="3542525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FD776E5-0E28-1D80-BF49-87E69116FE3F}"/>
              </a:ext>
            </a:extLst>
          </p:cNvPr>
          <p:cNvSpPr txBox="1"/>
          <p:nvPr/>
        </p:nvSpPr>
        <p:spPr>
          <a:xfrm>
            <a:off x="3943094" y="3515278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4D853E3-E52B-CA0E-DFD2-25B83164F597}"/>
              </a:ext>
            </a:extLst>
          </p:cNvPr>
          <p:cNvSpPr txBox="1"/>
          <p:nvPr/>
        </p:nvSpPr>
        <p:spPr>
          <a:xfrm>
            <a:off x="4951060" y="3540895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CCCFE94-C465-541A-2275-C7146B7DCA1B}"/>
              </a:ext>
            </a:extLst>
          </p:cNvPr>
          <p:cNvSpPr txBox="1"/>
          <p:nvPr/>
        </p:nvSpPr>
        <p:spPr>
          <a:xfrm>
            <a:off x="5955735" y="3515278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B0F3FCE-4E7A-1CBB-0534-AFA79943426E}"/>
              </a:ext>
            </a:extLst>
          </p:cNvPr>
          <p:cNvSpPr txBox="1"/>
          <p:nvPr/>
        </p:nvSpPr>
        <p:spPr>
          <a:xfrm>
            <a:off x="6966992" y="3509555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9D85CC96-C494-99B7-7DCD-F24D4B365DB9}"/>
              </a:ext>
            </a:extLst>
          </p:cNvPr>
          <p:cNvSpPr txBox="1"/>
          <p:nvPr/>
        </p:nvSpPr>
        <p:spPr>
          <a:xfrm>
            <a:off x="7977207" y="3527176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5F2C4C3-82B4-7902-F43F-0B041F7D6704}"/>
              </a:ext>
            </a:extLst>
          </p:cNvPr>
          <p:cNvSpPr txBox="1"/>
          <p:nvPr/>
        </p:nvSpPr>
        <p:spPr>
          <a:xfrm>
            <a:off x="8930582" y="3527176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AF2B52D-CFBD-9D1B-53C7-6DE09E7FCC6C}"/>
              </a:ext>
            </a:extLst>
          </p:cNvPr>
          <p:cNvSpPr txBox="1"/>
          <p:nvPr/>
        </p:nvSpPr>
        <p:spPr>
          <a:xfrm>
            <a:off x="9994181" y="3540895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A03B0993-817B-BEDD-3760-A49E311103C8}"/>
              </a:ext>
            </a:extLst>
          </p:cNvPr>
          <p:cNvSpPr txBox="1"/>
          <p:nvPr/>
        </p:nvSpPr>
        <p:spPr>
          <a:xfrm>
            <a:off x="919701" y="4602906"/>
            <a:ext cx="79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6CFB6D2-9167-4641-457E-5B2B4AE800CF}"/>
              </a:ext>
            </a:extLst>
          </p:cNvPr>
          <p:cNvSpPr txBox="1"/>
          <p:nvPr/>
        </p:nvSpPr>
        <p:spPr>
          <a:xfrm>
            <a:off x="1934496" y="4602906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8B71ACF6-8AA8-325A-4D5B-DF1F4D73378F}"/>
              </a:ext>
            </a:extLst>
          </p:cNvPr>
          <p:cNvSpPr txBox="1"/>
          <p:nvPr/>
        </p:nvSpPr>
        <p:spPr>
          <a:xfrm>
            <a:off x="2935128" y="4571799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1EAE557-E855-B4C8-8E54-3CFD434DFD6B}"/>
              </a:ext>
            </a:extLst>
          </p:cNvPr>
          <p:cNvSpPr txBox="1"/>
          <p:nvPr/>
        </p:nvSpPr>
        <p:spPr>
          <a:xfrm>
            <a:off x="3943094" y="4571799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2F21E3A-2139-B3F9-0B19-8DC34A6BCEA0}"/>
              </a:ext>
            </a:extLst>
          </p:cNvPr>
          <p:cNvSpPr txBox="1"/>
          <p:nvPr/>
        </p:nvSpPr>
        <p:spPr>
          <a:xfrm>
            <a:off x="4869204" y="4571799"/>
            <a:ext cx="89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1309AD2A-104D-1706-F325-52B37E53B793}"/>
              </a:ext>
            </a:extLst>
          </p:cNvPr>
          <p:cNvSpPr txBox="1"/>
          <p:nvPr/>
        </p:nvSpPr>
        <p:spPr>
          <a:xfrm>
            <a:off x="5955735" y="4602906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9BE59858-4304-800B-FBB5-56F58C61EEC8}"/>
              </a:ext>
            </a:extLst>
          </p:cNvPr>
          <p:cNvSpPr txBox="1"/>
          <p:nvPr/>
        </p:nvSpPr>
        <p:spPr>
          <a:xfrm>
            <a:off x="6939648" y="4593281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E344BB72-2713-F4C2-9933-FE55C1A204C8}"/>
              </a:ext>
            </a:extLst>
          </p:cNvPr>
          <p:cNvSpPr txBox="1"/>
          <p:nvPr/>
        </p:nvSpPr>
        <p:spPr>
          <a:xfrm>
            <a:off x="8027302" y="4571799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6148611B-689B-5C15-E3A1-C9679911C66C}"/>
              </a:ext>
            </a:extLst>
          </p:cNvPr>
          <p:cNvSpPr txBox="1"/>
          <p:nvPr/>
        </p:nvSpPr>
        <p:spPr>
          <a:xfrm>
            <a:off x="8979633" y="4571799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1BC81C0-0C22-30A6-8BA8-CE7974803687}"/>
              </a:ext>
            </a:extLst>
          </p:cNvPr>
          <p:cNvSpPr txBox="1"/>
          <p:nvPr/>
        </p:nvSpPr>
        <p:spPr>
          <a:xfrm>
            <a:off x="9994181" y="4571799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797F4357-E666-8CCD-341A-08D2BB1B1886}"/>
              </a:ext>
            </a:extLst>
          </p:cNvPr>
          <p:cNvSpPr txBox="1"/>
          <p:nvPr/>
        </p:nvSpPr>
        <p:spPr>
          <a:xfrm>
            <a:off x="976976" y="5628320"/>
            <a:ext cx="773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70C0"/>
                </a:solidFill>
                <a:latin typeface="Acceseditionsscript Normal" panose="00000500000000000000" pitchFamily="50" charset="0"/>
              </a:rPr>
              <a:t>3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103" name="Text Box 5">
            <a:extLst>
              <a:ext uri="{FF2B5EF4-FFF2-40B4-BE49-F238E27FC236}">
                <a16:creationId xmlns:a16="http://schemas.microsoft.com/office/drawing/2014/main" id="{ACF2A291-E1BE-C5A6-8886-9DC82DB5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30104C7C-5807-47BA-8224-4E708BDB8B56}"/>
              </a:ext>
            </a:extLst>
          </p:cNvPr>
          <p:cNvGrpSpPr/>
          <p:nvPr/>
        </p:nvGrpSpPr>
        <p:grpSpPr>
          <a:xfrm>
            <a:off x="933450" y="245487"/>
            <a:ext cx="10325100" cy="1015663"/>
            <a:chOff x="933450" y="230355"/>
            <a:chExt cx="10325100" cy="1015663"/>
          </a:xfrm>
        </p:grpSpPr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38782A3F-53B4-4492-995E-943074DC0279}"/>
                </a:ext>
              </a:extLst>
            </p:cNvPr>
            <p:cNvGrpSpPr/>
            <p:nvPr/>
          </p:nvGrpSpPr>
          <p:grpSpPr>
            <a:xfrm>
              <a:off x="933450" y="230355"/>
              <a:ext cx="10325100" cy="1015663"/>
              <a:chOff x="933450" y="230355"/>
              <a:chExt cx="10325100" cy="1015663"/>
            </a:xfrm>
          </p:grpSpPr>
          <p:sp>
            <p:nvSpPr>
              <p:cNvPr id="105" name="Flèche : pentagone 104">
                <a:extLst>
                  <a:ext uri="{FF2B5EF4-FFF2-40B4-BE49-F238E27FC236}">
                    <a16:creationId xmlns:a16="http://schemas.microsoft.com/office/drawing/2014/main" id="{50CE1259-985D-48E2-AFDE-1181A3B697B4}"/>
                  </a:ext>
                </a:extLst>
              </p:cNvPr>
              <p:cNvSpPr/>
              <p:nvPr/>
            </p:nvSpPr>
            <p:spPr>
              <a:xfrm>
                <a:off x="933450" y="323850"/>
                <a:ext cx="10325100" cy="828675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FDE0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id="{7641FB2E-3849-49D0-80DE-965A31D9C98C}"/>
                  </a:ext>
                </a:extLst>
              </p:cNvPr>
              <p:cNvSpPr txBox="1"/>
              <p:nvPr/>
            </p:nvSpPr>
            <p:spPr>
              <a:xfrm>
                <a:off x="2662237" y="230355"/>
                <a:ext cx="68675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6000" dirty="0">
                    <a:latin typeface="Acceseditionsscript Normal" panose="00000500000000000000" pitchFamily="50" charset="0"/>
                  </a:rPr>
                  <a:t>DAY 2</a:t>
                </a:r>
              </a:p>
            </p:txBody>
          </p:sp>
        </p:grp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C47F6369-14E7-4CB2-8976-314AE4484BBD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75" name="Étoile : 5 branches 74">
                <a:extLst>
                  <a:ext uri="{FF2B5EF4-FFF2-40B4-BE49-F238E27FC236}">
                    <a16:creationId xmlns:a16="http://schemas.microsoft.com/office/drawing/2014/main" id="{929AE479-BC8E-4D67-B3BC-A4723EAB0514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Étoile : 5 branches 75">
                <a:extLst>
                  <a:ext uri="{FF2B5EF4-FFF2-40B4-BE49-F238E27FC236}">
                    <a16:creationId xmlns:a16="http://schemas.microsoft.com/office/drawing/2014/main" id="{AD733AEC-E1CF-4CD8-B5BD-0851A9A5F8A3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Étoile : 5 branches 103">
                <a:extLst>
                  <a:ext uri="{FF2B5EF4-FFF2-40B4-BE49-F238E27FC236}">
                    <a16:creationId xmlns:a16="http://schemas.microsoft.com/office/drawing/2014/main" id="{5BA5CDA0-D7EE-41E2-86A9-0AA8C0D7343E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07" name="ZoneTexte 106">
            <a:extLst>
              <a:ext uri="{FF2B5EF4-FFF2-40B4-BE49-F238E27FC236}">
                <a16:creationId xmlns:a16="http://schemas.microsoft.com/office/drawing/2014/main" id="{553D910C-FEEB-4EB3-BF41-6BB838800624}"/>
              </a:ext>
            </a:extLst>
          </p:cNvPr>
          <p:cNvSpPr txBox="1"/>
          <p:nvPr/>
        </p:nvSpPr>
        <p:spPr>
          <a:xfrm>
            <a:off x="919701" y="1282147"/>
            <a:ext cx="99379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récite collectivement la comptine numérique en partant de 5.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</a:t>
            </a:r>
            <a:r>
              <a:rPr lang="en-GB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count </a:t>
            </a:r>
            <a:r>
              <a:rPr lang="fr-FR" b="1" dirty="0" err="1">
                <a:latin typeface="Acceseditionsscript Normal" panose="00000500000000000000" pitchFamily="50" charset="0"/>
              </a:rPr>
              <a:t>from</a:t>
            </a:r>
            <a:r>
              <a:rPr lang="fr-FR" b="1" dirty="0">
                <a:latin typeface="Acceseditionsscript Normal" panose="00000500000000000000" pitchFamily="50" charset="0"/>
              </a:rPr>
              <a:t> 5.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8944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3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E26C740D-EDC4-404F-8B93-5C9A8B8F1994}"/>
              </a:ext>
            </a:extLst>
          </p:cNvPr>
          <p:cNvSpPr/>
          <p:nvPr/>
        </p:nvSpPr>
        <p:spPr>
          <a:xfrm>
            <a:off x="9854984" y="38333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1CDBAF56-9B8A-4278-8F35-34546B19045F}"/>
              </a:ext>
            </a:extLst>
          </p:cNvPr>
          <p:cNvSpPr/>
          <p:nvPr/>
        </p:nvSpPr>
        <p:spPr>
          <a:xfrm>
            <a:off x="10367384" y="38742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8A6DCBA-BC12-4460-8358-3FE041F3EADA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 </a:t>
            </a:r>
            <a:r>
              <a:rPr lang="fr-FR" b="1" dirty="0">
                <a:latin typeface="Acceseditionsscript Normal" panose="00000500000000000000" pitchFamily="50" charset="0"/>
              </a:rPr>
              <a:t>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>
                <a:latin typeface="Acceseditionsscript Normal" panose="00000500000000000000" pitchFamily="50" charset="0"/>
              </a:rPr>
              <a:t>Look and </a:t>
            </a:r>
            <a:r>
              <a:rPr lang="en-GB" b="1" dirty="0">
                <a:latin typeface="Acceseditionsscript Normal" panose="00000500000000000000" pitchFamily="50" charset="0"/>
              </a:rPr>
              <a:t>say the number. »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« One », « 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 » OR « </a:t>
            </a:r>
            <a:r>
              <a:rPr lang="fr-FR" i="1" dirty="0" err="1">
                <a:latin typeface="Acceseditionsscript Normal" panose="00000500000000000000" pitchFamily="50" charset="0"/>
              </a:rPr>
              <a:t>this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is</a:t>
            </a:r>
            <a:r>
              <a:rPr lang="fr-FR" i="1" dirty="0">
                <a:latin typeface="Acceseditionsscript Normal" panose="00000500000000000000" pitchFamily="50" charset="0"/>
              </a:rPr>
              <a:t> one », « </a:t>
            </a:r>
            <a:r>
              <a:rPr lang="fr-FR" i="1" dirty="0" err="1">
                <a:latin typeface="Acceseditionsscript Normal" panose="00000500000000000000" pitchFamily="50" charset="0"/>
              </a:rPr>
              <a:t>this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 » OR « </a:t>
            </a:r>
            <a:r>
              <a:rPr lang="fr-FR" i="1" dirty="0" err="1">
                <a:latin typeface="Acceseditionsscript Normal" panose="00000500000000000000" pitchFamily="50" charset="0"/>
              </a:rPr>
              <a:t>this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number</a:t>
            </a:r>
            <a:r>
              <a:rPr lang="fr-FR" i="1" dirty="0">
                <a:latin typeface="Acceseditionsscript Normal" panose="00000500000000000000" pitchFamily="50" charset="0"/>
              </a:rPr>
              <a:t> one », « </a:t>
            </a:r>
            <a:r>
              <a:rPr lang="fr-FR" i="1" dirty="0" err="1">
                <a:latin typeface="Acceseditionsscript Normal" panose="00000500000000000000" pitchFamily="50" charset="0"/>
              </a:rPr>
              <a:t>this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number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21552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" name="Image 103">
            <a:extLst>
              <a:ext uri="{FF2B5EF4-FFF2-40B4-BE49-F238E27FC236}">
                <a16:creationId xmlns:a16="http://schemas.microsoft.com/office/drawing/2014/main" id="{D175F2F5-A9B7-4553-44B8-79B7D5B9E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72" y="4591905"/>
            <a:ext cx="1384421" cy="1440000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3B7E6A2D-741B-14DD-66F1-F6D7A180E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125" y="4607715"/>
            <a:ext cx="1483803" cy="144000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44F3AA96-38C4-67C2-F481-6DD402BE857A}"/>
              </a:ext>
            </a:extLst>
          </p:cNvPr>
          <p:cNvGrpSpPr/>
          <p:nvPr/>
        </p:nvGrpSpPr>
        <p:grpSpPr>
          <a:xfrm>
            <a:off x="7795702" y="4607715"/>
            <a:ext cx="1483803" cy="1440000"/>
            <a:chOff x="7795702" y="4607715"/>
            <a:chExt cx="1483803" cy="1440000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1C9790FD-DFEC-60E2-C71B-4ECD3D32E2DE}"/>
                </a:ext>
              </a:extLst>
            </p:cNvPr>
            <p:cNvSpPr/>
            <p:nvPr/>
          </p:nvSpPr>
          <p:spPr>
            <a:xfrm>
              <a:off x="7795702" y="4607715"/>
              <a:ext cx="1483803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1" name="Image 120">
              <a:extLst>
                <a:ext uri="{FF2B5EF4-FFF2-40B4-BE49-F238E27FC236}">
                  <a16:creationId xmlns:a16="http://schemas.microsoft.com/office/drawing/2014/main" id="{FD1CAB69-A528-1E07-FBA3-FD356D440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1730" y="4697715"/>
              <a:ext cx="987190" cy="1260000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6979A48-BD0B-2983-8272-DF438D9A486A}"/>
              </a:ext>
            </a:extLst>
          </p:cNvPr>
          <p:cNvGrpSpPr/>
          <p:nvPr/>
        </p:nvGrpSpPr>
        <p:grpSpPr>
          <a:xfrm>
            <a:off x="10064125" y="2116065"/>
            <a:ext cx="1483803" cy="1440000"/>
            <a:chOff x="10064125" y="2116065"/>
            <a:chExt cx="1483803" cy="1440000"/>
          </a:xfrm>
        </p:grpSpPr>
        <p:sp>
          <p:nvSpPr>
            <p:cNvPr id="120" name="Rectangle : coins arrondis 119">
              <a:extLst>
                <a:ext uri="{FF2B5EF4-FFF2-40B4-BE49-F238E27FC236}">
                  <a16:creationId xmlns:a16="http://schemas.microsoft.com/office/drawing/2014/main" id="{4A363216-3048-B682-AD5D-ED73AD95554D}"/>
                </a:ext>
              </a:extLst>
            </p:cNvPr>
            <p:cNvSpPr/>
            <p:nvPr/>
          </p:nvSpPr>
          <p:spPr>
            <a:xfrm>
              <a:off x="10064125" y="2116065"/>
              <a:ext cx="1483803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2" name="Image 121">
              <a:extLst>
                <a:ext uri="{FF2B5EF4-FFF2-40B4-BE49-F238E27FC236}">
                  <a16:creationId xmlns:a16="http://schemas.microsoft.com/office/drawing/2014/main" id="{B0A49D81-CC97-7DBD-8E0A-F110A408B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0959" y="2242215"/>
              <a:ext cx="925435" cy="1260000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22C6F16A-9064-3BFF-C22E-1C3828D2D20E}"/>
              </a:ext>
            </a:extLst>
          </p:cNvPr>
          <p:cNvGrpSpPr/>
          <p:nvPr/>
        </p:nvGrpSpPr>
        <p:grpSpPr>
          <a:xfrm>
            <a:off x="3085676" y="2160120"/>
            <a:ext cx="1483803" cy="1440000"/>
            <a:chOff x="3085676" y="2160120"/>
            <a:chExt cx="1483803" cy="1440000"/>
          </a:xfrm>
        </p:grpSpPr>
        <p:sp>
          <p:nvSpPr>
            <p:cNvPr id="117" name="Rectangle : coins arrondis 116">
              <a:extLst>
                <a:ext uri="{FF2B5EF4-FFF2-40B4-BE49-F238E27FC236}">
                  <a16:creationId xmlns:a16="http://schemas.microsoft.com/office/drawing/2014/main" id="{D8835C80-6EC5-4A8D-16B5-53AFF5B853FD}"/>
                </a:ext>
              </a:extLst>
            </p:cNvPr>
            <p:cNvSpPr/>
            <p:nvPr/>
          </p:nvSpPr>
          <p:spPr>
            <a:xfrm>
              <a:off x="3085676" y="2160120"/>
              <a:ext cx="1483803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3" name="Image 122">
              <a:extLst>
                <a:ext uri="{FF2B5EF4-FFF2-40B4-BE49-F238E27FC236}">
                  <a16:creationId xmlns:a16="http://schemas.microsoft.com/office/drawing/2014/main" id="{8D9D9F53-9DBD-2B0B-9767-DAB007AD0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163" y="2206619"/>
              <a:ext cx="979443" cy="1260000"/>
            </a:xfrm>
            <a:prstGeom prst="rect">
              <a:avLst/>
            </a:prstGeom>
          </p:spPr>
        </p:pic>
      </p:grpSp>
      <p:pic>
        <p:nvPicPr>
          <p:cNvPr id="124" name="Image 123">
            <a:extLst>
              <a:ext uri="{FF2B5EF4-FFF2-40B4-BE49-F238E27FC236}">
                <a16:creationId xmlns:a16="http://schemas.microsoft.com/office/drawing/2014/main" id="{29470F80-A999-14D2-6CF9-1166F207CC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7278" y="4610955"/>
            <a:ext cx="1414737" cy="1440000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4B2A2083-1700-CA4E-03FC-67D5EA59A491}"/>
              </a:ext>
            </a:extLst>
          </p:cNvPr>
          <p:cNvGrpSpPr/>
          <p:nvPr/>
        </p:nvGrpSpPr>
        <p:grpSpPr>
          <a:xfrm>
            <a:off x="5528084" y="2160120"/>
            <a:ext cx="1483803" cy="1440000"/>
            <a:chOff x="5528084" y="2160120"/>
            <a:chExt cx="1483803" cy="1440000"/>
          </a:xfrm>
        </p:grpSpPr>
        <p:sp>
          <p:nvSpPr>
            <p:cNvPr id="118" name="Rectangle : coins arrondis 117">
              <a:extLst>
                <a:ext uri="{FF2B5EF4-FFF2-40B4-BE49-F238E27FC236}">
                  <a16:creationId xmlns:a16="http://schemas.microsoft.com/office/drawing/2014/main" id="{2119A3B9-790F-E34B-AB38-6E9D710EF7DD}"/>
                </a:ext>
              </a:extLst>
            </p:cNvPr>
            <p:cNvSpPr/>
            <p:nvPr/>
          </p:nvSpPr>
          <p:spPr>
            <a:xfrm>
              <a:off x="5528084" y="2160120"/>
              <a:ext cx="1483803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1A2C5E0B-02F3-B665-D889-C33C8766C26A}"/>
                </a:ext>
              </a:extLst>
            </p:cNvPr>
            <p:cNvSpPr txBox="1"/>
            <p:nvPr/>
          </p:nvSpPr>
          <p:spPr>
            <a:xfrm>
              <a:off x="5617121" y="2272050"/>
              <a:ext cx="130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AB96834-D7CE-C2C3-7CBD-A6FE6E7B0876}"/>
              </a:ext>
            </a:extLst>
          </p:cNvPr>
          <p:cNvGrpSpPr/>
          <p:nvPr/>
        </p:nvGrpSpPr>
        <p:grpSpPr>
          <a:xfrm>
            <a:off x="3035984" y="4607715"/>
            <a:ext cx="1483803" cy="1440000"/>
            <a:chOff x="3035984" y="4607715"/>
            <a:chExt cx="1483803" cy="1440000"/>
          </a:xfrm>
        </p:grpSpPr>
        <p:sp>
          <p:nvSpPr>
            <p:cNvPr id="115" name="Rectangle : coins arrondis 114">
              <a:extLst>
                <a:ext uri="{FF2B5EF4-FFF2-40B4-BE49-F238E27FC236}">
                  <a16:creationId xmlns:a16="http://schemas.microsoft.com/office/drawing/2014/main" id="{2C7EC056-5556-721A-7AE3-DA35D1F8CD75}"/>
                </a:ext>
              </a:extLst>
            </p:cNvPr>
            <p:cNvSpPr/>
            <p:nvPr/>
          </p:nvSpPr>
          <p:spPr>
            <a:xfrm>
              <a:off x="3035984" y="4607715"/>
              <a:ext cx="1483803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4B85D703-BFC9-B4D7-021F-1BB2027B95C9}"/>
                </a:ext>
              </a:extLst>
            </p:cNvPr>
            <p:cNvSpPr txBox="1"/>
            <p:nvPr/>
          </p:nvSpPr>
          <p:spPr>
            <a:xfrm>
              <a:off x="3100767" y="4727550"/>
              <a:ext cx="130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C3E37DB2-CD1E-DDCA-8657-A476A5D8F733}"/>
              </a:ext>
            </a:extLst>
          </p:cNvPr>
          <p:cNvGrpSpPr/>
          <p:nvPr/>
        </p:nvGrpSpPr>
        <p:grpSpPr>
          <a:xfrm>
            <a:off x="644072" y="2152215"/>
            <a:ext cx="1483803" cy="1440000"/>
            <a:chOff x="644072" y="2152215"/>
            <a:chExt cx="1483803" cy="1440000"/>
          </a:xfrm>
        </p:grpSpPr>
        <p:sp>
          <p:nvSpPr>
            <p:cNvPr id="116" name="Rectangle : coins arrondis 115">
              <a:extLst>
                <a:ext uri="{FF2B5EF4-FFF2-40B4-BE49-F238E27FC236}">
                  <a16:creationId xmlns:a16="http://schemas.microsoft.com/office/drawing/2014/main" id="{3CD85B74-555A-CE9A-6FC8-EABAACA203D4}"/>
                </a:ext>
              </a:extLst>
            </p:cNvPr>
            <p:cNvSpPr/>
            <p:nvPr/>
          </p:nvSpPr>
          <p:spPr>
            <a:xfrm>
              <a:off x="644072" y="2152215"/>
              <a:ext cx="1483803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40EFACD3-83F8-1372-E87A-8D124D01763C}"/>
                </a:ext>
              </a:extLst>
            </p:cNvPr>
            <p:cNvSpPr txBox="1"/>
            <p:nvPr/>
          </p:nvSpPr>
          <p:spPr>
            <a:xfrm>
              <a:off x="735979" y="2248048"/>
              <a:ext cx="130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48039329-5207-7801-4D7C-774DF5F7AC75}"/>
              </a:ext>
            </a:extLst>
          </p:cNvPr>
          <p:cNvGrpSpPr/>
          <p:nvPr/>
        </p:nvGrpSpPr>
        <p:grpSpPr>
          <a:xfrm>
            <a:off x="7795702" y="2160120"/>
            <a:ext cx="1483803" cy="1440000"/>
            <a:chOff x="7795702" y="2160120"/>
            <a:chExt cx="1483803" cy="1440000"/>
          </a:xfrm>
        </p:grpSpPr>
        <p:sp>
          <p:nvSpPr>
            <p:cNvPr id="119" name="Rectangle : coins arrondis 118">
              <a:extLst>
                <a:ext uri="{FF2B5EF4-FFF2-40B4-BE49-F238E27FC236}">
                  <a16:creationId xmlns:a16="http://schemas.microsoft.com/office/drawing/2014/main" id="{9184EADD-4146-6D5C-03E6-C18BC77D051B}"/>
                </a:ext>
              </a:extLst>
            </p:cNvPr>
            <p:cNvSpPr/>
            <p:nvPr/>
          </p:nvSpPr>
          <p:spPr>
            <a:xfrm>
              <a:off x="7795702" y="2160120"/>
              <a:ext cx="1483803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8F7FEF08-8132-4F70-AF3E-D249C10A3520}"/>
                </a:ext>
              </a:extLst>
            </p:cNvPr>
            <p:cNvSpPr txBox="1"/>
            <p:nvPr/>
          </p:nvSpPr>
          <p:spPr>
            <a:xfrm>
              <a:off x="7885544" y="2253613"/>
              <a:ext cx="130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554423F0-3778-4347-8D79-7DFB0F31F945}"/>
              </a:ext>
            </a:extLst>
          </p:cNvPr>
          <p:cNvGrpSpPr/>
          <p:nvPr/>
        </p:nvGrpSpPr>
        <p:grpSpPr>
          <a:xfrm>
            <a:off x="1057275" y="152400"/>
            <a:ext cx="10325100" cy="1015663"/>
            <a:chOff x="1057275" y="152400"/>
            <a:chExt cx="10325100" cy="1015663"/>
          </a:xfrm>
        </p:grpSpPr>
        <p:sp>
          <p:nvSpPr>
            <p:cNvPr id="32" name="Flèche : pentagone 31">
              <a:extLst>
                <a:ext uri="{FF2B5EF4-FFF2-40B4-BE49-F238E27FC236}">
                  <a16:creationId xmlns:a16="http://schemas.microsoft.com/office/drawing/2014/main" id="{0BEAB298-A21F-42AB-B71A-DDA0EB243137}"/>
                </a:ext>
              </a:extLst>
            </p:cNvPr>
            <p:cNvSpPr/>
            <p:nvPr/>
          </p:nvSpPr>
          <p:spPr>
            <a:xfrm>
              <a:off x="1057275" y="24589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380DEE6D-78B8-4458-ADD5-09FD26CCD692}"/>
                </a:ext>
              </a:extLst>
            </p:cNvPr>
            <p:cNvSpPr txBox="1"/>
            <p:nvPr/>
          </p:nvSpPr>
          <p:spPr>
            <a:xfrm>
              <a:off x="2786062" y="15240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3</a:t>
              </a: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E1833DB7-BD11-4BE1-8D3E-0A7D7F8FE14E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35" name="Étoile : 5 branches 34">
                <a:extLst>
                  <a:ext uri="{FF2B5EF4-FFF2-40B4-BE49-F238E27FC236}">
                    <a16:creationId xmlns:a16="http://schemas.microsoft.com/office/drawing/2014/main" id="{D921E679-0465-4F78-B693-D721B7D44572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Étoile : 5 branches 35">
                <a:extLst>
                  <a:ext uri="{FF2B5EF4-FFF2-40B4-BE49-F238E27FC236}">
                    <a16:creationId xmlns:a16="http://schemas.microsoft.com/office/drawing/2014/main" id="{23488096-F978-44CE-B1BA-B74C0F84D3A3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82DFD775-4E94-47C1-8988-496E461A8831}"/>
              </a:ext>
            </a:extLst>
          </p:cNvPr>
          <p:cNvSpPr txBox="1"/>
          <p:nvPr/>
        </p:nvSpPr>
        <p:spPr>
          <a:xfrm>
            <a:off x="1057275" y="1192821"/>
            <a:ext cx="99379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J’identifie les nombres dans toutes les représentations.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>
                <a:latin typeface="Acceseditionsscript Normal" panose="00000500000000000000" pitchFamily="50" charset="0"/>
              </a:rPr>
              <a:t>Look and </a:t>
            </a:r>
            <a:r>
              <a:rPr lang="en-GB" b="1" dirty="0">
                <a:latin typeface="Acceseditionsscript Normal" panose="00000500000000000000" pitchFamily="50" charset="0"/>
              </a:rPr>
              <a:t>say the number. »</a:t>
            </a:r>
          </a:p>
        </p:txBody>
      </p:sp>
    </p:spTree>
    <p:extLst>
      <p:ext uri="{BB962C8B-B14F-4D97-AF65-F5344CB8AC3E}">
        <p14:creationId xmlns:p14="http://schemas.microsoft.com/office/powerpoint/2010/main" val="428781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3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F6BD28ED-A0F5-4B6A-85A9-B7325B6C7CB8}"/>
              </a:ext>
            </a:extLst>
          </p:cNvPr>
          <p:cNvSpPr/>
          <p:nvPr/>
        </p:nvSpPr>
        <p:spPr>
          <a:xfrm>
            <a:off x="9816459" y="34803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5A5B3678-8197-4B7F-898D-83618E9B88CC}"/>
              </a:ext>
            </a:extLst>
          </p:cNvPr>
          <p:cNvSpPr/>
          <p:nvPr/>
        </p:nvSpPr>
        <p:spPr>
          <a:xfrm>
            <a:off x="10328859" y="35212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B07EAFB8-7BF9-499D-B4EC-CE701F640C43}"/>
              </a:ext>
            </a:extLst>
          </p:cNvPr>
          <p:cNvSpPr/>
          <p:nvPr/>
        </p:nvSpPr>
        <p:spPr>
          <a:xfrm>
            <a:off x="10072659" y="634990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F2C3ACF-DF06-4203-B6F4-598F6C08F69E}"/>
              </a:ext>
            </a:extLst>
          </p:cNvPr>
          <p:cNvSpPr txBox="1"/>
          <p:nvPr/>
        </p:nvSpPr>
        <p:spPr>
          <a:xfrm>
            <a:off x="0" y="566034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 </a:t>
            </a:r>
            <a:r>
              <a:rPr lang="fr-FR" b="1" dirty="0">
                <a:latin typeface="Acceseditionsscript Normal" panose="00000500000000000000" pitchFamily="50" charset="0"/>
              </a:rPr>
              <a:t>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>
                <a:latin typeface="Acceseditionsscript Normal" panose="00000500000000000000" pitchFamily="50" charset="0"/>
              </a:rPr>
              <a:t>Look and </a:t>
            </a:r>
            <a:r>
              <a:rPr lang="en-GB" b="1" dirty="0">
                <a:latin typeface="Acceseditionsscript Normal" panose="00000500000000000000" pitchFamily="50" charset="0"/>
              </a:rPr>
              <a:t>say the number. »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« One », « 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 » OR « </a:t>
            </a:r>
            <a:r>
              <a:rPr lang="fr-FR" i="1" dirty="0" err="1">
                <a:latin typeface="Acceseditionsscript Normal" panose="00000500000000000000" pitchFamily="50" charset="0"/>
              </a:rPr>
              <a:t>this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is</a:t>
            </a:r>
            <a:r>
              <a:rPr lang="fr-FR" i="1" dirty="0">
                <a:latin typeface="Acceseditionsscript Normal" panose="00000500000000000000" pitchFamily="50" charset="0"/>
              </a:rPr>
              <a:t> one », « </a:t>
            </a:r>
            <a:r>
              <a:rPr lang="fr-FR" i="1" dirty="0" err="1">
                <a:latin typeface="Acceseditionsscript Normal" panose="00000500000000000000" pitchFamily="50" charset="0"/>
              </a:rPr>
              <a:t>this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 » OR « </a:t>
            </a:r>
            <a:r>
              <a:rPr lang="fr-FR" i="1" dirty="0" err="1">
                <a:latin typeface="Acceseditionsscript Normal" panose="00000500000000000000" pitchFamily="50" charset="0"/>
              </a:rPr>
              <a:t>this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number</a:t>
            </a:r>
            <a:r>
              <a:rPr lang="fr-FR" i="1" dirty="0">
                <a:latin typeface="Acceseditionsscript Normal" panose="00000500000000000000" pitchFamily="50" charset="0"/>
              </a:rPr>
              <a:t> one », « </a:t>
            </a:r>
            <a:r>
              <a:rPr lang="fr-FR" i="1" dirty="0" err="1">
                <a:latin typeface="Acceseditionsscript Normal" panose="00000500000000000000" pitchFamily="50" charset="0"/>
              </a:rPr>
              <a:t>this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number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 »</a:t>
            </a:r>
          </a:p>
          <a:p>
            <a:r>
              <a:rPr lang="fr-FR" i="1" dirty="0">
                <a:latin typeface="Acceseditionsscript Normal" panose="00000500000000000000" pitchFamily="50" charset="0"/>
              </a:rPr>
              <a:t>(possibilité de rajouter « digit », « </a:t>
            </a:r>
            <a:r>
              <a:rPr lang="fr-FR" i="1" dirty="0" err="1">
                <a:latin typeface="Acceseditionsscript Normal" panose="00000500000000000000" pitchFamily="50" charset="0"/>
              </a:rPr>
              <a:t>dice</a:t>
            </a:r>
            <a:r>
              <a:rPr lang="fr-FR" i="1" dirty="0">
                <a:latin typeface="Acceseditionsscript Normal" panose="00000500000000000000" pitchFamily="50" charset="0"/>
              </a:rPr>
              <a:t> » ou « </a:t>
            </a:r>
            <a:r>
              <a:rPr lang="fr-FR" i="1" dirty="0" err="1">
                <a:latin typeface="Acceseditionsscript Normal" panose="00000500000000000000" pitchFamily="50" charset="0"/>
              </a:rPr>
              <a:t>fingers</a:t>
            </a:r>
            <a:r>
              <a:rPr lang="fr-FR" i="1" dirty="0">
                <a:latin typeface="Acceseditionsscript Normal" panose="00000500000000000000" pitchFamily="50" charset="0"/>
              </a:rPr>
              <a:t> » : « </a:t>
            </a:r>
            <a:r>
              <a:rPr lang="fr-FR" i="1" dirty="0" err="1">
                <a:latin typeface="Acceseditionsscript Normal" panose="00000500000000000000" pitchFamily="50" charset="0"/>
              </a:rPr>
              <a:t>this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is</a:t>
            </a:r>
            <a:r>
              <a:rPr lang="fr-FR" i="1" dirty="0">
                <a:latin typeface="Acceseditionsscript Normal" panose="00000500000000000000" pitchFamily="50" charset="0"/>
              </a:rPr>
              <a:t> digit </a:t>
            </a:r>
            <a:r>
              <a:rPr lang="fr-FR" i="1" dirty="0" err="1">
                <a:latin typeface="Acceseditionsscript Normal" panose="00000500000000000000" pitchFamily="50" charset="0"/>
              </a:rPr>
              <a:t>number</a:t>
            </a:r>
            <a:r>
              <a:rPr lang="fr-FR" i="1" dirty="0">
                <a:latin typeface="Acceseditionsscript Normal" panose="00000500000000000000" pitchFamily="50" charset="0"/>
              </a:rPr>
              <a:t> one », « </a:t>
            </a:r>
            <a:r>
              <a:rPr lang="fr-FR" i="1" dirty="0" err="1">
                <a:latin typeface="Acceseditionsscript Normal" panose="00000500000000000000" pitchFamily="50" charset="0"/>
              </a:rPr>
              <a:t>this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is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dice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number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 », « </a:t>
            </a:r>
            <a:r>
              <a:rPr lang="fr-FR" i="1" dirty="0" err="1">
                <a:latin typeface="Acceseditionsscript Normal" panose="00000500000000000000" pitchFamily="50" charset="0"/>
              </a:rPr>
              <a:t>these</a:t>
            </a:r>
            <a:r>
              <a:rPr lang="fr-FR" i="1" dirty="0">
                <a:latin typeface="Acceseditionsscript Normal" panose="00000500000000000000" pitchFamily="50" charset="0"/>
              </a:rPr>
              <a:t> are </a:t>
            </a:r>
            <a:r>
              <a:rPr lang="fr-FR" i="1" dirty="0" err="1">
                <a:latin typeface="Acceseditionsscript Normal" panose="00000500000000000000" pitchFamily="50" charset="0"/>
              </a:rPr>
              <a:t>three</a:t>
            </a:r>
            <a:r>
              <a:rPr lang="fr-FR" i="1" dirty="0">
                <a:latin typeface="Acceseditionsscript Normal" panose="00000500000000000000" pitchFamily="50" charset="0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</a:rPr>
              <a:t>fingers</a:t>
            </a:r>
            <a:r>
              <a:rPr lang="fr-FR" i="1" dirty="0">
                <a:latin typeface="Acceseditionsscript Normal" panose="00000500000000000000" pitchFamily="50" charset="0"/>
              </a:rPr>
              <a:t> »)</a:t>
            </a:r>
          </a:p>
        </p:txBody>
      </p:sp>
    </p:spTree>
    <p:extLst>
      <p:ext uri="{BB962C8B-B14F-4D97-AF65-F5344CB8AC3E}">
        <p14:creationId xmlns:p14="http://schemas.microsoft.com/office/powerpoint/2010/main" val="3171273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" name="Image 103">
            <a:extLst>
              <a:ext uri="{FF2B5EF4-FFF2-40B4-BE49-F238E27FC236}">
                <a16:creationId xmlns:a16="http://schemas.microsoft.com/office/drawing/2014/main" id="{D175F2F5-A9B7-4553-44B8-79B7D5B9E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6" y="3620071"/>
            <a:ext cx="1260000" cy="1310575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3B7E6A2D-741B-14DD-66F1-F6D7A180E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127" y="3603677"/>
            <a:ext cx="1260000" cy="1222795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B55319F2-5F7C-AC77-ABA6-BDE2728ABA30}"/>
              </a:ext>
            </a:extLst>
          </p:cNvPr>
          <p:cNvGrpSpPr/>
          <p:nvPr/>
        </p:nvGrpSpPr>
        <p:grpSpPr>
          <a:xfrm>
            <a:off x="6928400" y="3636381"/>
            <a:ext cx="1260000" cy="1260000"/>
            <a:chOff x="7795702" y="4607715"/>
            <a:chExt cx="1260000" cy="1260000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1C9790FD-DFEC-60E2-C71B-4ECD3D32E2DE}"/>
                </a:ext>
              </a:extLst>
            </p:cNvPr>
            <p:cNvSpPr/>
            <p:nvPr/>
          </p:nvSpPr>
          <p:spPr>
            <a:xfrm>
              <a:off x="7795702" y="4607715"/>
              <a:ext cx="1260000" cy="126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1" name="Image 120">
              <a:extLst>
                <a:ext uri="{FF2B5EF4-FFF2-40B4-BE49-F238E27FC236}">
                  <a16:creationId xmlns:a16="http://schemas.microsoft.com/office/drawing/2014/main" id="{FD1CAB69-A528-1E07-FBA3-FD356D440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2555" y="4686465"/>
              <a:ext cx="838291" cy="1102500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6979A48-BD0B-2983-8272-DF438D9A486A}"/>
              </a:ext>
            </a:extLst>
          </p:cNvPr>
          <p:cNvGrpSpPr/>
          <p:nvPr/>
        </p:nvGrpSpPr>
        <p:grpSpPr>
          <a:xfrm>
            <a:off x="10064127" y="1895093"/>
            <a:ext cx="1260000" cy="1260000"/>
            <a:chOff x="10064125" y="2116065"/>
            <a:chExt cx="1483803" cy="1440000"/>
          </a:xfrm>
        </p:grpSpPr>
        <p:sp>
          <p:nvSpPr>
            <p:cNvPr id="120" name="Rectangle : coins arrondis 119">
              <a:extLst>
                <a:ext uri="{FF2B5EF4-FFF2-40B4-BE49-F238E27FC236}">
                  <a16:creationId xmlns:a16="http://schemas.microsoft.com/office/drawing/2014/main" id="{4A363216-3048-B682-AD5D-ED73AD95554D}"/>
                </a:ext>
              </a:extLst>
            </p:cNvPr>
            <p:cNvSpPr/>
            <p:nvPr/>
          </p:nvSpPr>
          <p:spPr>
            <a:xfrm>
              <a:off x="10064125" y="2116065"/>
              <a:ext cx="1483803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2" name="Image 121">
              <a:extLst>
                <a:ext uri="{FF2B5EF4-FFF2-40B4-BE49-F238E27FC236}">
                  <a16:creationId xmlns:a16="http://schemas.microsoft.com/office/drawing/2014/main" id="{B0A49D81-CC97-7DBD-8E0A-F110A408B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0959" y="2242215"/>
              <a:ext cx="925435" cy="1260000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22C6F16A-9064-3BFF-C22E-1C3828D2D20E}"/>
              </a:ext>
            </a:extLst>
          </p:cNvPr>
          <p:cNvGrpSpPr/>
          <p:nvPr/>
        </p:nvGrpSpPr>
        <p:grpSpPr>
          <a:xfrm>
            <a:off x="5348997" y="5239691"/>
            <a:ext cx="1260000" cy="1260000"/>
            <a:chOff x="3085676" y="2160120"/>
            <a:chExt cx="1483803" cy="1440000"/>
          </a:xfrm>
        </p:grpSpPr>
        <p:sp>
          <p:nvSpPr>
            <p:cNvPr id="117" name="Rectangle : coins arrondis 116">
              <a:extLst>
                <a:ext uri="{FF2B5EF4-FFF2-40B4-BE49-F238E27FC236}">
                  <a16:creationId xmlns:a16="http://schemas.microsoft.com/office/drawing/2014/main" id="{D8835C80-6EC5-4A8D-16B5-53AFF5B853FD}"/>
                </a:ext>
              </a:extLst>
            </p:cNvPr>
            <p:cNvSpPr/>
            <p:nvPr/>
          </p:nvSpPr>
          <p:spPr>
            <a:xfrm>
              <a:off x="3085676" y="2160120"/>
              <a:ext cx="1483803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3" name="Image 122">
              <a:extLst>
                <a:ext uri="{FF2B5EF4-FFF2-40B4-BE49-F238E27FC236}">
                  <a16:creationId xmlns:a16="http://schemas.microsoft.com/office/drawing/2014/main" id="{8D9D9F53-9DBD-2B0B-9767-DAB007AD0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163" y="2206619"/>
              <a:ext cx="979443" cy="1260000"/>
            </a:xfrm>
            <a:prstGeom prst="rect">
              <a:avLst/>
            </a:prstGeom>
          </p:spPr>
        </p:pic>
      </p:grpSp>
      <p:pic>
        <p:nvPicPr>
          <p:cNvPr id="124" name="Image 123">
            <a:extLst>
              <a:ext uri="{FF2B5EF4-FFF2-40B4-BE49-F238E27FC236}">
                <a16:creationId xmlns:a16="http://schemas.microsoft.com/office/drawing/2014/main" id="{29470F80-A999-14D2-6CF9-1166F207CC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8284" y="3648141"/>
            <a:ext cx="1260000" cy="128250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4B2A2083-1700-CA4E-03FC-67D5EA59A491}"/>
              </a:ext>
            </a:extLst>
          </p:cNvPr>
          <p:cNvGrpSpPr/>
          <p:nvPr/>
        </p:nvGrpSpPr>
        <p:grpSpPr>
          <a:xfrm>
            <a:off x="5348997" y="1926042"/>
            <a:ext cx="1260000" cy="1260000"/>
            <a:chOff x="5503683" y="2235921"/>
            <a:chExt cx="1483803" cy="1440000"/>
          </a:xfrm>
        </p:grpSpPr>
        <p:sp>
          <p:nvSpPr>
            <p:cNvPr id="118" name="Rectangle : coins arrondis 117">
              <a:extLst>
                <a:ext uri="{FF2B5EF4-FFF2-40B4-BE49-F238E27FC236}">
                  <a16:creationId xmlns:a16="http://schemas.microsoft.com/office/drawing/2014/main" id="{2119A3B9-790F-E34B-AB38-6E9D710EF7DD}"/>
                </a:ext>
              </a:extLst>
            </p:cNvPr>
            <p:cNvSpPr/>
            <p:nvPr/>
          </p:nvSpPr>
          <p:spPr>
            <a:xfrm>
              <a:off x="5503683" y="2235921"/>
              <a:ext cx="1483803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1A2C5E0B-02F3-B665-D889-C33C8766C26A}"/>
                </a:ext>
              </a:extLst>
            </p:cNvPr>
            <p:cNvSpPr txBox="1"/>
            <p:nvPr/>
          </p:nvSpPr>
          <p:spPr>
            <a:xfrm>
              <a:off x="5617121" y="2272050"/>
              <a:ext cx="130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AB96834-D7CE-C2C3-7CBD-A6FE6E7B0876}"/>
              </a:ext>
            </a:extLst>
          </p:cNvPr>
          <p:cNvGrpSpPr/>
          <p:nvPr/>
        </p:nvGrpSpPr>
        <p:grpSpPr>
          <a:xfrm>
            <a:off x="3694553" y="3632017"/>
            <a:ext cx="1260000" cy="1260000"/>
            <a:chOff x="3035984" y="4607715"/>
            <a:chExt cx="1483803" cy="1440000"/>
          </a:xfrm>
        </p:grpSpPr>
        <p:sp>
          <p:nvSpPr>
            <p:cNvPr id="115" name="Rectangle : coins arrondis 114">
              <a:extLst>
                <a:ext uri="{FF2B5EF4-FFF2-40B4-BE49-F238E27FC236}">
                  <a16:creationId xmlns:a16="http://schemas.microsoft.com/office/drawing/2014/main" id="{2C7EC056-5556-721A-7AE3-DA35D1F8CD75}"/>
                </a:ext>
              </a:extLst>
            </p:cNvPr>
            <p:cNvSpPr/>
            <p:nvPr/>
          </p:nvSpPr>
          <p:spPr>
            <a:xfrm>
              <a:off x="3035984" y="4607715"/>
              <a:ext cx="1483803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4B85D703-BFC9-B4D7-021F-1BB2027B95C9}"/>
                </a:ext>
              </a:extLst>
            </p:cNvPr>
            <p:cNvSpPr txBox="1"/>
            <p:nvPr/>
          </p:nvSpPr>
          <p:spPr>
            <a:xfrm>
              <a:off x="3100767" y="4727550"/>
              <a:ext cx="130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b="1" dirty="0"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C3E37DB2-CD1E-DDCA-8657-A476A5D8F733}"/>
              </a:ext>
            </a:extLst>
          </p:cNvPr>
          <p:cNvGrpSpPr/>
          <p:nvPr/>
        </p:nvGrpSpPr>
        <p:grpSpPr>
          <a:xfrm>
            <a:off x="633867" y="1923574"/>
            <a:ext cx="1260000" cy="1260000"/>
            <a:chOff x="644072" y="2152215"/>
            <a:chExt cx="1483803" cy="1440000"/>
          </a:xfrm>
        </p:grpSpPr>
        <p:sp>
          <p:nvSpPr>
            <p:cNvPr id="116" name="Rectangle : coins arrondis 115">
              <a:extLst>
                <a:ext uri="{FF2B5EF4-FFF2-40B4-BE49-F238E27FC236}">
                  <a16:creationId xmlns:a16="http://schemas.microsoft.com/office/drawing/2014/main" id="{3CD85B74-555A-CE9A-6FC8-EABAACA203D4}"/>
                </a:ext>
              </a:extLst>
            </p:cNvPr>
            <p:cNvSpPr/>
            <p:nvPr/>
          </p:nvSpPr>
          <p:spPr>
            <a:xfrm>
              <a:off x="644072" y="2152215"/>
              <a:ext cx="1483803" cy="14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40EFACD3-83F8-1372-E87A-8D124D01763C}"/>
                </a:ext>
              </a:extLst>
            </p:cNvPr>
            <p:cNvSpPr txBox="1"/>
            <p:nvPr/>
          </p:nvSpPr>
          <p:spPr>
            <a:xfrm>
              <a:off x="735979" y="2248048"/>
              <a:ext cx="130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b="1" dirty="0"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3B61CBF-F444-05D8-4977-B46B1EE50345}"/>
              </a:ext>
            </a:extLst>
          </p:cNvPr>
          <p:cNvGrpSpPr/>
          <p:nvPr/>
        </p:nvGrpSpPr>
        <p:grpSpPr>
          <a:xfrm>
            <a:off x="6894211" y="1923574"/>
            <a:ext cx="1260000" cy="1286286"/>
            <a:chOff x="6894211" y="1923574"/>
            <a:chExt cx="1260000" cy="1286286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6F85CCA2-30CD-BDCE-1340-61467555D5A4}"/>
                </a:ext>
              </a:extLst>
            </p:cNvPr>
            <p:cNvSpPr/>
            <p:nvPr/>
          </p:nvSpPr>
          <p:spPr>
            <a:xfrm>
              <a:off x="6894211" y="1949860"/>
              <a:ext cx="1260000" cy="126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3A7D5E4F-2090-43A8-F83F-01CBE9362C03}"/>
                </a:ext>
              </a:extLst>
            </p:cNvPr>
            <p:cNvSpPr txBox="1"/>
            <p:nvPr/>
          </p:nvSpPr>
          <p:spPr>
            <a:xfrm>
              <a:off x="6947203" y="1923574"/>
              <a:ext cx="11081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b="1" dirty="0"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9D761E3-5321-DF1E-C842-9C1EC133B54D}"/>
              </a:ext>
            </a:extLst>
          </p:cNvPr>
          <p:cNvGrpSpPr/>
          <p:nvPr/>
        </p:nvGrpSpPr>
        <p:grpSpPr>
          <a:xfrm>
            <a:off x="8527274" y="3622427"/>
            <a:ext cx="1260000" cy="1260000"/>
            <a:chOff x="8492417" y="3851312"/>
            <a:chExt cx="1260000" cy="1260000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DEDF7693-4B33-B2EF-B8C7-4D7D0EF8B5EC}"/>
                </a:ext>
              </a:extLst>
            </p:cNvPr>
            <p:cNvSpPr/>
            <p:nvPr/>
          </p:nvSpPr>
          <p:spPr>
            <a:xfrm>
              <a:off x="8492417" y="3851312"/>
              <a:ext cx="1260000" cy="126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664B1839-1080-88AA-698D-CA90A21BEB96}"/>
                </a:ext>
              </a:extLst>
            </p:cNvPr>
            <p:cNvSpPr txBox="1"/>
            <p:nvPr/>
          </p:nvSpPr>
          <p:spPr>
            <a:xfrm>
              <a:off x="8568708" y="3904551"/>
              <a:ext cx="11081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b="1" dirty="0">
                  <a:latin typeface="Acceseditionsscript Normal" panose="00000500000000000000" pitchFamily="50" charset="0"/>
                </a:rPr>
                <a:t>5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184E9A8-E984-5BFA-3573-4C4E1FB826FC}"/>
              </a:ext>
            </a:extLst>
          </p:cNvPr>
          <p:cNvGrpSpPr/>
          <p:nvPr/>
        </p:nvGrpSpPr>
        <p:grpSpPr>
          <a:xfrm>
            <a:off x="3777287" y="1949860"/>
            <a:ext cx="1260000" cy="1260000"/>
            <a:chOff x="3777287" y="1949860"/>
            <a:chExt cx="1260000" cy="1260000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2F83CBED-3D8B-862C-FBA3-17F386AC01E0}"/>
                </a:ext>
              </a:extLst>
            </p:cNvPr>
            <p:cNvSpPr/>
            <p:nvPr/>
          </p:nvSpPr>
          <p:spPr>
            <a:xfrm>
              <a:off x="3777287" y="1949860"/>
              <a:ext cx="1260000" cy="126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4D11D5AB-68E4-5BED-8836-608297628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660" y="1981894"/>
              <a:ext cx="944122" cy="1173199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2B7DAD0-53E1-546F-7173-C8ED7C36F163}"/>
              </a:ext>
            </a:extLst>
          </p:cNvPr>
          <p:cNvGrpSpPr/>
          <p:nvPr/>
        </p:nvGrpSpPr>
        <p:grpSpPr>
          <a:xfrm>
            <a:off x="2157700" y="3632017"/>
            <a:ext cx="1260000" cy="1260000"/>
            <a:chOff x="2157700" y="3632017"/>
            <a:chExt cx="1260000" cy="1260000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428E93CE-1F61-0BED-97A0-C1A5D2D4B6CD}"/>
                </a:ext>
              </a:extLst>
            </p:cNvPr>
            <p:cNvSpPr/>
            <p:nvPr/>
          </p:nvSpPr>
          <p:spPr>
            <a:xfrm>
              <a:off x="2157700" y="3632017"/>
              <a:ext cx="1260000" cy="126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7E4ABD28-4F32-5EBC-6CBE-64971562A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456" y="3648141"/>
              <a:ext cx="1140570" cy="1185539"/>
            </a:xfrm>
            <a:prstGeom prst="rect">
              <a:avLst/>
            </a:prstGeom>
          </p:spPr>
        </p:pic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4FCDB782-93B4-8E72-4F5F-32CDE82D3D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3042" y="1947352"/>
            <a:ext cx="1260000" cy="127465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284FADB7-5A7A-285C-58AD-5E3B768A18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5502" y="1935689"/>
            <a:ext cx="1260000" cy="1235770"/>
          </a:xfrm>
          <a:prstGeom prst="rect">
            <a:avLst/>
          </a:prstGeom>
        </p:spPr>
      </p:pic>
      <p:grpSp>
        <p:nvGrpSpPr>
          <p:cNvPr id="43" name="Groupe 42">
            <a:extLst>
              <a:ext uri="{FF2B5EF4-FFF2-40B4-BE49-F238E27FC236}">
                <a16:creationId xmlns:a16="http://schemas.microsoft.com/office/drawing/2014/main" id="{2EF4A620-184F-4A62-B3BC-CB9DD892E687}"/>
              </a:ext>
            </a:extLst>
          </p:cNvPr>
          <p:cNvGrpSpPr/>
          <p:nvPr/>
        </p:nvGrpSpPr>
        <p:grpSpPr>
          <a:xfrm>
            <a:off x="1057275" y="152400"/>
            <a:ext cx="10325100" cy="1015663"/>
            <a:chOff x="1057275" y="152400"/>
            <a:chExt cx="10325100" cy="1015663"/>
          </a:xfrm>
        </p:grpSpPr>
        <p:sp>
          <p:nvSpPr>
            <p:cNvPr id="45" name="Flèche : pentagone 44">
              <a:extLst>
                <a:ext uri="{FF2B5EF4-FFF2-40B4-BE49-F238E27FC236}">
                  <a16:creationId xmlns:a16="http://schemas.microsoft.com/office/drawing/2014/main" id="{098546B6-153B-4CFB-872A-78DA79751716}"/>
                </a:ext>
              </a:extLst>
            </p:cNvPr>
            <p:cNvSpPr/>
            <p:nvPr/>
          </p:nvSpPr>
          <p:spPr>
            <a:xfrm>
              <a:off x="1057275" y="245895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9A2B67BA-73F3-40C3-9084-B4365AC7D746}"/>
                </a:ext>
              </a:extLst>
            </p:cNvPr>
            <p:cNvSpPr txBox="1"/>
            <p:nvPr/>
          </p:nvSpPr>
          <p:spPr>
            <a:xfrm>
              <a:off x="2786062" y="15240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3</a:t>
              </a:r>
            </a:p>
          </p:txBody>
        </p: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32A10766-E7C6-407F-8375-50976419D870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50" name="Étoile : 5 branches 49">
                <a:extLst>
                  <a:ext uri="{FF2B5EF4-FFF2-40B4-BE49-F238E27FC236}">
                    <a16:creationId xmlns:a16="http://schemas.microsoft.com/office/drawing/2014/main" id="{F0E52194-0621-47E7-99CE-23692A8BE253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Étoile : 5 branches 50">
                <a:extLst>
                  <a:ext uri="{FF2B5EF4-FFF2-40B4-BE49-F238E27FC236}">
                    <a16:creationId xmlns:a16="http://schemas.microsoft.com/office/drawing/2014/main" id="{34F2B38F-88D5-46CA-9061-019AD71E10DC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Étoile : 5 branches 51">
                <a:extLst>
                  <a:ext uri="{FF2B5EF4-FFF2-40B4-BE49-F238E27FC236}">
                    <a16:creationId xmlns:a16="http://schemas.microsoft.com/office/drawing/2014/main" id="{3647DE0F-ED2B-43A7-957E-CCD5A860EA55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53" name="ZoneTexte 52">
            <a:extLst>
              <a:ext uri="{FF2B5EF4-FFF2-40B4-BE49-F238E27FC236}">
                <a16:creationId xmlns:a16="http://schemas.microsoft.com/office/drawing/2014/main" id="{E212DBA5-B8E5-47BF-AE40-BCCFE909F4BA}"/>
              </a:ext>
            </a:extLst>
          </p:cNvPr>
          <p:cNvSpPr txBox="1"/>
          <p:nvPr/>
        </p:nvSpPr>
        <p:spPr>
          <a:xfrm>
            <a:off x="1057275" y="1192821"/>
            <a:ext cx="99379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J’identifie les nombres dans toutes les représentations.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Look and </a:t>
            </a:r>
            <a:r>
              <a:rPr lang="en-GB" b="1" dirty="0">
                <a:latin typeface="Acceseditionsscript Normal" panose="00000500000000000000" pitchFamily="50" charset="0"/>
              </a:rPr>
              <a:t>say the number. »</a:t>
            </a:r>
          </a:p>
        </p:txBody>
      </p:sp>
    </p:spTree>
    <p:extLst>
      <p:ext uri="{BB962C8B-B14F-4D97-AF65-F5344CB8AC3E}">
        <p14:creationId xmlns:p14="http://schemas.microsoft.com/office/powerpoint/2010/main" val="310746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0F0F1C62-294E-4F57-B813-AD8CC4595039}"/>
              </a:ext>
            </a:extLst>
          </p:cNvPr>
          <p:cNvSpPr/>
          <p:nvPr/>
        </p:nvSpPr>
        <p:spPr>
          <a:xfrm>
            <a:off x="9854984" y="38333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E7A65450-BEB1-4007-8A0A-43C73405C336}"/>
              </a:ext>
            </a:extLst>
          </p:cNvPr>
          <p:cNvSpPr/>
          <p:nvPr/>
        </p:nvSpPr>
        <p:spPr>
          <a:xfrm>
            <a:off x="10367384" y="38742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7293B0-3DCD-4AC9-8D7A-8198C818696F}"/>
              </a:ext>
            </a:extLst>
          </p:cNvPr>
          <p:cNvSpPr txBox="1"/>
          <p:nvPr/>
        </p:nvSpPr>
        <p:spPr>
          <a:xfrm>
            <a:off x="0" y="5983070"/>
            <a:ext cx="1188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 </a:t>
            </a:r>
            <a:r>
              <a:rPr lang="fr-FR" b="1" dirty="0">
                <a:latin typeface="Acceseditionsscript Normal" panose="00000500000000000000" pitchFamily="50" charset="0"/>
              </a:rPr>
              <a:t>« Say the </a:t>
            </a:r>
            <a:r>
              <a:rPr lang="fr-FR" b="1" dirty="0" err="1">
                <a:latin typeface="Acceseditionsscript Normal" panose="00000500000000000000" pitchFamily="50" charset="0"/>
              </a:rPr>
              <a:t>next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number</a:t>
            </a:r>
            <a:r>
              <a:rPr lang="fr-FR" b="1" dirty="0">
                <a:latin typeface="Acceseditionsscript Normal" panose="00000500000000000000" pitchFamily="50" charset="0"/>
              </a:rPr>
              <a:t> ( ... </a:t>
            </a:r>
            <a:r>
              <a:rPr lang="fr-FR" b="1" u="sng" dirty="0" err="1">
                <a:latin typeface="Acceseditionsscript Normal" panose="00000500000000000000" pitchFamily="50" charset="0"/>
              </a:rPr>
              <a:t>then</a:t>
            </a:r>
            <a:r>
              <a:rPr lang="fr-FR" b="1" dirty="0">
                <a:latin typeface="Acceseditionsscript Normal" panose="00000500000000000000" pitchFamily="50" charset="0"/>
              </a:rPr>
              <a:t> ... ).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« </a:t>
            </a:r>
            <a:r>
              <a:rPr lang="fr-FR" i="1" dirty="0" err="1">
                <a:latin typeface="Acceseditionsscript Normal" panose="00000500000000000000" pitchFamily="50" charset="0"/>
              </a:rPr>
              <a:t>Three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latin typeface="Acceseditionsscript Normal" panose="00000500000000000000" pitchFamily="50" charset="0"/>
              </a:rPr>
              <a:t>then</a:t>
            </a:r>
            <a:r>
              <a:rPr lang="fr-FR" i="1" dirty="0">
                <a:latin typeface="Acceseditionsscript Normal" panose="00000500000000000000" pitchFamily="50" charset="0"/>
              </a:rPr>
              <a:t> ... Four! » ; « One, </a:t>
            </a:r>
            <a:r>
              <a:rPr lang="fr-FR" i="1" dirty="0" err="1">
                <a:latin typeface="Acceseditionsscript Normal" panose="00000500000000000000" pitchFamily="50" charset="0"/>
              </a:rPr>
              <a:t>then</a:t>
            </a:r>
            <a:r>
              <a:rPr lang="fr-FR" i="1" dirty="0">
                <a:latin typeface="Acceseditionsscript Normal" panose="00000500000000000000" pitchFamily="50" charset="0"/>
              </a:rPr>
              <a:t>... 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! » (on lève un doigt supplémentaire en annonçant « </a:t>
            </a:r>
            <a:r>
              <a:rPr lang="fr-FR" i="1" dirty="0" err="1">
                <a:latin typeface="Acceseditionsscript Normal" panose="00000500000000000000" pitchFamily="50" charset="0"/>
              </a:rPr>
              <a:t>then</a:t>
            </a:r>
            <a:r>
              <a:rPr lang="fr-FR" i="1" dirty="0">
                <a:latin typeface="Acceseditionsscript Normal" panose="00000500000000000000" pitchFamily="50" charset="0"/>
              </a:rPr>
              <a:t> » </a:t>
            </a:r>
            <a:r>
              <a:rPr lang="fr-FR" i="1" dirty="0">
                <a:latin typeface="Acceseditionsscript Normal" panose="00000500000000000000" pitchFamily="50" charset="0"/>
                <a:sym typeface="Wingdings" panose="05000000000000000000" pitchFamily="2" charset="2"/>
              </a:rPr>
              <a:t> main en bois si disponible)</a:t>
            </a:r>
            <a:endParaRPr lang="fr-FR" i="1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30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B12767BB-B275-DBBB-802C-2B75A42FBCD2}"/>
              </a:ext>
            </a:extLst>
          </p:cNvPr>
          <p:cNvGrpSpPr/>
          <p:nvPr/>
        </p:nvGrpSpPr>
        <p:grpSpPr>
          <a:xfrm>
            <a:off x="7338094" y="1591909"/>
            <a:ext cx="1980000" cy="2853010"/>
            <a:chOff x="403743" y="1704036"/>
            <a:chExt cx="1980000" cy="2853010"/>
          </a:xfrm>
        </p:grpSpPr>
        <p:sp>
          <p:nvSpPr>
            <p:cNvPr id="6" name="Flèche : bas 5">
              <a:extLst>
                <a:ext uri="{FF2B5EF4-FFF2-40B4-BE49-F238E27FC236}">
                  <a16:creationId xmlns:a16="http://schemas.microsoft.com/office/drawing/2014/main" id="{7A105FC2-7C76-CD6A-50EE-72E5D3745617}"/>
                </a:ext>
              </a:extLst>
            </p:cNvPr>
            <p:cNvSpPr/>
            <p:nvPr/>
          </p:nvSpPr>
          <p:spPr>
            <a:xfrm>
              <a:off x="1051030" y="3536767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4CADE1B1-5EC1-5FFB-8129-31E93B203642}"/>
                </a:ext>
              </a:extLst>
            </p:cNvPr>
            <p:cNvGrpSpPr/>
            <p:nvPr/>
          </p:nvGrpSpPr>
          <p:grpSpPr>
            <a:xfrm>
              <a:off x="403743" y="1704036"/>
              <a:ext cx="1980000" cy="1980000"/>
              <a:chOff x="372308" y="1828708"/>
              <a:chExt cx="1980000" cy="1980000"/>
            </a:xfrm>
          </p:grpSpPr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13D43DEC-A720-4A2B-66EC-D6528019B3CB}"/>
                  </a:ext>
                </a:extLst>
              </p:cNvPr>
              <p:cNvSpPr/>
              <p:nvPr/>
            </p:nvSpPr>
            <p:spPr>
              <a:xfrm>
                <a:off x="372308" y="1828708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15BB6959-BCA5-BFB7-7420-5FDA085AF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44" y="2043843"/>
                <a:ext cx="1189845" cy="1620000"/>
              </a:xfrm>
              <a:prstGeom prst="rect">
                <a:avLst/>
              </a:prstGeom>
            </p:spPr>
          </p:pic>
        </p:grp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D3F5F43-1075-2443-EFBA-F7F103FCE750}"/>
              </a:ext>
            </a:extLst>
          </p:cNvPr>
          <p:cNvGrpSpPr/>
          <p:nvPr/>
        </p:nvGrpSpPr>
        <p:grpSpPr>
          <a:xfrm>
            <a:off x="453460" y="1605268"/>
            <a:ext cx="1980000" cy="2853466"/>
            <a:chOff x="6628349" y="1703580"/>
            <a:chExt cx="1980000" cy="2853466"/>
          </a:xfrm>
        </p:grpSpPr>
        <p:sp>
          <p:nvSpPr>
            <p:cNvPr id="11" name="Flèche : bas 10">
              <a:extLst>
                <a:ext uri="{FF2B5EF4-FFF2-40B4-BE49-F238E27FC236}">
                  <a16:creationId xmlns:a16="http://schemas.microsoft.com/office/drawing/2014/main" id="{0D869709-B993-BBFE-E409-5773623CEFD1}"/>
                </a:ext>
              </a:extLst>
            </p:cNvPr>
            <p:cNvSpPr/>
            <p:nvPr/>
          </p:nvSpPr>
          <p:spPr>
            <a:xfrm>
              <a:off x="7259750" y="3536767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598AC4D3-E802-2833-9C3A-49AB44F29389}"/>
                </a:ext>
              </a:extLst>
            </p:cNvPr>
            <p:cNvGrpSpPr/>
            <p:nvPr/>
          </p:nvGrpSpPr>
          <p:grpSpPr>
            <a:xfrm>
              <a:off x="6628349" y="1703580"/>
              <a:ext cx="1980000" cy="1980000"/>
              <a:chOff x="6628349" y="1828706"/>
              <a:chExt cx="1980000" cy="1980000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F5FDEE53-0643-0446-E733-0874B157A51F}"/>
                  </a:ext>
                </a:extLst>
              </p:cNvPr>
              <p:cNvSpPr/>
              <p:nvPr/>
            </p:nvSpPr>
            <p:spPr>
              <a:xfrm>
                <a:off x="6628349" y="1828706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2B9A9ACD-2A53-76C6-19C7-DACC70489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1067" y="2043843"/>
                <a:ext cx="1259284" cy="1620000"/>
              </a:xfrm>
              <a:prstGeom prst="rect">
                <a:avLst/>
              </a:prstGeom>
            </p:spPr>
          </p:pic>
        </p:grp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E229423-831F-2DBE-7FFF-4179FF75E79D}"/>
              </a:ext>
            </a:extLst>
          </p:cNvPr>
          <p:cNvGrpSpPr/>
          <p:nvPr/>
        </p:nvGrpSpPr>
        <p:grpSpPr>
          <a:xfrm>
            <a:off x="2776375" y="1607573"/>
            <a:ext cx="1980000" cy="2853465"/>
            <a:chOff x="9734972" y="1703581"/>
            <a:chExt cx="1980000" cy="2853465"/>
          </a:xfrm>
        </p:grpSpPr>
        <p:sp>
          <p:nvSpPr>
            <p:cNvPr id="16" name="Flèche : bas 15">
              <a:extLst>
                <a:ext uri="{FF2B5EF4-FFF2-40B4-BE49-F238E27FC236}">
                  <a16:creationId xmlns:a16="http://schemas.microsoft.com/office/drawing/2014/main" id="{8D267A26-4176-D73E-FA8F-E1F2103634A0}"/>
                </a:ext>
              </a:extLst>
            </p:cNvPr>
            <p:cNvSpPr/>
            <p:nvPr/>
          </p:nvSpPr>
          <p:spPr>
            <a:xfrm>
              <a:off x="10440446" y="3536767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E23DD0BD-FE1C-A130-7729-8FACD9A2302A}"/>
                </a:ext>
              </a:extLst>
            </p:cNvPr>
            <p:cNvGrpSpPr/>
            <p:nvPr/>
          </p:nvGrpSpPr>
          <p:grpSpPr>
            <a:xfrm>
              <a:off x="9734972" y="1703581"/>
              <a:ext cx="1980000" cy="1980000"/>
              <a:chOff x="9734972" y="1828707"/>
              <a:chExt cx="1980000" cy="198000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5E6647E4-D8C8-F23E-6BC9-C22FED3FDD16}"/>
                  </a:ext>
                </a:extLst>
              </p:cNvPr>
              <p:cNvSpPr/>
              <p:nvPr/>
            </p:nvSpPr>
            <p:spPr>
              <a:xfrm>
                <a:off x="9734972" y="1828707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488BEF70-C7DC-8DEB-FA59-5ADE5F200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3735" y="2223843"/>
                <a:ext cx="987193" cy="1260000"/>
              </a:xfrm>
              <a:prstGeom prst="rect">
                <a:avLst/>
              </a:prstGeom>
            </p:spPr>
          </p:pic>
        </p:grp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C79145FF-396C-B1C3-9E37-79FD2690003C}"/>
              </a:ext>
            </a:extLst>
          </p:cNvPr>
          <p:cNvGrpSpPr/>
          <p:nvPr/>
        </p:nvGrpSpPr>
        <p:grpSpPr>
          <a:xfrm>
            <a:off x="7332265" y="4494160"/>
            <a:ext cx="1980000" cy="1980000"/>
            <a:chOff x="456101" y="4652910"/>
            <a:chExt cx="1980000" cy="198000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5A18BDB6-852E-B661-C015-AFB35138DCB6}"/>
                </a:ext>
              </a:extLst>
            </p:cNvPr>
            <p:cNvSpPr/>
            <p:nvPr/>
          </p:nvSpPr>
          <p:spPr>
            <a:xfrm>
              <a:off x="456101" y="4652910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9F3D864C-0718-2747-466C-4FB65A2D6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36" y="4832910"/>
              <a:ext cx="1259284" cy="1620000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173417C0-1E61-875D-BDF9-E1B7017BFFDB}"/>
              </a:ext>
            </a:extLst>
          </p:cNvPr>
          <p:cNvGrpSpPr/>
          <p:nvPr/>
        </p:nvGrpSpPr>
        <p:grpSpPr>
          <a:xfrm>
            <a:off x="5077168" y="4494160"/>
            <a:ext cx="1980000" cy="1980000"/>
            <a:chOff x="3347709" y="4666303"/>
            <a:chExt cx="1980000" cy="1980000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726BBDFB-CF19-6F00-AB77-5DEA65980B2B}"/>
                </a:ext>
              </a:extLst>
            </p:cNvPr>
            <p:cNvSpPr/>
            <p:nvPr/>
          </p:nvSpPr>
          <p:spPr>
            <a:xfrm>
              <a:off x="3347709" y="4666303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928ECB5C-2342-FC3C-F04F-BED292850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003" y="4846303"/>
              <a:ext cx="1558552" cy="1620000"/>
            </a:xfrm>
            <a:prstGeom prst="rect">
              <a:avLst/>
            </a:prstGeom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752EFFA-908E-AC21-FFC8-711B8B3503E7}"/>
              </a:ext>
            </a:extLst>
          </p:cNvPr>
          <p:cNvGrpSpPr/>
          <p:nvPr/>
        </p:nvGrpSpPr>
        <p:grpSpPr>
          <a:xfrm>
            <a:off x="422898" y="4494160"/>
            <a:ext cx="1980000" cy="1980000"/>
            <a:chOff x="6683343" y="4666303"/>
            <a:chExt cx="1980000" cy="1980000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3C1DF2F-18F9-3593-8390-9467707C2CD6}"/>
                </a:ext>
              </a:extLst>
            </p:cNvPr>
            <p:cNvSpPr/>
            <p:nvPr/>
          </p:nvSpPr>
          <p:spPr>
            <a:xfrm>
              <a:off x="6683343" y="4666303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6EC8066D-8058-AA18-39B0-41D161718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488" y="4832910"/>
              <a:ext cx="1303684" cy="1620000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CED26145-8362-4E17-1F79-42D95E63ED8E}"/>
              </a:ext>
            </a:extLst>
          </p:cNvPr>
          <p:cNvGrpSpPr/>
          <p:nvPr/>
        </p:nvGrpSpPr>
        <p:grpSpPr>
          <a:xfrm>
            <a:off x="2828733" y="4494160"/>
            <a:ext cx="1980000" cy="1980000"/>
            <a:chOff x="9787330" y="4666303"/>
            <a:chExt cx="1980000" cy="1980000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961B7621-20B6-266F-F3A9-F9E10C3D3EA9}"/>
                </a:ext>
              </a:extLst>
            </p:cNvPr>
            <p:cNvSpPr/>
            <p:nvPr/>
          </p:nvSpPr>
          <p:spPr>
            <a:xfrm>
              <a:off x="9787330" y="4666303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EF2B4FE4-BE4C-A2CE-AECB-0574B8D4C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407" y="4846303"/>
              <a:ext cx="1189845" cy="1620000"/>
            </a:xfrm>
            <a:prstGeom prst="rect">
              <a:avLst/>
            </a:prstGeom>
          </p:spPr>
        </p:pic>
      </p:grpSp>
      <p:sp>
        <p:nvSpPr>
          <p:cNvPr id="37" name="Text Box 5">
            <a:extLst>
              <a:ext uri="{FF2B5EF4-FFF2-40B4-BE49-F238E27FC236}">
                <a16:creationId xmlns:a16="http://schemas.microsoft.com/office/drawing/2014/main" id="{08F9913C-9B6B-62D6-9D67-B8F70C154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273" y="6552851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59846A83-C3C9-ED65-63C7-08DC58876C5A}"/>
              </a:ext>
            </a:extLst>
          </p:cNvPr>
          <p:cNvGrpSpPr/>
          <p:nvPr/>
        </p:nvGrpSpPr>
        <p:grpSpPr>
          <a:xfrm>
            <a:off x="5080018" y="1597609"/>
            <a:ext cx="1980000" cy="2817859"/>
            <a:chOff x="3441281" y="1703581"/>
            <a:chExt cx="1980000" cy="2817859"/>
          </a:xfrm>
        </p:grpSpPr>
        <p:sp>
          <p:nvSpPr>
            <p:cNvPr id="39" name="Flèche : bas 38">
              <a:extLst>
                <a:ext uri="{FF2B5EF4-FFF2-40B4-BE49-F238E27FC236}">
                  <a16:creationId xmlns:a16="http://schemas.microsoft.com/office/drawing/2014/main" id="{0CB93947-2034-29BF-51B4-5BF3E8442E0A}"/>
                </a:ext>
              </a:extLst>
            </p:cNvPr>
            <p:cNvSpPr/>
            <p:nvPr/>
          </p:nvSpPr>
          <p:spPr>
            <a:xfrm>
              <a:off x="4000824" y="3501161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DCE3434E-ECB0-9065-0BD7-A6ACD34D309A}"/>
                </a:ext>
              </a:extLst>
            </p:cNvPr>
            <p:cNvGrpSpPr/>
            <p:nvPr/>
          </p:nvGrpSpPr>
          <p:grpSpPr>
            <a:xfrm>
              <a:off x="3441281" y="1703581"/>
              <a:ext cx="1980000" cy="1980000"/>
              <a:chOff x="3478930" y="1828706"/>
              <a:chExt cx="1980000" cy="1980000"/>
            </a:xfrm>
          </p:grpSpPr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999AFBFA-2AC8-E06F-152D-BB6C39302049}"/>
                  </a:ext>
                </a:extLst>
              </p:cNvPr>
              <p:cNvSpPr/>
              <p:nvPr/>
            </p:nvSpPr>
            <p:spPr>
              <a:xfrm>
                <a:off x="3478930" y="1828706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id="{791C778B-6382-1C14-28DD-1C7E41AE5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3517" y="2043843"/>
                <a:ext cx="1303684" cy="1620000"/>
              </a:xfrm>
              <a:prstGeom prst="rect">
                <a:avLst/>
              </a:prstGeom>
            </p:spPr>
          </p:pic>
        </p:grp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16EDC489-5B5A-DEDE-C2F2-A048F481A252}"/>
              </a:ext>
            </a:extLst>
          </p:cNvPr>
          <p:cNvGrpSpPr/>
          <p:nvPr/>
        </p:nvGrpSpPr>
        <p:grpSpPr>
          <a:xfrm>
            <a:off x="9690669" y="1607573"/>
            <a:ext cx="1980000" cy="2817859"/>
            <a:chOff x="9690669" y="1607573"/>
            <a:chExt cx="1980000" cy="2817859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8C0D2C95-55B0-2013-1E70-8B29B7281343}"/>
                </a:ext>
              </a:extLst>
            </p:cNvPr>
            <p:cNvGrpSpPr/>
            <p:nvPr/>
          </p:nvGrpSpPr>
          <p:grpSpPr>
            <a:xfrm>
              <a:off x="9690669" y="1607573"/>
              <a:ext cx="1980000" cy="2817859"/>
              <a:chOff x="3441281" y="1703581"/>
              <a:chExt cx="1980000" cy="2817859"/>
            </a:xfrm>
          </p:grpSpPr>
          <p:sp>
            <p:nvSpPr>
              <p:cNvPr id="21" name="Flèche : bas 20">
                <a:extLst>
                  <a:ext uri="{FF2B5EF4-FFF2-40B4-BE49-F238E27FC236}">
                    <a16:creationId xmlns:a16="http://schemas.microsoft.com/office/drawing/2014/main" id="{967198CE-0121-56DE-1DDF-6CB97A3ED59C}"/>
                  </a:ext>
                </a:extLst>
              </p:cNvPr>
              <p:cNvSpPr/>
              <p:nvPr/>
            </p:nvSpPr>
            <p:spPr>
              <a:xfrm>
                <a:off x="4000824" y="3501161"/>
                <a:ext cx="673769" cy="102027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08364099-540A-F418-BE30-B2FB25EE3577}"/>
                  </a:ext>
                </a:extLst>
              </p:cNvPr>
              <p:cNvSpPr/>
              <p:nvPr/>
            </p:nvSpPr>
            <p:spPr>
              <a:xfrm>
                <a:off x="3441281" y="1703581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A5B3508D-9C0D-D4F3-E70B-D0E6E2BE4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820" y="1807044"/>
              <a:ext cx="1558552" cy="1620000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38ECC1B3-9AF9-1AD6-D6F3-0486561FBFAB}"/>
              </a:ext>
            </a:extLst>
          </p:cNvPr>
          <p:cNvGrpSpPr/>
          <p:nvPr/>
        </p:nvGrpSpPr>
        <p:grpSpPr>
          <a:xfrm>
            <a:off x="9580700" y="4480767"/>
            <a:ext cx="1980000" cy="1980000"/>
            <a:chOff x="9580700" y="4480767"/>
            <a:chExt cx="1980000" cy="1980000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B3228DBE-F86C-8E8C-9625-0D5921601170}"/>
                </a:ext>
              </a:extLst>
            </p:cNvPr>
            <p:cNvSpPr/>
            <p:nvPr/>
          </p:nvSpPr>
          <p:spPr>
            <a:xfrm>
              <a:off x="9580700" y="4480767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B59504D9-526C-5089-F6A5-37339368662B}"/>
                </a:ext>
              </a:extLst>
            </p:cNvPr>
            <p:cNvGrpSpPr/>
            <p:nvPr/>
          </p:nvGrpSpPr>
          <p:grpSpPr>
            <a:xfrm>
              <a:off x="9592660" y="4882596"/>
              <a:ext cx="1807956" cy="1140945"/>
              <a:chOff x="0" y="5457056"/>
              <a:chExt cx="3418335" cy="2157204"/>
            </a:xfrm>
          </p:grpSpPr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FC791E42-410B-6276-6310-ACAEE984C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50" name="Image 49">
                <a:extLst>
                  <a:ext uri="{FF2B5EF4-FFF2-40B4-BE49-F238E27FC236}">
                    <a16:creationId xmlns:a16="http://schemas.microsoft.com/office/drawing/2014/main" id="{E5D5A544-621C-1F17-539E-8798B32C2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440E4ADC-5C6A-42BE-A5CF-7EE77CF4642B}"/>
              </a:ext>
            </a:extLst>
          </p:cNvPr>
          <p:cNvGrpSpPr/>
          <p:nvPr/>
        </p:nvGrpSpPr>
        <p:grpSpPr>
          <a:xfrm>
            <a:off x="933450" y="131595"/>
            <a:ext cx="10325100" cy="1015663"/>
            <a:chOff x="933450" y="131595"/>
            <a:chExt cx="10325100" cy="1015663"/>
          </a:xfrm>
        </p:grpSpPr>
        <p:sp>
          <p:nvSpPr>
            <p:cNvPr id="53" name="Flèche : pentagone 52">
              <a:extLst>
                <a:ext uri="{FF2B5EF4-FFF2-40B4-BE49-F238E27FC236}">
                  <a16:creationId xmlns:a16="http://schemas.microsoft.com/office/drawing/2014/main" id="{36747FDC-2BCD-49C4-8806-B69DB4E6F7C6}"/>
                </a:ext>
              </a:extLst>
            </p:cNvPr>
            <p:cNvSpPr/>
            <p:nvPr/>
          </p:nvSpPr>
          <p:spPr>
            <a:xfrm>
              <a:off x="933450" y="225090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7197FE8F-8E7B-4D8E-B531-D8D2D0A856DA}"/>
                </a:ext>
              </a:extLst>
            </p:cNvPr>
            <p:cNvSpPr txBox="1"/>
            <p:nvPr/>
          </p:nvSpPr>
          <p:spPr>
            <a:xfrm>
              <a:off x="2662237" y="13159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4269238B-603B-45E1-B695-30BA38D98D61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56" name="Étoile : 5 branches 55">
                <a:extLst>
                  <a:ext uri="{FF2B5EF4-FFF2-40B4-BE49-F238E27FC236}">
                    <a16:creationId xmlns:a16="http://schemas.microsoft.com/office/drawing/2014/main" id="{B8FA26EA-5AD4-4CCA-924E-DF499C6DE774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Étoile : 5 branches 56">
                <a:extLst>
                  <a:ext uri="{FF2B5EF4-FFF2-40B4-BE49-F238E27FC236}">
                    <a16:creationId xmlns:a16="http://schemas.microsoft.com/office/drawing/2014/main" id="{88EE6455-FF9D-40A8-9108-4835ADFA30D8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58" name="ZoneTexte 57">
            <a:extLst>
              <a:ext uri="{FF2B5EF4-FFF2-40B4-BE49-F238E27FC236}">
                <a16:creationId xmlns:a16="http://schemas.microsoft.com/office/drawing/2014/main" id="{3A582BC8-655B-45B9-BC6C-AF82E7F0D3A6}"/>
              </a:ext>
            </a:extLst>
          </p:cNvPr>
          <p:cNvSpPr txBox="1"/>
          <p:nvPr/>
        </p:nvSpPr>
        <p:spPr>
          <a:xfrm>
            <a:off x="933450" y="1064657"/>
            <a:ext cx="98791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trouve le nombre suivant.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Say the </a:t>
            </a:r>
            <a:r>
              <a:rPr lang="fr-FR" b="1" dirty="0" err="1">
                <a:latin typeface="Acceseditionsscript Normal" panose="00000500000000000000" pitchFamily="50" charset="0"/>
              </a:rPr>
              <a:t>next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number</a:t>
            </a:r>
            <a:r>
              <a:rPr lang="fr-FR" b="1" dirty="0">
                <a:latin typeface="Acceseditionsscript Normal" panose="00000500000000000000" pitchFamily="50" charset="0"/>
              </a:rPr>
              <a:t> ( ... </a:t>
            </a:r>
            <a:r>
              <a:rPr lang="fr-FR" b="1" u="sng" dirty="0" err="1">
                <a:latin typeface="Acceseditionsscript Normal" panose="00000500000000000000" pitchFamily="50" charset="0"/>
              </a:rPr>
              <a:t>then</a:t>
            </a:r>
            <a:r>
              <a:rPr lang="fr-FR" b="1" dirty="0">
                <a:latin typeface="Acceseditionsscript Normal" panose="00000500000000000000" pitchFamily="50" charset="0"/>
              </a:rPr>
              <a:t> ... ).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37481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>
            <a:extLst>
              <a:ext uri="{FF2B5EF4-FFF2-40B4-BE49-F238E27FC236}">
                <a16:creationId xmlns:a16="http://schemas.microsoft.com/office/drawing/2014/main" id="{10DC6278-F722-1699-065B-71905FD2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DC4C7680-D8E8-4D4E-9625-2160952E9407}"/>
              </a:ext>
            </a:extLst>
          </p:cNvPr>
          <p:cNvSpPr/>
          <p:nvPr/>
        </p:nvSpPr>
        <p:spPr>
          <a:xfrm>
            <a:off x="962025" y="6096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81B69701-2837-4F78-8EAE-0B82D7AD861A}"/>
              </a:ext>
            </a:extLst>
          </p:cNvPr>
          <p:cNvSpPr/>
          <p:nvPr/>
        </p:nvSpPr>
        <p:spPr>
          <a:xfrm>
            <a:off x="962025" y="20193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pentagone 28">
            <a:extLst>
              <a:ext uri="{FF2B5EF4-FFF2-40B4-BE49-F238E27FC236}">
                <a16:creationId xmlns:a16="http://schemas.microsoft.com/office/drawing/2014/main" id="{10E9ADA9-11D1-4A7E-8B58-8A3E787F1C5D}"/>
              </a:ext>
            </a:extLst>
          </p:cNvPr>
          <p:cNvSpPr/>
          <p:nvPr/>
        </p:nvSpPr>
        <p:spPr>
          <a:xfrm>
            <a:off x="962025" y="352249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pentagone 29">
            <a:extLst>
              <a:ext uri="{FF2B5EF4-FFF2-40B4-BE49-F238E27FC236}">
                <a16:creationId xmlns:a16="http://schemas.microsoft.com/office/drawing/2014/main" id="{1DACCD70-923D-4F30-950A-517D17494A54}"/>
              </a:ext>
            </a:extLst>
          </p:cNvPr>
          <p:cNvSpPr/>
          <p:nvPr/>
        </p:nvSpPr>
        <p:spPr>
          <a:xfrm>
            <a:off x="847725" y="50256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9E572B1-ED42-437D-B496-026581B6255E}"/>
              </a:ext>
            </a:extLst>
          </p:cNvPr>
          <p:cNvSpPr txBox="1"/>
          <p:nvPr/>
        </p:nvSpPr>
        <p:spPr>
          <a:xfrm>
            <a:off x="1006569" y="485656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DAY 1</a:t>
            </a:r>
            <a:r>
              <a:rPr lang="fr-FR" sz="6000" dirty="0">
                <a:latin typeface="Acceseditionsscript Normal" panose="00000500000000000000" pitchFamily="50" charset="0"/>
              </a:rPr>
              <a:t> - MS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0CB877C-299B-4CF6-A3CD-9523ABCF6B3D}"/>
              </a:ext>
            </a:extLst>
          </p:cNvPr>
          <p:cNvSpPr txBox="1"/>
          <p:nvPr/>
        </p:nvSpPr>
        <p:spPr>
          <a:xfrm>
            <a:off x="6095999" y="510994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DAY 1</a:t>
            </a:r>
            <a:r>
              <a:rPr lang="fr-FR" sz="6000" dirty="0">
                <a:latin typeface="Acceseditionsscript Normal" panose="00000500000000000000" pitchFamily="50" charset="0"/>
              </a:rPr>
              <a:t> - GS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1E3D218-8C2E-4850-ADA4-6BB908EA7FB7}"/>
              </a:ext>
            </a:extLst>
          </p:cNvPr>
          <p:cNvSpPr txBox="1"/>
          <p:nvPr/>
        </p:nvSpPr>
        <p:spPr>
          <a:xfrm>
            <a:off x="1006569" y="1867953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DAY 2</a:t>
            </a:r>
            <a:r>
              <a:rPr lang="fr-FR" sz="6000" dirty="0">
                <a:latin typeface="Acceseditionsscript Normal" panose="00000500000000000000" pitchFamily="50" charset="0"/>
              </a:rPr>
              <a:t> - MS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BC85C55-57F9-4736-8FF1-BB54EFE70516}"/>
              </a:ext>
            </a:extLst>
          </p:cNvPr>
          <p:cNvSpPr txBox="1"/>
          <p:nvPr/>
        </p:nvSpPr>
        <p:spPr>
          <a:xfrm>
            <a:off x="6095999" y="1893291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6" action="ppaction://hlinksldjump"/>
              </a:rPr>
              <a:t>DAY 2</a:t>
            </a:r>
            <a:r>
              <a:rPr lang="fr-FR" sz="6000" dirty="0">
                <a:latin typeface="Acceseditionsscript Normal" panose="00000500000000000000" pitchFamily="50" charset="0"/>
              </a:rPr>
              <a:t> - GS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5B2F4F1-102A-4B4D-9A89-F1A88B1DEA96}"/>
              </a:ext>
            </a:extLst>
          </p:cNvPr>
          <p:cNvSpPr txBox="1"/>
          <p:nvPr/>
        </p:nvSpPr>
        <p:spPr>
          <a:xfrm>
            <a:off x="1006569" y="3458002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7" action="ppaction://hlinksldjump"/>
              </a:rPr>
              <a:t>DAY 3</a:t>
            </a:r>
            <a:r>
              <a:rPr lang="fr-FR" sz="6000" dirty="0">
                <a:latin typeface="Acceseditionsscript Normal" panose="00000500000000000000" pitchFamily="50" charset="0"/>
              </a:rPr>
              <a:t> - MS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448F18C-0AE3-4DC4-B7CD-D14A0C14DD4C}"/>
              </a:ext>
            </a:extLst>
          </p:cNvPr>
          <p:cNvSpPr txBox="1"/>
          <p:nvPr/>
        </p:nvSpPr>
        <p:spPr>
          <a:xfrm>
            <a:off x="6095999" y="3483340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8" action="ppaction://hlinksldjump"/>
              </a:rPr>
              <a:t>DAY 3</a:t>
            </a:r>
            <a:r>
              <a:rPr lang="fr-FR" sz="6000" dirty="0">
                <a:latin typeface="Acceseditionsscript Normal" panose="00000500000000000000" pitchFamily="50" charset="0"/>
              </a:rPr>
              <a:t> - GS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5226B48-6058-464B-A48E-9006B59F615A}"/>
              </a:ext>
            </a:extLst>
          </p:cNvPr>
          <p:cNvSpPr txBox="1"/>
          <p:nvPr/>
        </p:nvSpPr>
        <p:spPr>
          <a:xfrm>
            <a:off x="933450" y="4905410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9" action="ppaction://hlinksldjump"/>
              </a:rPr>
              <a:t>DAY 4</a:t>
            </a:r>
            <a:r>
              <a:rPr lang="fr-FR" sz="6000" dirty="0">
                <a:latin typeface="Acceseditionsscript Normal" panose="00000500000000000000" pitchFamily="50" charset="0"/>
              </a:rPr>
              <a:t> - MS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51AB882-37B8-45DB-BF6C-306F1D7FD3D9}"/>
              </a:ext>
            </a:extLst>
          </p:cNvPr>
          <p:cNvSpPr txBox="1"/>
          <p:nvPr/>
        </p:nvSpPr>
        <p:spPr>
          <a:xfrm>
            <a:off x="6022880" y="4930748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10" action="ppaction://hlinksldjump"/>
              </a:rPr>
              <a:t>DAY 4</a:t>
            </a:r>
            <a:r>
              <a:rPr lang="fr-FR" sz="6000" dirty="0">
                <a:latin typeface="Acceseditionsscript Normal" panose="00000500000000000000" pitchFamily="50" charset="0"/>
              </a:rPr>
              <a:t> - GS</a:t>
            </a:r>
          </a:p>
        </p:txBody>
      </p:sp>
    </p:spTree>
    <p:extLst>
      <p:ext uri="{BB962C8B-B14F-4D97-AF65-F5344CB8AC3E}">
        <p14:creationId xmlns:p14="http://schemas.microsoft.com/office/powerpoint/2010/main" val="2503550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2D2360B6-3785-46D1-924D-6548424507B6}"/>
              </a:ext>
            </a:extLst>
          </p:cNvPr>
          <p:cNvSpPr/>
          <p:nvPr/>
        </p:nvSpPr>
        <p:spPr>
          <a:xfrm>
            <a:off x="9816459" y="34803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28EA0325-AD1C-44C7-A198-3D452A3B2E76}"/>
              </a:ext>
            </a:extLst>
          </p:cNvPr>
          <p:cNvSpPr/>
          <p:nvPr/>
        </p:nvSpPr>
        <p:spPr>
          <a:xfrm>
            <a:off x="10328859" y="35212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79AAA90D-C6EE-48A6-8BFC-D8E725F48DDD}"/>
              </a:ext>
            </a:extLst>
          </p:cNvPr>
          <p:cNvSpPr/>
          <p:nvPr/>
        </p:nvSpPr>
        <p:spPr>
          <a:xfrm>
            <a:off x="10072659" y="634990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F15B89F-1E61-489A-8AFD-22DC1718D9DD}"/>
              </a:ext>
            </a:extLst>
          </p:cNvPr>
          <p:cNvSpPr txBox="1"/>
          <p:nvPr/>
        </p:nvSpPr>
        <p:spPr>
          <a:xfrm>
            <a:off x="0" y="5660342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 </a:t>
            </a:r>
            <a:r>
              <a:rPr lang="fr-FR" b="1" dirty="0">
                <a:latin typeface="Acceseditionsscript Normal" panose="00000500000000000000" pitchFamily="50" charset="0"/>
              </a:rPr>
              <a:t>« Say the </a:t>
            </a:r>
            <a:r>
              <a:rPr lang="fr-FR" b="1" dirty="0" err="1">
                <a:latin typeface="Acceseditionsscript Normal" panose="00000500000000000000" pitchFamily="50" charset="0"/>
              </a:rPr>
              <a:t>next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number</a:t>
            </a:r>
            <a:r>
              <a:rPr lang="fr-FR" b="1" dirty="0">
                <a:latin typeface="Acceseditionsscript Normal" panose="00000500000000000000" pitchFamily="50" charset="0"/>
              </a:rPr>
              <a:t> ( ... </a:t>
            </a:r>
            <a:r>
              <a:rPr lang="fr-FR" b="1" u="sng" dirty="0" err="1">
                <a:latin typeface="Acceseditionsscript Normal" panose="00000500000000000000" pitchFamily="50" charset="0"/>
              </a:rPr>
              <a:t>then</a:t>
            </a:r>
            <a:r>
              <a:rPr lang="fr-FR" b="1" dirty="0">
                <a:latin typeface="Acceseditionsscript Normal" panose="00000500000000000000" pitchFamily="50" charset="0"/>
              </a:rPr>
              <a:t> ... ).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« </a:t>
            </a:r>
            <a:r>
              <a:rPr lang="fr-FR" i="1" dirty="0" err="1">
                <a:latin typeface="Acceseditionsscript Normal" panose="00000500000000000000" pitchFamily="50" charset="0"/>
              </a:rPr>
              <a:t>Three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latin typeface="Acceseditionsscript Normal" panose="00000500000000000000" pitchFamily="50" charset="0"/>
              </a:rPr>
              <a:t>then</a:t>
            </a:r>
            <a:r>
              <a:rPr lang="fr-FR" i="1" dirty="0">
                <a:latin typeface="Acceseditionsscript Normal" panose="00000500000000000000" pitchFamily="50" charset="0"/>
              </a:rPr>
              <a:t> ... Four! » ; « One, </a:t>
            </a:r>
            <a:r>
              <a:rPr lang="fr-FR" i="1" dirty="0" err="1">
                <a:latin typeface="Acceseditionsscript Normal" panose="00000500000000000000" pitchFamily="50" charset="0"/>
              </a:rPr>
              <a:t>then</a:t>
            </a:r>
            <a:r>
              <a:rPr lang="fr-FR" i="1" dirty="0">
                <a:latin typeface="Acceseditionsscript Normal" panose="00000500000000000000" pitchFamily="50" charset="0"/>
              </a:rPr>
              <a:t>... 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! » </a:t>
            </a:r>
          </a:p>
          <a:p>
            <a:r>
              <a:rPr lang="fr-FR" i="1" dirty="0">
                <a:latin typeface="Acceseditionsscript Normal" panose="00000500000000000000" pitchFamily="50" charset="0"/>
              </a:rPr>
              <a:t>(on lève un doigt supplémentaire en annonçant « </a:t>
            </a:r>
            <a:r>
              <a:rPr lang="fr-FR" i="1" dirty="0" err="1">
                <a:latin typeface="Acceseditionsscript Normal" panose="00000500000000000000" pitchFamily="50" charset="0"/>
              </a:rPr>
              <a:t>then</a:t>
            </a:r>
            <a:r>
              <a:rPr lang="fr-FR" i="1" dirty="0">
                <a:latin typeface="Acceseditionsscript Normal" panose="00000500000000000000" pitchFamily="50" charset="0"/>
              </a:rPr>
              <a:t> » </a:t>
            </a:r>
            <a:r>
              <a:rPr lang="fr-FR" i="1" dirty="0">
                <a:latin typeface="Acceseditionsscript Normal" panose="00000500000000000000" pitchFamily="50" charset="0"/>
                <a:sym typeface="Wingdings" panose="05000000000000000000" pitchFamily="2" charset="2"/>
              </a:rPr>
              <a:t> main en bois si disponible // possibilité de dire « five </a:t>
            </a:r>
            <a:r>
              <a:rPr lang="fr-FR" i="1" dirty="0" err="1">
                <a:latin typeface="Acceseditionsscript Normal" panose="00000500000000000000" pitchFamily="50" charset="0"/>
                <a:sym typeface="Wingdings" panose="05000000000000000000" pitchFamily="2" charset="2"/>
              </a:rPr>
              <a:t>fingers</a:t>
            </a:r>
            <a:r>
              <a:rPr lang="fr-FR" i="1" dirty="0">
                <a:latin typeface="Acceseditionsscript Normal" panose="00000500000000000000" pitchFamily="50" charset="0"/>
                <a:sym typeface="Wingdings" panose="05000000000000000000" pitchFamily="2" charset="2"/>
              </a:rPr>
              <a:t> </a:t>
            </a:r>
            <a:r>
              <a:rPr lang="fr-FR" i="1" dirty="0" err="1">
                <a:latin typeface="Acceseditionsscript Normal" panose="00000500000000000000" pitchFamily="50" charset="0"/>
                <a:sym typeface="Wingdings" panose="05000000000000000000" pitchFamily="2" charset="2"/>
              </a:rPr>
              <a:t>then</a:t>
            </a:r>
            <a:r>
              <a:rPr lang="fr-FR" i="1" dirty="0">
                <a:latin typeface="Acceseditionsscript Normal" panose="00000500000000000000" pitchFamily="50" charset="0"/>
                <a:sym typeface="Wingdings" panose="05000000000000000000" pitchFamily="2" charset="2"/>
              </a:rPr>
              <a:t>... six </a:t>
            </a:r>
            <a:r>
              <a:rPr lang="fr-FR" i="1" dirty="0" err="1">
                <a:latin typeface="Acceseditionsscript Normal" panose="00000500000000000000" pitchFamily="50" charset="0"/>
                <a:sym typeface="Wingdings" panose="05000000000000000000" pitchFamily="2" charset="2"/>
              </a:rPr>
              <a:t>fingers</a:t>
            </a:r>
            <a:r>
              <a:rPr lang="fr-FR" i="1" dirty="0">
                <a:latin typeface="Acceseditionsscript Normal" panose="00000500000000000000" pitchFamily="50" charset="0"/>
                <a:sym typeface="Wingdings" panose="05000000000000000000" pitchFamily="2" charset="2"/>
              </a:rPr>
              <a:t>! ».</a:t>
            </a:r>
            <a:endParaRPr lang="fr-FR" i="1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47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B12767BB-B275-DBBB-802C-2B75A42FBCD2}"/>
              </a:ext>
            </a:extLst>
          </p:cNvPr>
          <p:cNvGrpSpPr/>
          <p:nvPr/>
        </p:nvGrpSpPr>
        <p:grpSpPr>
          <a:xfrm>
            <a:off x="2747489" y="1551150"/>
            <a:ext cx="1980000" cy="2853010"/>
            <a:chOff x="403743" y="1704036"/>
            <a:chExt cx="1980000" cy="2853010"/>
          </a:xfrm>
        </p:grpSpPr>
        <p:sp>
          <p:nvSpPr>
            <p:cNvPr id="6" name="Flèche : bas 5">
              <a:extLst>
                <a:ext uri="{FF2B5EF4-FFF2-40B4-BE49-F238E27FC236}">
                  <a16:creationId xmlns:a16="http://schemas.microsoft.com/office/drawing/2014/main" id="{7A105FC2-7C76-CD6A-50EE-72E5D3745617}"/>
                </a:ext>
              </a:extLst>
            </p:cNvPr>
            <p:cNvSpPr/>
            <p:nvPr/>
          </p:nvSpPr>
          <p:spPr>
            <a:xfrm>
              <a:off x="1051030" y="3536767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4CADE1B1-5EC1-5FFB-8129-31E93B203642}"/>
                </a:ext>
              </a:extLst>
            </p:cNvPr>
            <p:cNvGrpSpPr/>
            <p:nvPr/>
          </p:nvGrpSpPr>
          <p:grpSpPr>
            <a:xfrm>
              <a:off x="403743" y="1704036"/>
              <a:ext cx="1980000" cy="1980000"/>
              <a:chOff x="372308" y="1828708"/>
              <a:chExt cx="1980000" cy="1980000"/>
            </a:xfrm>
          </p:grpSpPr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13D43DEC-A720-4A2B-66EC-D6528019B3CB}"/>
                  </a:ext>
                </a:extLst>
              </p:cNvPr>
              <p:cNvSpPr/>
              <p:nvPr/>
            </p:nvSpPr>
            <p:spPr>
              <a:xfrm>
                <a:off x="372308" y="1828708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15BB6959-BCA5-BFB7-7420-5FDA085AF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44" y="2043843"/>
                <a:ext cx="1189845" cy="1620000"/>
              </a:xfrm>
              <a:prstGeom prst="rect">
                <a:avLst/>
              </a:prstGeom>
            </p:spPr>
          </p:pic>
        </p:grp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D3F5F43-1075-2443-EFBA-F7F103FCE750}"/>
              </a:ext>
            </a:extLst>
          </p:cNvPr>
          <p:cNvGrpSpPr/>
          <p:nvPr/>
        </p:nvGrpSpPr>
        <p:grpSpPr>
          <a:xfrm>
            <a:off x="7475935" y="1536359"/>
            <a:ext cx="1980000" cy="2853466"/>
            <a:chOff x="6628349" y="1703580"/>
            <a:chExt cx="1980000" cy="2853466"/>
          </a:xfrm>
        </p:grpSpPr>
        <p:sp>
          <p:nvSpPr>
            <p:cNvPr id="11" name="Flèche : bas 10">
              <a:extLst>
                <a:ext uri="{FF2B5EF4-FFF2-40B4-BE49-F238E27FC236}">
                  <a16:creationId xmlns:a16="http://schemas.microsoft.com/office/drawing/2014/main" id="{0D869709-B993-BBFE-E409-5773623CEFD1}"/>
                </a:ext>
              </a:extLst>
            </p:cNvPr>
            <p:cNvSpPr/>
            <p:nvPr/>
          </p:nvSpPr>
          <p:spPr>
            <a:xfrm>
              <a:off x="7259750" y="3536767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598AC4D3-E802-2833-9C3A-49AB44F29389}"/>
                </a:ext>
              </a:extLst>
            </p:cNvPr>
            <p:cNvGrpSpPr/>
            <p:nvPr/>
          </p:nvGrpSpPr>
          <p:grpSpPr>
            <a:xfrm>
              <a:off x="6628349" y="1703580"/>
              <a:ext cx="1980000" cy="1980000"/>
              <a:chOff x="6628349" y="1828706"/>
              <a:chExt cx="1980000" cy="1980000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F5FDEE53-0643-0446-E733-0874B157A51F}"/>
                  </a:ext>
                </a:extLst>
              </p:cNvPr>
              <p:cNvSpPr/>
              <p:nvPr/>
            </p:nvSpPr>
            <p:spPr>
              <a:xfrm>
                <a:off x="6628349" y="1828706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2B9A9ACD-2A53-76C6-19C7-DACC70489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1067" y="2043843"/>
                <a:ext cx="1259284" cy="1620000"/>
              </a:xfrm>
              <a:prstGeom prst="rect">
                <a:avLst/>
              </a:prstGeom>
            </p:spPr>
          </p:pic>
        </p:grp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E229423-831F-2DBE-7FFF-4179FF75E79D}"/>
              </a:ext>
            </a:extLst>
          </p:cNvPr>
          <p:cNvGrpSpPr/>
          <p:nvPr/>
        </p:nvGrpSpPr>
        <p:grpSpPr>
          <a:xfrm>
            <a:off x="5159218" y="1550695"/>
            <a:ext cx="1980000" cy="2853465"/>
            <a:chOff x="9734972" y="1703581"/>
            <a:chExt cx="1980000" cy="2853465"/>
          </a:xfrm>
        </p:grpSpPr>
        <p:sp>
          <p:nvSpPr>
            <p:cNvPr id="16" name="Flèche : bas 15">
              <a:extLst>
                <a:ext uri="{FF2B5EF4-FFF2-40B4-BE49-F238E27FC236}">
                  <a16:creationId xmlns:a16="http://schemas.microsoft.com/office/drawing/2014/main" id="{8D267A26-4176-D73E-FA8F-E1F2103634A0}"/>
                </a:ext>
              </a:extLst>
            </p:cNvPr>
            <p:cNvSpPr/>
            <p:nvPr/>
          </p:nvSpPr>
          <p:spPr>
            <a:xfrm>
              <a:off x="10440446" y="3536767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E23DD0BD-FE1C-A130-7729-8FACD9A2302A}"/>
                </a:ext>
              </a:extLst>
            </p:cNvPr>
            <p:cNvGrpSpPr/>
            <p:nvPr/>
          </p:nvGrpSpPr>
          <p:grpSpPr>
            <a:xfrm>
              <a:off x="9734972" y="1703581"/>
              <a:ext cx="1980000" cy="1980000"/>
              <a:chOff x="9734972" y="1828707"/>
              <a:chExt cx="1980000" cy="198000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5E6647E4-D8C8-F23E-6BC9-C22FED3FDD16}"/>
                  </a:ext>
                </a:extLst>
              </p:cNvPr>
              <p:cNvSpPr/>
              <p:nvPr/>
            </p:nvSpPr>
            <p:spPr>
              <a:xfrm>
                <a:off x="9734972" y="1828707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488BEF70-C7DC-8DEB-FA59-5ADE5F200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3735" y="2223843"/>
                <a:ext cx="987193" cy="1260000"/>
              </a:xfrm>
              <a:prstGeom prst="rect">
                <a:avLst/>
              </a:prstGeom>
            </p:spPr>
          </p:pic>
        </p:grp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C79145FF-396C-B1C3-9E37-79FD2690003C}"/>
              </a:ext>
            </a:extLst>
          </p:cNvPr>
          <p:cNvGrpSpPr/>
          <p:nvPr/>
        </p:nvGrpSpPr>
        <p:grpSpPr>
          <a:xfrm>
            <a:off x="2766325" y="4463068"/>
            <a:ext cx="1980000" cy="1980000"/>
            <a:chOff x="456101" y="4652910"/>
            <a:chExt cx="1980000" cy="198000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5A18BDB6-852E-B661-C015-AFB35138DCB6}"/>
                </a:ext>
              </a:extLst>
            </p:cNvPr>
            <p:cNvSpPr/>
            <p:nvPr/>
          </p:nvSpPr>
          <p:spPr>
            <a:xfrm>
              <a:off x="456101" y="4652910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9F3D864C-0718-2747-466C-4FB65A2D6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36" y="4832910"/>
              <a:ext cx="1259284" cy="1620000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173417C0-1E61-875D-BDF9-E1B7017BFFDB}"/>
              </a:ext>
            </a:extLst>
          </p:cNvPr>
          <p:cNvGrpSpPr/>
          <p:nvPr/>
        </p:nvGrpSpPr>
        <p:grpSpPr>
          <a:xfrm>
            <a:off x="339472" y="4494160"/>
            <a:ext cx="1980000" cy="1980000"/>
            <a:chOff x="3347709" y="4666303"/>
            <a:chExt cx="1980000" cy="1980000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726BBDFB-CF19-6F00-AB77-5DEA65980B2B}"/>
                </a:ext>
              </a:extLst>
            </p:cNvPr>
            <p:cNvSpPr/>
            <p:nvPr/>
          </p:nvSpPr>
          <p:spPr>
            <a:xfrm>
              <a:off x="3347709" y="4666303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928ECB5C-2342-FC3C-F04F-BED292850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003" y="4846303"/>
              <a:ext cx="1558552" cy="1620000"/>
            </a:xfrm>
            <a:prstGeom prst="rect">
              <a:avLst/>
            </a:prstGeom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752EFFA-908E-AC21-FFC8-711B8B3503E7}"/>
              </a:ext>
            </a:extLst>
          </p:cNvPr>
          <p:cNvGrpSpPr/>
          <p:nvPr/>
        </p:nvGrpSpPr>
        <p:grpSpPr>
          <a:xfrm>
            <a:off x="7586071" y="4488505"/>
            <a:ext cx="1980000" cy="1980000"/>
            <a:chOff x="6683343" y="4666303"/>
            <a:chExt cx="1980000" cy="1980000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3C1DF2F-18F9-3593-8390-9467707C2CD6}"/>
                </a:ext>
              </a:extLst>
            </p:cNvPr>
            <p:cNvSpPr/>
            <p:nvPr/>
          </p:nvSpPr>
          <p:spPr>
            <a:xfrm>
              <a:off x="6683343" y="4666303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6EC8066D-8058-AA18-39B0-41D161718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488" y="4832910"/>
              <a:ext cx="1303684" cy="1620000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CED26145-8362-4E17-1F79-42D95E63ED8E}"/>
              </a:ext>
            </a:extLst>
          </p:cNvPr>
          <p:cNvGrpSpPr/>
          <p:nvPr/>
        </p:nvGrpSpPr>
        <p:grpSpPr>
          <a:xfrm>
            <a:off x="5159218" y="4488505"/>
            <a:ext cx="1980000" cy="1980000"/>
            <a:chOff x="9787330" y="4666303"/>
            <a:chExt cx="1980000" cy="1980000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961B7621-20B6-266F-F3A9-F9E10C3D3EA9}"/>
                </a:ext>
              </a:extLst>
            </p:cNvPr>
            <p:cNvSpPr/>
            <p:nvPr/>
          </p:nvSpPr>
          <p:spPr>
            <a:xfrm>
              <a:off x="9787330" y="4666303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EF2B4FE4-BE4C-A2CE-AECB-0574B8D4C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407" y="4846303"/>
              <a:ext cx="1189845" cy="1620000"/>
            </a:xfrm>
            <a:prstGeom prst="rect">
              <a:avLst/>
            </a:prstGeom>
          </p:spPr>
        </p:pic>
      </p:grpSp>
      <p:sp>
        <p:nvSpPr>
          <p:cNvPr id="37" name="Text Box 5">
            <a:extLst>
              <a:ext uri="{FF2B5EF4-FFF2-40B4-BE49-F238E27FC236}">
                <a16:creationId xmlns:a16="http://schemas.microsoft.com/office/drawing/2014/main" id="{08F9913C-9B6B-62D6-9D67-B8F70C154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273" y="6552851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59846A83-C3C9-ED65-63C7-08DC58876C5A}"/>
              </a:ext>
            </a:extLst>
          </p:cNvPr>
          <p:cNvGrpSpPr/>
          <p:nvPr/>
        </p:nvGrpSpPr>
        <p:grpSpPr>
          <a:xfrm>
            <a:off x="376661" y="1571966"/>
            <a:ext cx="1980000" cy="2817859"/>
            <a:chOff x="3441281" y="1703581"/>
            <a:chExt cx="1980000" cy="2817859"/>
          </a:xfrm>
        </p:grpSpPr>
        <p:sp>
          <p:nvSpPr>
            <p:cNvPr id="39" name="Flèche : bas 38">
              <a:extLst>
                <a:ext uri="{FF2B5EF4-FFF2-40B4-BE49-F238E27FC236}">
                  <a16:creationId xmlns:a16="http://schemas.microsoft.com/office/drawing/2014/main" id="{0CB93947-2034-29BF-51B4-5BF3E8442E0A}"/>
                </a:ext>
              </a:extLst>
            </p:cNvPr>
            <p:cNvSpPr/>
            <p:nvPr/>
          </p:nvSpPr>
          <p:spPr>
            <a:xfrm>
              <a:off x="4000824" y="3501161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DCE3434E-ECB0-9065-0BD7-A6ACD34D309A}"/>
                </a:ext>
              </a:extLst>
            </p:cNvPr>
            <p:cNvGrpSpPr/>
            <p:nvPr/>
          </p:nvGrpSpPr>
          <p:grpSpPr>
            <a:xfrm>
              <a:off x="3441281" y="1703581"/>
              <a:ext cx="1980000" cy="1980000"/>
              <a:chOff x="3478930" y="1828706"/>
              <a:chExt cx="1980000" cy="1980000"/>
            </a:xfrm>
          </p:grpSpPr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999AFBFA-2AC8-E06F-152D-BB6C39302049}"/>
                  </a:ext>
                </a:extLst>
              </p:cNvPr>
              <p:cNvSpPr/>
              <p:nvPr/>
            </p:nvSpPr>
            <p:spPr>
              <a:xfrm>
                <a:off x="3478930" y="1828706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id="{791C778B-6382-1C14-28DD-1C7E41AE5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3517" y="2043843"/>
                <a:ext cx="1303684" cy="1620000"/>
              </a:xfrm>
              <a:prstGeom prst="rect">
                <a:avLst/>
              </a:prstGeom>
            </p:spPr>
          </p:pic>
        </p:grp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16EDC489-5B5A-DEDE-C2F2-A048F481A252}"/>
              </a:ext>
            </a:extLst>
          </p:cNvPr>
          <p:cNvGrpSpPr/>
          <p:nvPr/>
        </p:nvGrpSpPr>
        <p:grpSpPr>
          <a:xfrm>
            <a:off x="9833866" y="1571966"/>
            <a:ext cx="1980000" cy="2817859"/>
            <a:chOff x="9690669" y="1607573"/>
            <a:chExt cx="1980000" cy="2817859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8C0D2C95-55B0-2013-1E70-8B29B7281343}"/>
                </a:ext>
              </a:extLst>
            </p:cNvPr>
            <p:cNvGrpSpPr/>
            <p:nvPr/>
          </p:nvGrpSpPr>
          <p:grpSpPr>
            <a:xfrm>
              <a:off x="9690669" y="1607573"/>
              <a:ext cx="1980000" cy="2817859"/>
              <a:chOff x="3441281" y="1703581"/>
              <a:chExt cx="1980000" cy="2817859"/>
            </a:xfrm>
          </p:grpSpPr>
          <p:sp>
            <p:nvSpPr>
              <p:cNvPr id="21" name="Flèche : bas 20">
                <a:extLst>
                  <a:ext uri="{FF2B5EF4-FFF2-40B4-BE49-F238E27FC236}">
                    <a16:creationId xmlns:a16="http://schemas.microsoft.com/office/drawing/2014/main" id="{967198CE-0121-56DE-1DDF-6CB97A3ED59C}"/>
                  </a:ext>
                </a:extLst>
              </p:cNvPr>
              <p:cNvSpPr/>
              <p:nvPr/>
            </p:nvSpPr>
            <p:spPr>
              <a:xfrm>
                <a:off x="4000824" y="3501161"/>
                <a:ext cx="673769" cy="102027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08364099-540A-F418-BE30-B2FB25EE3577}"/>
                  </a:ext>
                </a:extLst>
              </p:cNvPr>
              <p:cNvSpPr/>
              <p:nvPr/>
            </p:nvSpPr>
            <p:spPr>
              <a:xfrm>
                <a:off x="3441281" y="1703581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A5B3508D-9C0D-D4F3-E70B-D0E6E2BE4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820" y="1807044"/>
              <a:ext cx="1558552" cy="1620000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38ECC1B3-9AF9-1AD6-D6F3-0486561FBFAB}"/>
              </a:ext>
            </a:extLst>
          </p:cNvPr>
          <p:cNvGrpSpPr/>
          <p:nvPr/>
        </p:nvGrpSpPr>
        <p:grpSpPr>
          <a:xfrm>
            <a:off x="9833866" y="4488505"/>
            <a:ext cx="1980000" cy="1980000"/>
            <a:chOff x="9580700" y="4480767"/>
            <a:chExt cx="1980000" cy="1980000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B3228DBE-F86C-8E8C-9625-0D5921601170}"/>
                </a:ext>
              </a:extLst>
            </p:cNvPr>
            <p:cNvSpPr/>
            <p:nvPr/>
          </p:nvSpPr>
          <p:spPr>
            <a:xfrm>
              <a:off x="9580700" y="4480767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B59504D9-526C-5089-F6A5-37339368662B}"/>
                </a:ext>
              </a:extLst>
            </p:cNvPr>
            <p:cNvGrpSpPr/>
            <p:nvPr/>
          </p:nvGrpSpPr>
          <p:grpSpPr>
            <a:xfrm>
              <a:off x="9592660" y="4882596"/>
              <a:ext cx="1807956" cy="1140945"/>
              <a:chOff x="0" y="5457056"/>
              <a:chExt cx="3418335" cy="2157204"/>
            </a:xfrm>
          </p:grpSpPr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FC791E42-410B-6276-6310-ACAEE984C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50" name="Image 49">
                <a:extLst>
                  <a:ext uri="{FF2B5EF4-FFF2-40B4-BE49-F238E27FC236}">
                    <a16:creationId xmlns:a16="http://schemas.microsoft.com/office/drawing/2014/main" id="{E5D5A544-621C-1F17-539E-8798B32C2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A3272354-491E-4FD2-8777-6F2F0A15A377}"/>
              </a:ext>
            </a:extLst>
          </p:cNvPr>
          <p:cNvGrpSpPr/>
          <p:nvPr/>
        </p:nvGrpSpPr>
        <p:grpSpPr>
          <a:xfrm>
            <a:off x="925138" y="48934"/>
            <a:ext cx="10325100" cy="1015663"/>
            <a:chOff x="933450" y="131595"/>
            <a:chExt cx="10325100" cy="1015663"/>
          </a:xfrm>
        </p:grpSpPr>
        <p:sp>
          <p:nvSpPr>
            <p:cNvPr id="53" name="Flèche : pentagone 52">
              <a:extLst>
                <a:ext uri="{FF2B5EF4-FFF2-40B4-BE49-F238E27FC236}">
                  <a16:creationId xmlns:a16="http://schemas.microsoft.com/office/drawing/2014/main" id="{86BE937B-7531-4077-9838-6F32B990DDB1}"/>
                </a:ext>
              </a:extLst>
            </p:cNvPr>
            <p:cNvSpPr/>
            <p:nvPr/>
          </p:nvSpPr>
          <p:spPr>
            <a:xfrm>
              <a:off x="933450" y="225090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69F57AAF-109F-48D0-99A2-1E6DA9BADCAB}"/>
                </a:ext>
              </a:extLst>
            </p:cNvPr>
            <p:cNvSpPr txBox="1"/>
            <p:nvPr/>
          </p:nvSpPr>
          <p:spPr>
            <a:xfrm>
              <a:off x="2662237" y="13159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BEA05358-A54F-47E8-82C7-8BC8C8F0F4C0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56" name="Étoile : 5 branches 55">
                <a:extLst>
                  <a:ext uri="{FF2B5EF4-FFF2-40B4-BE49-F238E27FC236}">
                    <a16:creationId xmlns:a16="http://schemas.microsoft.com/office/drawing/2014/main" id="{AB151A7E-5435-4719-838C-4EFFAC0D41DA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Étoile : 5 branches 56">
                <a:extLst>
                  <a:ext uri="{FF2B5EF4-FFF2-40B4-BE49-F238E27FC236}">
                    <a16:creationId xmlns:a16="http://schemas.microsoft.com/office/drawing/2014/main" id="{76F7901C-9CDB-4FFA-A55E-58A34466B580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Étoile : 5 branches 57">
                <a:extLst>
                  <a:ext uri="{FF2B5EF4-FFF2-40B4-BE49-F238E27FC236}">
                    <a16:creationId xmlns:a16="http://schemas.microsoft.com/office/drawing/2014/main" id="{A920D127-B2F0-4142-8FE4-9BA41CBBC5E6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76A0AC45-A2BF-410A-B511-18D3B1BA8CDA}"/>
              </a:ext>
            </a:extLst>
          </p:cNvPr>
          <p:cNvSpPr txBox="1"/>
          <p:nvPr/>
        </p:nvSpPr>
        <p:spPr>
          <a:xfrm>
            <a:off x="925138" y="984756"/>
            <a:ext cx="98791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trouve le nombre suivant.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Say the </a:t>
            </a:r>
            <a:r>
              <a:rPr lang="fr-FR" b="1" dirty="0" err="1">
                <a:latin typeface="Acceseditionsscript Normal" panose="00000500000000000000" pitchFamily="50" charset="0"/>
              </a:rPr>
              <a:t>next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number</a:t>
            </a:r>
            <a:r>
              <a:rPr lang="fr-FR" b="1" dirty="0">
                <a:latin typeface="Acceseditionsscript Normal" panose="00000500000000000000" pitchFamily="50" charset="0"/>
              </a:rPr>
              <a:t> ( ... </a:t>
            </a:r>
            <a:r>
              <a:rPr lang="fr-FR" b="1" u="sng" dirty="0" err="1">
                <a:latin typeface="Acceseditionsscript Normal" panose="00000500000000000000" pitchFamily="50" charset="0"/>
              </a:rPr>
              <a:t>then</a:t>
            </a:r>
            <a:r>
              <a:rPr lang="fr-FR" b="1" dirty="0">
                <a:latin typeface="Acceseditionsscript Normal" panose="00000500000000000000" pitchFamily="50" charset="0"/>
              </a:rPr>
              <a:t> ... ).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5855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5">
            <a:extLst>
              <a:ext uri="{FF2B5EF4-FFF2-40B4-BE49-F238E27FC236}">
                <a16:creationId xmlns:a16="http://schemas.microsoft.com/office/drawing/2014/main" id="{08F9913C-9B6B-62D6-9D67-B8F70C154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273" y="6552851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Flèche : bas 38">
            <a:extLst>
              <a:ext uri="{FF2B5EF4-FFF2-40B4-BE49-F238E27FC236}">
                <a16:creationId xmlns:a16="http://schemas.microsoft.com/office/drawing/2014/main" id="{0CB93947-2034-29BF-51B4-5BF3E8442E0A}"/>
              </a:ext>
            </a:extLst>
          </p:cNvPr>
          <p:cNvSpPr/>
          <p:nvPr/>
        </p:nvSpPr>
        <p:spPr>
          <a:xfrm>
            <a:off x="936204" y="3369546"/>
            <a:ext cx="673769" cy="1020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99AFBFA-2AC8-E06F-152D-BB6C39302049}"/>
              </a:ext>
            </a:extLst>
          </p:cNvPr>
          <p:cNvSpPr/>
          <p:nvPr/>
        </p:nvSpPr>
        <p:spPr>
          <a:xfrm>
            <a:off x="376661" y="1571966"/>
            <a:ext cx="1980000" cy="19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3D18A9CC-D422-8635-4EC9-F759AB87CED7}"/>
              </a:ext>
            </a:extLst>
          </p:cNvPr>
          <p:cNvGrpSpPr/>
          <p:nvPr/>
        </p:nvGrpSpPr>
        <p:grpSpPr>
          <a:xfrm>
            <a:off x="5159218" y="1550695"/>
            <a:ext cx="1980000" cy="2853465"/>
            <a:chOff x="5159218" y="1550695"/>
            <a:chExt cx="1980000" cy="2853465"/>
          </a:xfrm>
        </p:grpSpPr>
        <p:sp>
          <p:nvSpPr>
            <p:cNvPr id="16" name="Flèche : bas 15">
              <a:extLst>
                <a:ext uri="{FF2B5EF4-FFF2-40B4-BE49-F238E27FC236}">
                  <a16:creationId xmlns:a16="http://schemas.microsoft.com/office/drawing/2014/main" id="{8D267A26-4176-D73E-FA8F-E1F2103634A0}"/>
                </a:ext>
              </a:extLst>
            </p:cNvPr>
            <p:cNvSpPr/>
            <p:nvPr/>
          </p:nvSpPr>
          <p:spPr>
            <a:xfrm>
              <a:off x="5864692" y="3383881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E6647E4-D8C8-F23E-6BC9-C22FED3FDD16}"/>
                </a:ext>
              </a:extLst>
            </p:cNvPr>
            <p:cNvSpPr/>
            <p:nvPr/>
          </p:nvSpPr>
          <p:spPr>
            <a:xfrm>
              <a:off x="5159218" y="1550695"/>
              <a:ext cx="1980000" cy="19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A5B3508D-9C0D-D4F3-E70B-D0E6E2BE4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5449" y="1682975"/>
              <a:ext cx="1558552" cy="1620000"/>
            </a:xfrm>
            <a:prstGeom prst="rect">
              <a:avLst/>
            </a:prstGeom>
          </p:spPr>
        </p:pic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0B9D22D1-D7C8-29B6-233B-AA8C7681D482}"/>
              </a:ext>
            </a:extLst>
          </p:cNvPr>
          <p:cNvGrpSpPr/>
          <p:nvPr/>
        </p:nvGrpSpPr>
        <p:grpSpPr>
          <a:xfrm>
            <a:off x="5159218" y="4488505"/>
            <a:ext cx="1980000" cy="1980000"/>
            <a:chOff x="5159218" y="4488505"/>
            <a:chExt cx="1980000" cy="1980000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961B7621-20B6-266F-F3A9-F9E10C3D3EA9}"/>
                </a:ext>
              </a:extLst>
            </p:cNvPr>
            <p:cNvSpPr/>
            <p:nvPr/>
          </p:nvSpPr>
          <p:spPr>
            <a:xfrm>
              <a:off x="5159218" y="4488505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B59504D9-526C-5089-F6A5-37339368662B}"/>
                </a:ext>
              </a:extLst>
            </p:cNvPr>
            <p:cNvGrpSpPr/>
            <p:nvPr/>
          </p:nvGrpSpPr>
          <p:grpSpPr>
            <a:xfrm>
              <a:off x="5193178" y="4855586"/>
              <a:ext cx="1807956" cy="1140945"/>
              <a:chOff x="0" y="5457056"/>
              <a:chExt cx="3418335" cy="2157204"/>
            </a:xfrm>
          </p:grpSpPr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FC791E42-410B-6276-6310-ACAEE984C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50" name="Image 49">
                <a:extLst>
                  <a:ext uri="{FF2B5EF4-FFF2-40B4-BE49-F238E27FC236}">
                    <a16:creationId xmlns:a16="http://schemas.microsoft.com/office/drawing/2014/main" id="{E5D5A544-621C-1F17-539E-8798B32C2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CDC7B484-14AC-56FF-9BCB-ACA386C43D7A}"/>
              </a:ext>
            </a:extLst>
          </p:cNvPr>
          <p:cNvGrpSpPr/>
          <p:nvPr/>
        </p:nvGrpSpPr>
        <p:grpSpPr>
          <a:xfrm>
            <a:off x="9833866" y="1571966"/>
            <a:ext cx="1980000" cy="2817859"/>
            <a:chOff x="9833866" y="1571966"/>
            <a:chExt cx="1980000" cy="2817859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8C0D2C95-55B0-2013-1E70-8B29B7281343}"/>
                </a:ext>
              </a:extLst>
            </p:cNvPr>
            <p:cNvGrpSpPr/>
            <p:nvPr/>
          </p:nvGrpSpPr>
          <p:grpSpPr>
            <a:xfrm>
              <a:off x="9833866" y="1571966"/>
              <a:ext cx="1980000" cy="2817859"/>
              <a:chOff x="3441281" y="1703581"/>
              <a:chExt cx="1980000" cy="2817859"/>
            </a:xfrm>
          </p:grpSpPr>
          <p:sp>
            <p:nvSpPr>
              <p:cNvPr id="21" name="Flèche : bas 20">
                <a:extLst>
                  <a:ext uri="{FF2B5EF4-FFF2-40B4-BE49-F238E27FC236}">
                    <a16:creationId xmlns:a16="http://schemas.microsoft.com/office/drawing/2014/main" id="{967198CE-0121-56DE-1DDF-6CB97A3ED59C}"/>
                  </a:ext>
                </a:extLst>
              </p:cNvPr>
              <p:cNvSpPr/>
              <p:nvPr/>
            </p:nvSpPr>
            <p:spPr>
              <a:xfrm>
                <a:off x="4000824" y="3501161"/>
                <a:ext cx="673769" cy="102027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08364099-540A-F418-BE30-B2FB25EE3577}"/>
                  </a:ext>
                </a:extLst>
              </p:cNvPr>
              <p:cNvSpPr/>
              <p:nvPr/>
            </p:nvSpPr>
            <p:spPr>
              <a:xfrm>
                <a:off x="3441281" y="1703581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706451AE-E016-5486-9E87-09933FC7CC94}"/>
                </a:ext>
              </a:extLst>
            </p:cNvPr>
            <p:cNvGrpSpPr/>
            <p:nvPr/>
          </p:nvGrpSpPr>
          <p:grpSpPr>
            <a:xfrm>
              <a:off x="9897841" y="1922502"/>
              <a:ext cx="1807956" cy="1140945"/>
              <a:chOff x="0" y="5457056"/>
              <a:chExt cx="3418335" cy="2157204"/>
            </a:xfrm>
          </p:grpSpPr>
          <p:pic>
            <p:nvPicPr>
              <p:cNvPr id="54" name="Image 53">
                <a:extLst>
                  <a:ext uri="{FF2B5EF4-FFF2-40B4-BE49-F238E27FC236}">
                    <a16:creationId xmlns:a16="http://schemas.microsoft.com/office/drawing/2014/main" id="{6E822241-A699-0FE2-A265-391A40613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55" name="Image 54">
                <a:extLst>
                  <a:ext uri="{FF2B5EF4-FFF2-40B4-BE49-F238E27FC236}">
                    <a16:creationId xmlns:a16="http://schemas.microsoft.com/office/drawing/2014/main" id="{DD423A8F-94B6-91C7-964D-AA4750865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7DB199FE-CA4B-8A14-1578-03520C4C3458}"/>
              </a:ext>
            </a:extLst>
          </p:cNvPr>
          <p:cNvGrpSpPr/>
          <p:nvPr/>
        </p:nvGrpSpPr>
        <p:grpSpPr>
          <a:xfrm>
            <a:off x="9833866" y="4488505"/>
            <a:ext cx="1980000" cy="1980000"/>
            <a:chOff x="9833866" y="4488505"/>
            <a:chExt cx="1980000" cy="1980000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B3228DBE-F86C-8E8C-9625-0D5921601170}"/>
                </a:ext>
              </a:extLst>
            </p:cNvPr>
            <p:cNvSpPr/>
            <p:nvPr/>
          </p:nvSpPr>
          <p:spPr>
            <a:xfrm>
              <a:off x="9833866" y="4488505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2D0D6EA0-FA3F-E75A-1173-39735BF42A6A}"/>
                </a:ext>
              </a:extLst>
            </p:cNvPr>
            <p:cNvGrpSpPr/>
            <p:nvPr/>
          </p:nvGrpSpPr>
          <p:grpSpPr>
            <a:xfrm>
              <a:off x="9887900" y="4921710"/>
              <a:ext cx="1871931" cy="1113590"/>
              <a:chOff x="689940" y="5457056"/>
              <a:chExt cx="3853044" cy="2157204"/>
            </a:xfrm>
          </p:grpSpPr>
          <p:pic>
            <p:nvPicPr>
              <p:cNvPr id="57" name="Image 56">
                <a:extLst>
                  <a:ext uri="{FF2B5EF4-FFF2-40B4-BE49-F238E27FC236}">
                    <a16:creationId xmlns:a16="http://schemas.microsoft.com/office/drawing/2014/main" id="{C8AA8C48-BD7B-E843-41B2-9E38ED2EB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94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58" name="Image 57">
                <a:extLst>
                  <a:ext uri="{FF2B5EF4-FFF2-40B4-BE49-F238E27FC236}">
                    <a16:creationId xmlns:a16="http://schemas.microsoft.com/office/drawing/2014/main" id="{7D75F3B7-5E12-1AA3-6B22-5ABA68BE5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58578" y="5457056"/>
                <a:ext cx="1584406" cy="2157204"/>
              </a:xfrm>
              <a:prstGeom prst="rect">
                <a:avLst/>
              </a:prstGeom>
            </p:spPr>
          </p:pic>
        </p:grp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15BDDC3-8C8A-7538-0A34-9DE848EF479E}"/>
              </a:ext>
            </a:extLst>
          </p:cNvPr>
          <p:cNvGrpSpPr/>
          <p:nvPr/>
        </p:nvGrpSpPr>
        <p:grpSpPr>
          <a:xfrm>
            <a:off x="2734592" y="1551150"/>
            <a:ext cx="1992897" cy="2853010"/>
            <a:chOff x="2734592" y="1551150"/>
            <a:chExt cx="1992897" cy="2853010"/>
          </a:xfrm>
        </p:grpSpPr>
        <p:sp>
          <p:nvSpPr>
            <p:cNvPr id="6" name="Flèche : bas 5">
              <a:extLst>
                <a:ext uri="{FF2B5EF4-FFF2-40B4-BE49-F238E27FC236}">
                  <a16:creationId xmlns:a16="http://schemas.microsoft.com/office/drawing/2014/main" id="{7A105FC2-7C76-CD6A-50EE-72E5D3745617}"/>
                </a:ext>
              </a:extLst>
            </p:cNvPr>
            <p:cNvSpPr/>
            <p:nvPr/>
          </p:nvSpPr>
          <p:spPr>
            <a:xfrm>
              <a:off x="3394776" y="3383881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13D43DEC-A720-4A2B-66EC-D6528019B3CB}"/>
                </a:ext>
              </a:extLst>
            </p:cNvPr>
            <p:cNvSpPr/>
            <p:nvPr/>
          </p:nvSpPr>
          <p:spPr>
            <a:xfrm>
              <a:off x="2747489" y="1551150"/>
              <a:ext cx="1980000" cy="19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C479F2D0-3BFB-9187-A84E-2A9C5E6F7C41}"/>
                </a:ext>
              </a:extLst>
            </p:cNvPr>
            <p:cNvGrpSpPr/>
            <p:nvPr/>
          </p:nvGrpSpPr>
          <p:grpSpPr>
            <a:xfrm>
              <a:off x="2734592" y="1969564"/>
              <a:ext cx="1852602" cy="1113590"/>
              <a:chOff x="815782" y="5293472"/>
              <a:chExt cx="3813259" cy="2157204"/>
            </a:xfrm>
          </p:grpSpPr>
          <p:pic>
            <p:nvPicPr>
              <p:cNvPr id="60" name="Image 59">
                <a:extLst>
                  <a:ext uri="{FF2B5EF4-FFF2-40B4-BE49-F238E27FC236}">
                    <a16:creationId xmlns:a16="http://schemas.microsoft.com/office/drawing/2014/main" id="{1B7F1CD8-870A-D645-C422-ADFD82B82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782" y="5293472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61" name="Image 60">
                <a:extLst>
                  <a:ext uri="{FF2B5EF4-FFF2-40B4-BE49-F238E27FC236}">
                    <a16:creationId xmlns:a16="http://schemas.microsoft.com/office/drawing/2014/main" id="{8E438C85-690E-3575-DC02-FDFD734B8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44634" y="5293472"/>
                <a:ext cx="1584407" cy="2157204"/>
              </a:xfrm>
              <a:prstGeom prst="rect">
                <a:avLst/>
              </a:prstGeom>
            </p:spPr>
          </p:pic>
        </p:grp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3DEFE5E7-C6A6-4D60-09F1-EC536D0D9218}"/>
              </a:ext>
            </a:extLst>
          </p:cNvPr>
          <p:cNvGrpSpPr/>
          <p:nvPr/>
        </p:nvGrpSpPr>
        <p:grpSpPr>
          <a:xfrm>
            <a:off x="2712290" y="4463068"/>
            <a:ext cx="2034035" cy="1980000"/>
            <a:chOff x="2712290" y="4463068"/>
            <a:chExt cx="2034035" cy="198000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5A18BDB6-852E-B661-C015-AFB35138DCB6}"/>
                </a:ext>
              </a:extLst>
            </p:cNvPr>
            <p:cNvSpPr/>
            <p:nvPr/>
          </p:nvSpPr>
          <p:spPr>
            <a:xfrm>
              <a:off x="2766325" y="4463068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BD03C6CB-3D31-A5A4-68BB-B5FE45ECA4ED}"/>
                </a:ext>
              </a:extLst>
            </p:cNvPr>
            <p:cNvGrpSpPr/>
            <p:nvPr/>
          </p:nvGrpSpPr>
          <p:grpSpPr>
            <a:xfrm>
              <a:off x="2712290" y="4970673"/>
              <a:ext cx="2015398" cy="1015663"/>
              <a:chOff x="672008" y="6745622"/>
              <a:chExt cx="3929808" cy="2157204"/>
            </a:xfrm>
          </p:grpSpPr>
          <p:pic>
            <p:nvPicPr>
              <p:cNvPr id="63" name="Image 62">
                <a:extLst>
                  <a:ext uri="{FF2B5EF4-FFF2-40B4-BE49-F238E27FC236}">
                    <a16:creationId xmlns:a16="http://schemas.microsoft.com/office/drawing/2014/main" id="{CB512D3B-7BFC-2564-90B7-8A69D15109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24944" y="6745622"/>
                <a:ext cx="1676872" cy="2157204"/>
              </a:xfrm>
              <a:prstGeom prst="rect">
                <a:avLst/>
              </a:prstGeom>
            </p:spPr>
          </p:pic>
          <p:pic>
            <p:nvPicPr>
              <p:cNvPr id="64" name="Image 63">
                <a:extLst>
                  <a:ext uri="{FF2B5EF4-FFF2-40B4-BE49-F238E27FC236}">
                    <a16:creationId xmlns:a16="http://schemas.microsoft.com/office/drawing/2014/main" id="{3F560E67-E34C-E93A-FF73-1A02DBB17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08" y="6745622"/>
                <a:ext cx="2075379" cy="2157204"/>
              </a:xfrm>
              <a:prstGeom prst="rect">
                <a:avLst/>
              </a:prstGeom>
            </p:spPr>
          </p:pic>
        </p:grp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915C07D6-5484-C506-4167-B0743E6C4AC8}"/>
              </a:ext>
            </a:extLst>
          </p:cNvPr>
          <p:cNvGrpSpPr/>
          <p:nvPr/>
        </p:nvGrpSpPr>
        <p:grpSpPr>
          <a:xfrm>
            <a:off x="7475935" y="1536359"/>
            <a:ext cx="2015398" cy="2853466"/>
            <a:chOff x="7475935" y="1536359"/>
            <a:chExt cx="2015398" cy="2853466"/>
          </a:xfrm>
        </p:grpSpPr>
        <p:sp>
          <p:nvSpPr>
            <p:cNvPr id="11" name="Flèche : bas 10">
              <a:extLst>
                <a:ext uri="{FF2B5EF4-FFF2-40B4-BE49-F238E27FC236}">
                  <a16:creationId xmlns:a16="http://schemas.microsoft.com/office/drawing/2014/main" id="{0D869709-B993-BBFE-E409-5773623CEFD1}"/>
                </a:ext>
              </a:extLst>
            </p:cNvPr>
            <p:cNvSpPr/>
            <p:nvPr/>
          </p:nvSpPr>
          <p:spPr>
            <a:xfrm>
              <a:off x="8107336" y="3369546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F5FDEE53-0643-0446-E733-0874B157A51F}"/>
                </a:ext>
              </a:extLst>
            </p:cNvPr>
            <p:cNvSpPr/>
            <p:nvPr/>
          </p:nvSpPr>
          <p:spPr>
            <a:xfrm>
              <a:off x="7475935" y="1536359"/>
              <a:ext cx="1980000" cy="19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A6AEBCC8-B874-12D5-ED2C-611760CF9E19}"/>
                </a:ext>
              </a:extLst>
            </p:cNvPr>
            <p:cNvGrpSpPr/>
            <p:nvPr/>
          </p:nvGrpSpPr>
          <p:grpSpPr>
            <a:xfrm>
              <a:off x="7475935" y="2013357"/>
              <a:ext cx="2015398" cy="1015663"/>
              <a:chOff x="672008" y="6745622"/>
              <a:chExt cx="3929808" cy="2157204"/>
            </a:xfrm>
          </p:grpSpPr>
          <p:pic>
            <p:nvPicPr>
              <p:cNvPr id="66" name="Image 65">
                <a:extLst>
                  <a:ext uri="{FF2B5EF4-FFF2-40B4-BE49-F238E27FC236}">
                    <a16:creationId xmlns:a16="http://schemas.microsoft.com/office/drawing/2014/main" id="{ED22F599-464F-22C7-DD42-2CC3E4E6A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24944" y="6745622"/>
                <a:ext cx="1676872" cy="2157204"/>
              </a:xfrm>
              <a:prstGeom prst="rect">
                <a:avLst/>
              </a:prstGeom>
            </p:spPr>
          </p:pic>
          <p:pic>
            <p:nvPicPr>
              <p:cNvPr id="67" name="Image 66">
                <a:extLst>
                  <a:ext uri="{FF2B5EF4-FFF2-40B4-BE49-F238E27FC236}">
                    <a16:creationId xmlns:a16="http://schemas.microsoft.com/office/drawing/2014/main" id="{1F440D70-B684-11D2-03B2-0D7D65BA6F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08" y="6745622"/>
                <a:ext cx="2075379" cy="2157204"/>
              </a:xfrm>
              <a:prstGeom prst="rect">
                <a:avLst/>
              </a:prstGeom>
            </p:spPr>
          </p:pic>
        </p:grp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B5E5AA03-971F-9958-4220-E2AA0C942024}"/>
              </a:ext>
            </a:extLst>
          </p:cNvPr>
          <p:cNvGrpSpPr/>
          <p:nvPr/>
        </p:nvGrpSpPr>
        <p:grpSpPr>
          <a:xfrm>
            <a:off x="7567434" y="4488505"/>
            <a:ext cx="1998637" cy="1980000"/>
            <a:chOff x="7567434" y="4488505"/>
            <a:chExt cx="1998637" cy="1980000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3C1DF2F-18F9-3593-8390-9467707C2CD6}"/>
                </a:ext>
              </a:extLst>
            </p:cNvPr>
            <p:cNvSpPr/>
            <p:nvPr/>
          </p:nvSpPr>
          <p:spPr>
            <a:xfrm>
              <a:off x="7586071" y="4488505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693A3E8A-8627-61BD-598B-92A5C3FA756B}"/>
                </a:ext>
              </a:extLst>
            </p:cNvPr>
            <p:cNvGrpSpPr/>
            <p:nvPr/>
          </p:nvGrpSpPr>
          <p:grpSpPr>
            <a:xfrm>
              <a:off x="7567434" y="4938293"/>
              <a:ext cx="1945483" cy="1058238"/>
              <a:chOff x="2624105" y="4808984"/>
              <a:chExt cx="4053054" cy="2157204"/>
            </a:xfrm>
          </p:grpSpPr>
          <p:pic>
            <p:nvPicPr>
              <p:cNvPr id="69" name="Image 68">
                <a:extLst>
                  <a:ext uri="{FF2B5EF4-FFF2-40B4-BE49-F238E27FC236}">
                    <a16:creationId xmlns:a16="http://schemas.microsoft.com/office/drawing/2014/main" id="{7922412D-35C0-4C95-239A-486902205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41168" y="4808984"/>
                <a:ext cx="1735991" cy="2157204"/>
              </a:xfrm>
              <a:prstGeom prst="rect">
                <a:avLst/>
              </a:prstGeom>
            </p:spPr>
          </p:pic>
          <p:pic>
            <p:nvPicPr>
              <p:cNvPr id="70" name="Image 69">
                <a:extLst>
                  <a:ext uri="{FF2B5EF4-FFF2-40B4-BE49-F238E27FC236}">
                    <a16:creationId xmlns:a16="http://schemas.microsoft.com/office/drawing/2014/main" id="{7881B810-823C-6010-89B8-B0C4572628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105" y="4808984"/>
                <a:ext cx="2075379" cy="2157204"/>
              </a:xfrm>
              <a:prstGeom prst="rect">
                <a:avLst/>
              </a:prstGeom>
            </p:spPr>
          </p:pic>
        </p:grp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26B33BE5-7791-6069-7C94-632327532ED8}"/>
              </a:ext>
            </a:extLst>
          </p:cNvPr>
          <p:cNvGrpSpPr/>
          <p:nvPr/>
        </p:nvGrpSpPr>
        <p:grpSpPr>
          <a:xfrm>
            <a:off x="424075" y="1981267"/>
            <a:ext cx="1945483" cy="1058238"/>
            <a:chOff x="2624105" y="4808984"/>
            <a:chExt cx="4053054" cy="2157204"/>
          </a:xfrm>
        </p:grpSpPr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DD3A18E3-6991-16E0-1A6F-A2436BF23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41168" y="4808984"/>
              <a:ext cx="1735991" cy="2157204"/>
            </a:xfrm>
            <a:prstGeom prst="rect">
              <a:avLst/>
            </a:prstGeom>
          </p:spPr>
        </p:pic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EE595E09-EB12-FFFF-FA69-A8036685B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105" y="4808984"/>
              <a:ext cx="2075379" cy="2157204"/>
            </a:xfrm>
            <a:prstGeom prst="rect">
              <a:avLst/>
            </a:prstGeom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6D0AC22-512B-50B7-0014-C18E41B3F9EE}"/>
              </a:ext>
            </a:extLst>
          </p:cNvPr>
          <p:cNvGrpSpPr/>
          <p:nvPr/>
        </p:nvGrpSpPr>
        <p:grpSpPr>
          <a:xfrm>
            <a:off x="339472" y="4494160"/>
            <a:ext cx="1988862" cy="1980000"/>
            <a:chOff x="339472" y="4494160"/>
            <a:chExt cx="1988862" cy="1980000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726BBDFB-CF19-6F00-AB77-5DEA65980B2B}"/>
                </a:ext>
              </a:extLst>
            </p:cNvPr>
            <p:cNvSpPr/>
            <p:nvPr/>
          </p:nvSpPr>
          <p:spPr>
            <a:xfrm>
              <a:off x="339472" y="4494160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2DF90269-EE73-0770-BD9B-6176F0381BD0}"/>
                </a:ext>
              </a:extLst>
            </p:cNvPr>
            <p:cNvGrpSpPr/>
            <p:nvPr/>
          </p:nvGrpSpPr>
          <p:grpSpPr>
            <a:xfrm>
              <a:off x="348334" y="5014902"/>
              <a:ext cx="1980000" cy="981629"/>
              <a:chOff x="836712" y="5889032"/>
              <a:chExt cx="4330747" cy="2157276"/>
            </a:xfrm>
          </p:grpSpPr>
          <p:pic>
            <p:nvPicPr>
              <p:cNvPr id="75" name="Image 74">
                <a:extLst>
                  <a:ext uri="{FF2B5EF4-FFF2-40B4-BE49-F238E27FC236}">
                    <a16:creationId xmlns:a16="http://schemas.microsoft.com/office/drawing/2014/main" id="{1FEBAFFD-FCB0-F300-AA14-9350881FC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76" name="Image 75">
                <a:extLst>
                  <a:ext uri="{FF2B5EF4-FFF2-40B4-BE49-F238E27FC236}">
                    <a16:creationId xmlns:a16="http://schemas.microsoft.com/office/drawing/2014/main" id="{9B41618C-5973-E914-C45D-00C04D3FF1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0F0C9951-EAD5-466D-AD4A-ACE4C5009E50}"/>
              </a:ext>
            </a:extLst>
          </p:cNvPr>
          <p:cNvGrpSpPr/>
          <p:nvPr/>
        </p:nvGrpSpPr>
        <p:grpSpPr>
          <a:xfrm>
            <a:off x="925138" y="48934"/>
            <a:ext cx="10325100" cy="1015663"/>
            <a:chOff x="933450" y="131595"/>
            <a:chExt cx="10325100" cy="1015663"/>
          </a:xfrm>
        </p:grpSpPr>
        <p:sp>
          <p:nvSpPr>
            <p:cNvPr id="83" name="Flèche : pentagone 82">
              <a:extLst>
                <a:ext uri="{FF2B5EF4-FFF2-40B4-BE49-F238E27FC236}">
                  <a16:creationId xmlns:a16="http://schemas.microsoft.com/office/drawing/2014/main" id="{A8EE6DCC-3034-4FA9-A6CF-D41AFCD25951}"/>
                </a:ext>
              </a:extLst>
            </p:cNvPr>
            <p:cNvSpPr/>
            <p:nvPr/>
          </p:nvSpPr>
          <p:spPr>
            <a:xfrm>
              <a:off x="933450" y="225090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F9F7C3FB-0DE4-4346-AED9-17F5F5E5AC0F}"/>
                </a:ext>
              </a:extLst>
            </p:cNvPr>
            <p:cNvSpPr txBox="1"/>
            <p:nvPr/>
          </p:nvSpPr>
          <p:spPr>
            <a:xfrm>
              <a:off x="2662237" y="13159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4C383F38-C5B6-4630-B374-F9423B43F4F7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86" name="Étoile : 5 branches 85">
                <a:extLst>
                  <a:ext uri="{FF2B5EF4-FFF2-40B4-BE49-F238E27FC236}">
                    <a16:creationId xmlns:a16="http://schemas.microsoft.com/office/drawing/2014/main" id="{9355B45C-EB85-4452-B4EC-95529D0FAC7E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Étoile : 5 branches 86">
                <a:extLst>
                  <a:ext uri="{FF2B5EF4-FFF2-40B4-BE49-F238E27FC236}">
                    <a16:creationId xmlns:a16="http://schemas.microsoft.com/office/drawing/2014/main" id="{BD35E12B-C607-4DC4-9EBE-63820A17CA2D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Étoile : 5 branches 87">
                <a:extLst>
                  <a:ext uri="{FF2B5EF4-FFF2-40B4-BE49-F238E27FC236}">
                    <a16:creationId xmlns:a16="http://schemas.microsoft.com/office/drawing/2014/main" id="{E6A54279-33E8-4871-BB34-6A0C0FAD04B9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89" name="ZoneTexte 88">
            <a:extLst>
              <a:ext uri="{FF2B5EF4-FFF2-40B4-BE49-F238E27FC236}">
                <a16:creationId xmlns:a16="http://schemas.microsoft.com/office/drawing/2014/main" id="{DC9F6D5A-F906-4C06-816A-74832382933C}"/>
              </a:ext>
            </a:extLst>
          </p:cNvPr>
          <p:cNvSpPr txBox="1"/>
          <p:nvPr/>
        </p:nvSpPr>
        <p:spPr>
          <a:xfrm>
            <a:off x="949356" y="999088"/>
            <a:ext cx="98791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trouve le nombre suivant.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Say the </a:t>
            </a:r>
            <a:r>
              <a:rPr lang="fr-FR" b="1" dirty="0" err="1">
                <a:latin typeface="Acceseditionsscript Normal" panose="00000500000000000000" pitchFamily="50" charset="0"/>
              </a:rPr>
              <a:t>next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number</a:t>
            </a:r>
            <a:r>
              <a:rPr lang="fr-FR" b="1" dirty="0">
                <a:latin typeface="Acceseditionsscript Normal" panose="00000500000000000000" pitchFamily="50" charset="0"/>
              </a:rPr>
              <a:t> ( ... </a:t>
            </a:r>
            <a:r>
              <a:rPr lang="fr-FR" b="1" u="sng" dirty="0" err="1">
                <a:latin typeface="Acceseditionsscript Normal" panose="00000500000000000000" pitchFamily="50" charset="0"/>
              </a:rPr>
              <a:t>then</a:t>
            </a:r>
            <a:r>
              <a:rPr lang="fr-FR" b="1" dirty="0">
                <a:latin typeface="Acceseditionsscript Normal" panose="00000500000000000000" pitchFamily="50" charset="0"/>
              </a:rPr>
              <a:t> ... ).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80034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6CF8C525-8D45-4730-AD54-24D5C32E4F9C}"/>
              </a:ext>
            </a:extLst>
          </p:cNvPr>
          <p:cNvSpPr/>
          <p:nvPr/>
        </p:nvSpPr>
        <p:spPr>
          <a:xfrm>
            <a:off x="9854984" y="38333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D334A452-CA53-40B0-81C1-E4828E2BCC0E}"/>
              </a:ext>
            </a:extLst>
          </p:cNvPr>
          <p:cNvSpPr/>
          <p:nvPr/>
        </p:nvSpPr>
        <p:spPr>
          <a:xfrm>
            <a:off x="10367384" y="38742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B2854B9-8635-4D9E-B8EF-8E5E660E5546}"/>
              </a:ext>
            </a:extLst>
          </p:cNvPr>
          <p:cNvSpPr txBox="1"/>
          <p:nvPr/>
        </p:nvSpPr>
        <p:spPr>
          <a:xfrm>
            <a:off x="0" y="5637928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latin typeface="Acceseditionsscript Normal" panose="00000500000000000000" pitchFamily="50" charset="0"/>
              </a:rPr>
              <a:t>JEU 1</a:t>
            </a:r>
          </a:p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</a:t>
            </a:r>
            <a:r>
              <a:rPr lang="fr-FR" b="1" dirty="0">
                <a:latin typeface="Acceseditionsscript Normal" panose="00000500000000000000" pitchFamily="50" charset="0"/>
              </a:rPr>
              <a:t>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>
                <a:latin typeface="Acceseditionsscript Normal" panose="00000500000000000000" pitchFamily="50" charset="0"/>
              </a:rPr>
              <a:t>Count down </a:t>
            </a:r>
            <a:r>
              <a:rPr lang="fr-FR" b="1" dirty="0" err="1">
                <a:latin typeface="Acceseditionsscript Normal" panose="00000500000000000000" pitchFamily="50" charset="0"/>
              </a:rPr>
              <a:t>from</a:t>
            </a:r>
            <a:r>
              <a:rPr lang="fr-FR" b="1" dirty="0">
                <a:latin typeface="Acceseditionsscript Normal" panose="00000500000000000000" pitchFamily="50" charset="0"/>
              </a:rPr>
              <a:t> 3</a:t>
            </a:r>
            <a:r>
              <a:rPr lang="en-GB" b="1" dirty="0">
                <a:latin typeface="Acceseditionsscript Normal" panose="00000500000000000000" pitchFamily="50" charset="0"/>
              </a:rPr>
              <a:t>. </a:t>
            </a: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« </a:t>
            </a:r>
            <a:r>
              <a:rPr lang="fr-FR" i="1" dirty="0" err="1">
                <a:latin typeface="Acceseditionsscript Normal" panose="00000500000000000000" pitchFamily="50" charset="0"/>
              </a:rPr>
              <a:t>Three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, one, </a:t>
            </a:r>
            <a:r>
              <a:rPr lang="fr-FR" i="1" dirty="0" err="1">
                <a:latin typeface="Acceseditionsscript Normal" panose="00000500000000000000" pitchFamily="50" charset="0"/>
              </a:rPr>
              <a:t>zero</a:t>
            </a:r>
            <a:r>
              <a:rPr lang="fr-FR" i="1" dirty="0">
                <a:latin typeface="Acceseditionsscript Normal" panose="00000500000000000000" pitchFamily="50" charset="0"/>
              </a:rPr>
              <a:t>. »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D7D96E6-2A79-4DF8-A1E0-D32B9F15C0B7}"/>
              </a:ext>
            </a:extLst>
          </p:cNvPr>
          <p:cNvSpPr txBox="1"/>
          <p:nvPr/>
        </p:nvSpPr>
        <p:spPr>
          <a:xfrm>
            <a:off x="6096000" y="5655858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latin typeface="Acceseditionsscript Normal" panose="00000500000000000000" pitchFamily="50" charset="0"/>
              </a:rPr>
              <a:t>JEU 2</a:t>
            </a:r>
          </a:p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</a:t>
            </a:r>
            <a:r>
              <a:rPr lang="fr-FR" b="1" dirty="0">
                <a:latin typeface="Acceseditionsscript Normal" panose="00000500000000000000" pitchFamily="50" charset="0"/>
              </a:rPr>
              <a:t> « </a:t>
            </a:r>
            <a:r>
              <a:rPr lang="en-GB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play</a:t>
            </a:r>
            <a:r>
              <a:rPr lang="fr-FR" b="1" dirty="0">
                <a:latin typeface="Acceseditionsscript Normal" panose="00000500000000000000" pitchFamily="50" charset="0"/>
              </a:rPr>
              <a:t> ‘the ferret </a:t>
            </a:r>
            <a:r>
              <a:rPr lang="fr-FR" b="1" dirty="0" err="1">
                <a:latin typeface="Acceseditionsscript Normal" panose="00000500000000000000" pitchFamily="50" charset="0"/>
              </a:rPr>
              <a:t>game</a:t>
            </a:r>
            <a:r>
              <a:rPr lang="fr-FR" b="1" dirty="0">
                <a:latin typeface="Acceseditionsscript Normal" panose="00000500000000000000" pitchFamily="50" charset="0"/>
              </a:rPr>
              <a:t>’: 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count </a:t>
            </a:r>
            <a:r>
              <a:rPr lang="fr-FR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one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>
                <a:solidFill>
                  <a:srgbClr val="FFC000"/>
                </a:solidFill>
                <a:latin typeface="Acceseditionsscript Normal" panose="00000500000000000000" pitchFamily="50" charset="0"/>
              </a:rPr>
              <a:t>by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>
                <a:solidFill>
                  <a:srgbClr val="FFFF00"/>
                </a:solidFill>
                <a:latin typeface="Acceseditionsscript Normal" panose="00000500000000000000" pitchFamily="50" charset="0"/>
              </a:rPr>
              <a:t>one</a:t>
            </a:r>
            <a:r>
              <a:rPr lang="fr-FR" b="1" dirty="0">
                <a:latin typeface="Acceseditionsscript Normal" panose="00000500000000000000" pitchFamily="50" charset="0"/>
              </a:rPr>
              <a:t> 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« </a:t>
            </a:r>
            <a:r>
              <a:rPr lang="fr-FR" i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One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solidFill>
                  <a:srgbClr val="FFC000"/>
                </a:solidFill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solidFill>
                  <a:srgbClr val="FFFF00"/>
                </a:solidFill>
                <a:latin typeface="Acceseditionsscript Normal" panose="00000500000000000000" pitchFamily="50" charset="0"/>
              </a:rPr>
              <a:t>three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>
                <a:solidFill>
                  <a:srgbClr val="92D050"/>
                </a:solidFill>
                <a:latin typeface="Acceseditionsscript Normal" panose="00000500000000000000" pitchFamily="50" charset="0"/>
              </a:rPr>
              <a:t>four</a:t>
            </a:r>
            <a:r>
              <a:rPr lang="fr-FR" i="1" dirty="0">
                <a:latin typeface="Acceseditionsscript Normal" panose="00000500000000000000" pitchFamily="50" charset="0"/>
              </a:rPr>
              <a:t>, (...) » </a:t>
            </a:r>
          </a:p>
        </p:txBody>
      </p:sp>
    </p:spTree>
    <p:extLst>
      <p:ext uri="{BB962C8B-B14F-4D97-AF65-F5344CB8AC3E}">
        <p14:creationId xmlns:p14="http://schemas.microsoft.com/office/powerpoint/2010/main" val="363326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èche : virage 19">
            <a:extLst>
              <a:ext uri="{FF2B5EF4-FFF2-40B4-BE49-F238E27FC236}">
                <a16:creationId xmlns:a16="http://schemas.microsoft.com/office/drawing/2014/main" id="{BF4F642F-21DF-3AA6-D2E2-0DDB47B32BC1}"/>
              </a:ext>
            </a:extLst>
          </p:cNvPr>
          <p:cNvSpPr/>
          <p:nvPr/>
        </p:nvSpPr>
        <p:spPr>
          <a:xfrm rot="10800000">
            <a:off x="2138364" y="4439632"/>
            <a:ext cx="7191375" cy="1449423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AF05014-628D-CD7E-2EFE-CF669E120FA6}"/>
              </a:ext>
            </a:extLst>
          </p:cNvPr>
          <p:cNvSpPr/>
          <p:nvPr/>
        </p:nvSpPr>
        <p:spPr>
          <a:xfrm>
            <a:off x="3438526" y="2601947"/>
            <a:ext cx="1828800" cy="18573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CE59D01-4BA2-D6D5-1A60-3D3437B85D92}"/>
              </a:ext>
            </a:extLst>
          </p:cNvPr>
          <p:cNvSpPr/>
          <p:nvPr/>
        </p:nvSpPr>
        <p:spPr>
          <a:xfrm>
            <a:off x="5862638" y="2601947"/>
            <a:ext cx="1828800" cy="18573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5A91B4-1549-8341-E4C5-02BB2E9497ED}"/>
              </a:ext>
            </a:extLst>
          </p:cNvPr>
          <p:cNvSpPr txBox="1"/>
          <p:nvPr/>
        </p:nvSpPr>
        <p:spPr>
          <a:xfrm>
            <a:off x="3857626" y="2745804"/>
            <a:ext cx="102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D43840-4B42-1F5C-4044-065DFBB429C5}"/>
              </a:ext>
            </a:extLst>
          </p:cNvPr>
          <p:cNvSpPr txBox="1"/>
          <p:nvPr/>
        </p:nvSpPr>
        <p:spPr>
          <a:xfrm>
            <a:off x="6262688" y="2745804"/>
            <a:ext cx="102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A83419C-2733-DFF7-5EA9-6E46A6386314}"/>
              </a:ext>
            </a:extLst>
          </p:cNvPr>
          <p:cNvSpPr/>
          <p:nvPr/>
        </p:nvSpPr>
        <p:spPr>
          <a:xfrm>
            <a:off x="8286750" y="2601947"/>
            <a:ext cx="1828800" cy="18573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037A36-55C6-80E4-7ED7-93EB08F80481}"/>
              </a:ext>
            </a:extLst>
          </p:cNvPr>
          <p:cNvSpPr txBox="1"/>
          <p:nvPr/>
        </p:nvSpPr>
        <p:spPr>
          <a:xfrm>
            <a:off x="8686799" y="2726115"/>
            <a:ext cx="102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7FE525-5BEF-6F11-EC56-A34A42E8EF14}"/>
              </a:ext>
            </a:extLst>
          </p:cNvPr>
          <p:cNvSpPr/>
          <p:nvPr/>
        </p:nvSpPr>
        <p:spPr>
          <a:xfrm>
            <a:off x="1204914" y="2601947"/>
            <a:ext cx="1828800" cy="18573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2899D5D-98A3-75A7-B562-45EFF3396D1E}"/>
              </a:ext>
            </a:extLst>
          </p:cNvPr>
          <p:cNvSpPr txBox="1"/>
          <p:nvPr/>
        </p:nvSpPr>
        <p:spPr>
          <a:xfrm>
            <a:off x="1624014" y="2745804"/>
            <a:ext cx="102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Acceseditionsscript Normal" panose="00000500000000000000" pitchFamily="50" charset="0"/>
              </a:rPr>
              <a:t>0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081A4D28-3B97-4378-BA35-B414CCF821D7}"/>
              </a:ext>
            </a:extLst>
          </p:cNvPr>
          <p:cNvGrpSpPr/>
          <p:nvPr/>
        </p:nvGrpSpPr>
        <p:grpSpPr>
          <a:xfrm>
            <a:off x="933450" y="152636"/>
            <a:ext cx="10325100" cy="1015663"/>
            <a:chOff x="933450" y="230355"/>
            <a:chExt cx="10325100" cy="1015663"/>
          </a:xfrm>
        </p:grpSpPr>
        <p:sp>
          <p:nvSpPr>
            <p:cNvPr id="28" name="Flèche : pentagone 27">
              <a:extLst>
                <a:ext uri="{FF2B5EF4-FFF2-40B4-BE49-F238E27FC236}">
                  <a16:creationId xmlns:a16="http://schemas.microsoft.com/office/drawing/2014/main" id="{EFEAA261-66C1-4AA3-8E25-B6160C9B5431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1D9A28D-A059-4922-8DAA-EF26D026C98A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6A3D032E-EC18-447E-A930-E22C846AA1AA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31" name="Étoile : 5 branches 30">
                <a:extLst>
                  <a:ext uri="{FF2B5EF4-FFF2-40B4-BE49-F238E27FC236}">
                    <a16:creationId xmlns:a16="http://schemas.microsoft.com/office/drawing/2014/main" id="{1B6426A8-CFCF-44D9-A31A-56C77EDB0926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Étoile : 5 branches 31">
                <a:extLst>
                  <a:ext uri="{FF2B5EF4-FFF2-40B4-BE49-F238E27FC236}">
                    <a16:creationId xmlns:a16="http://schemas.microsoft.com/office/drawing/2014/main" id="{52090874-06AE-4162-AC9F-A106B3109731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33D60B23-B3AA-416B-8F9D-AC677DCDD6F8}"/>
              </a:ext>
            </a:extLst>
          </p:cNvPr>
          <p:cNvSpPr txBox="1"/>
          <p:nvPr/>
        </p:nvSpPr>
        <p:spPr>
          <a:xfrm>
            <a:off x="933450" y="1174119"/>
            <a:ext cx="99379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récite collectivement la comptine à rebours à partir de 3.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>
                <a:latin typeface="Acceseditionsscript Normal" panose="00000500000000000000" pitchFamily="50" charset="0"/>
              </a:rPr>
              <a:t>Count down </a:t>
            </a:r>
            <a:r>
              <a:rPr lang="fr-FR" b="1" dirty="0" err="1">
                <a:latin typeface="Acceseditionsscript Normal" panose="00000500000000000000" pitchFamily="50" charset="0"/>
              </a:rPr>
              <a:t>from</a:t>
            </a:r>
            <a:r>
              <a:rPr lang="fr-FR" b="1" dirty="0">
                <a:latin typeface="Acceseditionsscript Normal" panose="00000500000000000000" pitchFamily="50" charset="0"/>
              </a:rPr>
              <a:t> 3</a:t>
            </a:r>
            <a:r>
              <a:rPr lang="en-GB" b="1" dirty="0">
                <a:latin typeface="Acceseditionsscript Normal" panose="00000500000000000000" pitchFamily="50" charset="0"/>
              </a:rPr>
              <a:t>. »</a:t>
            </a:r>
          </a:p>
        </p:txBody>
      </p:sp>
    </p:spTree>
    <p:extLst>
      <p:ext uri="{BB962C8B-B14F-4D97-AF65-F5344CB8AC3E}">
        <p14:creationId xmlns:p14="http://schemas.microsoft.com/office/powerpoint/2010/main" val="21470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>
            <a:extLst>
              <a:ext uri="{FF2B5EF4-FFF2-40B4-BE49-F238E27FC236}">
                <a16:creationId xmlns:a16="http://schemas.microsoft.com/office/drawing/2014/main" id="{4F57A03F-EEEF-55C4-9B76-59C87A04F283}"/>
              </a:ext>
            </a:extLst>
          </p:cNvPr>
          <p:cNvSpPr/>
          <p:nvPr/>
        </p:nvSpPr>
        <p:spPr>
          <a:xfrm>
            <a:off x="210536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CC57CE3-3853-4CB2-396E-2DF1193C4B09}"/>
              </a:ext>
            </a:extLst>
          </p:cNvPr>
          <p:cNvSpPr/>
          <p:nvPr/>
        </p:nvSpPr>
        <p:spPr>
          <a:xfrm>
            <a:off x="311332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16E0110-48AB-6CD3-1677-536E35098546}"/>
              </a:ext>
            </a:extLst>
          </p:cNvPr>
          <p:cNvSpPr/>
          <p:nvPr/>
        </p:nvSpPr>
        <p:spPr>
          <a:xfrm>
            <a:off x="412129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59CD8A1-E17D-5A44-3941-4A9E2CFFE699}"/>
              </a:ext>
            </a:extLst>
          </p:cNvPr>
          <p:cNvSpPr/>
          <p:nvPr/>
        </p:nvSpPr>
        <p:spPr>
          <a:xfrm>
            <a:off x="5129258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5E3ED92-FD2C-7CAD-CB16-39D3DCFFD152}"/>
              </a:ext>
            </a:extLst>
          </p:cNvPr>
          <p:cNvSpPr/>
          <p:nvPr/>
        </p:nvSpPr>
        <p:spPr>
          <a:xfrm>
            <a:off x="6137224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9E13C23-1DA3-A5F7-46FF-A8C43EAF654B}"/>
              </a:ext>
            </a:extLst>
          </p:cNvPr>
          <p:cNvSpPr/>
          <p:nvPr/>
        </p:nvSpPr>
        <p:spPr>
          <a:xfrm>
            <a:off x="714519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8C792FB-20DD-BAEB-C6CD-EDF80802EC58}"/>
              </a:ext>
            </a:extLst>
          </p:cNvPr>
          <p:cNvSpPr/>
          <p:nvPr/>
        </p:nvSpPr>
        <p:spPr>
          <a:xfrm>
            <a:off x="815315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5C9725B-D990-ED80-CD9C-DE2CCA2D796D}"/>
              </a:ext>
            </a:extLst>
          </p:cNvPr>
          <p:cNvSpPr/>
          <p:nvPr/>
        </p:nvSpPr>
        <p:spPr>
          <a:xfrm>
            <a:off x="916112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A72FEBC-9505-DC77-0820-381079B2B133}"/>
              </a:ext>
            </a:extLst>
          </p:cNvPr>
          <p:cNvSpPr/>
          <p:nvPr/>
        </p:nvSpPr>
        <p:spPr>
          <a:xfrm>
            <a:off x="1017567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D25FF6E-52CB-CAFD-E4D3-8C55D3B8BB23}"/>
              </a:ext>
            </a:extLst>
          </p:cNvPr>
          <p:cNvSpPr/>
          <p:nvPr/>
        </p:nvSpPr>
        <p:spPr>
          <a:xfrm>
            <a:off x="109081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5E3F72E4-8A2C-A017-7F4F-38213F98C5CB}"/>
              </a:ext>
            </a:extLst>
          </p:cNvPr>
          <p:cNvSpPr/>
          <p:nvPr/>
        </p:nvSpPr>
        <p:spPr>
          <a:xfrm>
            <a:off x="210536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C5EC544-E710-C421-B817-B048F4CF3533}"/>
              </a:ext>
            </a:extLst>
          </p:cNvPr>
          <p:cNvSpPr/>
          <p:nvPr/>
        </p:nvSpPr>
        <p:spPr>
          <a:xfrm>
            <a:off x="311332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831AB94-0D05-93FF-287D-25DA3DAE10FB}"/>
              </a:ext>
            </a:extLst>
          </p:cNvPr>
          <p:cNvSpPr/>
          <p:nvPr/>
        </p:nvSpPr>
        <p:spPr>
          <a:xfrm>
            <a:off x="412129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3C92EA2-70E2-0945-2615-299D4EFC194E}"/>
              </a:ext>
            </a:extLst>
          </p:cNvPr>
          <p:cNvSpPr/>
          <p:nvPr/>
        </p:nvSpPr>
        <p:spPr>
          <a:xfrm>
            <a:off x="5129258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A6A2BF96-74EC-BBD4-999B-1F5814D3549A}"/>
              </a:ext>
            </a:extLst>
          </p:cNvPr>
          <p:cNvSpPr/>
          <p:nvPr/>
        </p:nvSpPr>
        <p:spPr>
          <a:xfrm>
            <a:off x="6137224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FC612E2F-6DDF-4D94-81CA-AA65BF396B0F}"/>
              </a:ext>
            </a:extLst>
          </p:cNvPr>
          <p:cNvSpPr/>
          <p:nvPr/>
        </p:nvSpPr>
        <p:spPr>
          <a:xfrm>
            <a:off x="714519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186EC90-BAE1-E2B8-3CB2-EA7DFDD164BB}"/>
              </a:ext>
            </a:extLst>
          </p:cNvPr>
          <p:cNvSpPr/>
          <p:nvPr/>
        </p:nvSpPr>
        <p:spPr>
          <a:xfrm>
            <a:off x="815315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3301DAF-07C2-6AAB-EB48-56320CE74F33}"/>
              </a:ext>
            </a:extLst>
          </p:cNvPr>
          <p:cNvSpPr/>
          <p:nvPr/>
        </p:nvSpPr>
        <p:spPr>
          <a:xfrm>
            <a:off x="916112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2DC2F82C-4F1D-E087-9DB8-69115F2E5EBB}"/>
              </a:ext>
            </a:extLst>
          </p:cNvPr>
          <p:cNvSpPr/>
          <p:nvPr/>
        </p:nvSpPr>
        <p:spPr>
          <a:xfrm>
            <a:off x="1017567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DF560836-6252-B3D8-F3D3-F9B3E381B0AF}"/>
              </a:ext>
            </a:extLst>
          </p:cNvPr>
          <p:cNvSpPr/>
          <p:nvPr/>
        </p:nvSpPr>
        <p:spPr>
          <a:xfrm>
            <a:off x="109081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C853547-5273-F426-0EF1-8ABB324A0CEE}"/>
              </a:ext>
            </a:extLst>
          </p:cNvPr>
          <p:cNvSpPr/>
          <p:nvPr/>
        </p:nvSpPr>
        <p:spPr>
          <a:xfrm>
            <a:off x="210536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E074530-CFEB-1103-FF8B-D03D8896BB5B}"/>
              </a:ext>
            </a:extLst>
          </p:cNvPr>
          <p:cNvSpPr/>
          <p:nvPr/>
        </p:nvSpPr>
        <p:spPr>
          <a:xfrm>
            <a:off x="311332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72400CC-0E38-1A2E-38D2-427EC8AE7793}"/>
              </a:ext>
            </a:extLst>
          </p:cNvPr>
          <p:cNvSpPr/>
          <p:nvPr/>
        </p:nvSpPr>
        <p:spPr>
          <a:xfrm>
            <a:off x="412129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4A1D477-94AA-5737-BF98-449DC6C03DD4}"/>
              </a:ext>
            </a:extLst>
          </p:cNvPr>
          <p:cNvSpPr/>
          <p:nvPr/>
        </p:nvSpPr>
        <p:spPr>
          <a:xfrm>
            <a:off x="5129258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4F3D129-6808-2CC8-EE04-408B8BD56A80}"/>
              </a:ext>
            </a:extLst>
          </p:cNvPr>
          <p:cNvSpPr/>
          <p:nvPr/>
        </p:nvSpPr>
        <p:spPr>
          <a:xfrm>
            <a:off x="6137224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22774CAF-9F62-7847-177E-8C528288EB1B}"/>
              </a:ext>
            </a:extLst>
          </p:cNvPr>
          <p:cNvSpPr/>
          <p:nvPr/>
        </p:nvSpPr>
        <p:spPr>
          <a:xfrm>
            <a:off x="714519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3F478744-5CC1-9D54-F4BD-E32A271C1EE4}"/>
              </a:ext>
            </a:extLst>
          </p:cNvPr>
          <p:cNvSpPr/>
          <p:nvPr/>
        </p:nvSpPr>
        <p:spPr>
          <a:xfrm>
            <a:off x="815315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2EA2AF77-2910-F3EB-0DE9-B461D81E0CE5}"/>
              </a:ext>
            </a:extLst>
          </p:cNvPr>
          <p:cNvSpPr/>
          <p:nvPr/>
        </p:nvSpPr>
        <p:spPr>
          <a:xfrm>
            <a:off x="916112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BF3A04A-99ED-215E-8CAD-D5599267BE17}"/>
              </a:ext>
            </a:extLst>
          </p:cNvPr>
          <p:cNvSpPr/>
          <p:nvPr/>
        </p:nvSpPr>
        <p:spPr>
          <a:xfrm>
            <a:off x="1017567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058F41E-7BBE-FF68-93D2-C848475B3193}"/>
              </a:ext>
            </a:extLst>
          </p:cNvPr>
          <p:cNvSpPr/>
          <p:nvPr/>
        </p:nvSpPr>
        <p:spPr>
          <a:xfrm>
            <a:off x="1090812" y="535951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12AB1E7-6F7B-9A66-B6B2-AE8EA65F4C7E}"/>
              </a:ext>
            </a:extLst>
          </p:cNvPr>
          <p:cNvSpPr txBox="1"/>
          <p:nvPr/>
        </p:nvSpPr>
        <p:spPr>
          <a:xfrm>
            <a:off x="2216628" y="2278352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3FB6EAA-10CE-896B-CE55-7321D8454B54}"/>
              </a:ext>
            </a:extLst>
          </p:cNvPr>
          <p:cNvSpPr txBox="1"/>
          <p:nvPr/>
        </p:nvSpPr>
        <p:spPr>
          <a:xfrm>
            <a:off x="3224594" y="2277208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E3C4A23-A076-9F20-AB9F-BD72989EC019}"/>
              </a:ext>
            </a:extLst>
          </p:cNvPr>
          <p:cNvSpPr txBox="1"/>
          <p:nvPr/>
        </p:nvSpPr>
        <p:spPr>
          <a:xfrm>
            <a:off x="4232560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C263C2F-2767-930A-AA0F-E9B276FD3AA2}"/>
              </a:ext>
            </a:extLst>
          </p:cNvPr>
          <p:cNvSpPr txBox="1"/>
          <p:nvPr/>
        </p:nvSpPr>
        <p:spPr>
          <a:xfrm>
            <a:off x="5240526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BE7E0E9B-B2FB-21D5-A470-6A0D83D01D49}"/>
              </a:ext>
            </a:extLst>
          </p:cNvPr>
          <p:cNvSpPr txBox="1"/>
          <p:nvPr/>
        </p:nvSpPr>
        <p:spPr>
          <a:xfrm>
            <a:off x="6248492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8E5B637-CCF5-3682-E15B-013BE1C31FCB}"/>
              </a:ext>
            </a:extLst>
          </p:cNvPr>
          <p:cNvSpPr txBox="1"/>
          <p:nvPr/>
        </p:nvSpPr>
        <p:spPr>
          <a:xfrm>
            <a:off x="7256458" y="2275039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A3DCBE8-E09A-D3C6-CD81-260792BE9682}"/>
              </a:ext>
            </a:extLst>
          </p:cNvPr>
          <p:cNvSpPr txBox="1"/>
          <p:nvPr/>
        </p:nvSpPr>
        <p:spPr>
          <a:xfrm>
            <a:off x="8264424" y="2275039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9335A1A3-09F7-2801-77F0-790E0EE5866A}"/>
              </a:ext>
            </a:extLst>
          </p:cNvPr>
          <p:cNvSpPr txBox="1"/>
          <p:nvPr/>
        </p:nvSpPr>
        <p:spPr>
          <a:xfrm>
            <a:off x="9272390" y="228466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76C0FE5-7156-A6B1-4CEA-6840A4633863}"/>
              </a:ext>
            </a:extLst>
          </p:cNvPr>
          <p:cNvSpPr txBox="1"/>
          <p:nvPr/>
        </p:nvSpPr>
        <p:spPr>
          <a:xfrm>
            <a:off x="10286938" y="228466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65ABD7D7-FF6D-114A-BEA1-F3D85ACBD0F7}"/>
              </a:ext>
            </a:extLst>
          </p:cNvPr>
          <p:cNvSpPr txBox="1"/>
          <p:nvPr/>
        </p:nvSpPr>
        <p:spPr>
          <a:xfrm>
            <a:off x="1090812" y="3342525"/>
            <a:ext cx="896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3DB7DAC-C8D4-1C4F-29C4-DBBF2F626F28}"/>
              </a:ext>
            </a:extLst>
          </p:cNvPr>
          <p:cNvSpPr txBox="1"/>
          <p:nvPr/>
        </p:nvSpPr>
        <p:spPr>
          <a:xfrm>
            <a:off x="2210046" y="3342525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BC90BAA-F5CD-7C2F-0C52-502C04182F83}"/>
              </a:ext>
            </a:extLst>
          </p:cNvPr>
          <p:cNvSpPr txBox="1"/>
          <p:nvPr/>
        </p:nvSpPr>
        <p:spPr>
          <a:xfrm>
            <a:off x="3172250" y="3369772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FD776E5-0E28-1D80-BF49-87E69116FE3F}"/>
              </a:ext>
            </a:extLst>
          </p:cNvPr>
          <p:cNvSpPr txBox="1"/>
          <p:nvPr/>
        </p:nvSpPr>
        <p:spPr>
          <a:xfrm>
            <a:off x="4180216" y="3342525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4D853E3-E52B-CA0E-DFD2-25B83164F597}"/>
              </a:ext>
            </a:extLst>
          </p:cNvPr>
          <p:cNvSpPr txBox="1"/>
          <p:nvPr/>
        </p:nvSpPr>
        <p:spPr>
          <a:xfrm>
            <a:off x="5188182" y="3368142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CCCFE94-C465-541A-2275-C7146B7DCA1B}"/>
              </a:ext>
            </a:extLst>
          </p:cNvPr>
          <p:cNvSpPr txBox="1"/>
          <p:nvPr/>
        </p:nvSpPr>
        <p:spPr>
          <a:xfrm>
            <a:off x="6192857" y="3342525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B0F3FCE-4E7A-1CBB-0534-AFA79943426E}"/>
              </a:ext>
            </a:extLst>
          </p:cNvPr>
          <p:cNvSpPr txBox="1"/>
          <p:nvPr/>
        </p:nvSpPr>
        <p:spPr>
          <a:xfrm>
            <a:off x="7204114" y="3336802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9D85CC96-C494-99B7-7DCD-F24D4B365DB9}"/>
              </a:ext>
            </a:extLst>
          </p:cNvPr>
          <p:cNvSpPr txBox="1"/>
          <p:nvPr/>
        </p:nvSpPr>
        <p:spPr>
          <a:xfrm>
            <a:off x="8214329" y="3354423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5F2C4C3-82B4-7902-F43F-0B041F7D6704}"/>
              </a:ext>
            </a:extLst>
          </p:cNvPr>
          <p:cNvSpPr txBox="1"/>
          <p:nvPr/>
        </p:nvSpPr>
        <p:spPr>
          <a:xfrm>
            <a:off x="9167704" y="3354423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AF2B52D-CFBD-9D1B-53C7-6DE09E7FCC6C}"/>
              </a:ext>
            </a:extLst>
          </p:cNvPr>
          <p:cNvSpPr txBox="1"/>
          <p:nvPr/>
        </p:nvSpPr>
        <p:spPr>
          <a:xfrm>
            <a:off x="10231303" y="3368142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A03B0993-817B-BEDD-3760-A49E311103C8}"/>
              </a:ext>
            </a:extLst>
          </p:cNvPr>
          <p:cNvSpPr txBox="1"/>
          <p:nvPr/>
        </p:nvSpPr>
        <p:spPr>
          <a:xfrm>
            <a:off x="1156823" y="4430153"/>
            <a:ext cx="79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6CFB6D2-9167-4641-457E-5B2B4AE800CF}"/>
              </a:ext>
            </a:extLst>
          </p:cNvPr>
          <p:cNvSpPr txBox="1"/>
          <p:nvPr/>
        </p:nvSpPr>
        <p:spPr>
          <a:xfrm>
            <a:off x="2171618" y="4430153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8B71ACF6-8AA8-325A-4D5B-DF1F4D73378F}"/>
              </a:ext>
            </a:extLst>
          </p:cNvPr>
          <p:cNvSpPr txBox="1"/>
          <p:nvPr/>
        </p:nvSpPr>
        <p:spPr>
          <a:xfrm>
            <a:off x="3172250" y="4399046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1EAE557-E855-B4C8-8E54-3CFD434DFD6B}"/>
              </a:ext>
            </a:extLst>
          </p:cNvPr>
          <p:cNvSpPr txBox="1"/>
          <p:nvPr/>
        </p:nvSpPr>
        <p:spPr>
          <a:xfrm>
            <a:off x="4180216" y="4399046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2F21E3A-2139-B3F9-0B19-8DC34A6BCEA0}"/>
              </a:ext>
            </a:extLst>
          </p:cNvPr>
          <p:cNvSpPr txBox="1"/>
          <p:nvPr/>
        </p:nvSpPr>
        <p:spPr>
          <a:xfrm>
            <a:off x="5106326" y="4399046"/>
            <a:ext cx="89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1309AD2A-104D-1706-F325-52B37E53B793}"/>
              </a:ext>
            </a:extLst>
          </p:cNvPr>
          <p:cNvSpPr txBox="1"/>
          <p:nvPr/>
        </p:nvSpPr>
        <p:spPr>
          <a:xfrm>
            <a:off x="6192857" y="4430153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9BE59858-4304-800B-FBB5-56F58C61EEC8}"/>
              </a:ext>
            </a:extLst>
          </p:cNvPr>
          <p:cNvSpPr txBox="1"/>
          <p:nvPr/>
        </p:nvSpPr>
        <p:spPr>
          <a:xfrm>
            <a:off x="7176770" y="4420528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E344BB72-2713-F4C2-9933-FE55C1A204C8}"/>
              </a:ext>
            </a:extLst>
          </p:cNvPr>
          <p:cNvSpPr txBox="1"/>
          <p:nvPr/>
        </p:nvSpPr>
        <p:spPr>
          <a:xfrm>
            <a:off x="8264424" y="4399046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6148611B-689B-5C15-E3A1-C9679911C66C}"/>
              </a:ext>
            </a:extLst>
          </p:cNvPr>
          <p:cNvSpPr txBox="1"/>
          <p:nvPr/>
        </p:nvSpPr>
        <p:spPr>
          <a:xfrm>
            <a:off x="9216755" y="4399046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1BC81C0-0C22-30A6-8BA8-CE7974803687}"/>
              </a:ext>
            </a:extLst>
          </p:cNvPr>
          <p:cNvSpPr txBox="1"/>
          <p:nvPr/>
        </p:nvSpPr>
        <p:spPr>
          <a:xfrm>
            <a:off x="10231303" y="4399046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797F4357-E666-8CCD-341A-08D2BB1B1886}"/>
              </a:ext>
            </a:extLst>
          </p:cNvPr>
          <p:cNvSpPr txBox="1"/>
          <p:nvPr/>
        </p:nvSpPr>
        <p:spPr>
          <a:xfrm>
            <a:off x="1214098" y="5455567"/>
            <a:ext cx="773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70C0"/>
                </a:solidFill>
                <a:latin typeface="Acceseditionsscript Normal" panose="00000500000000000000" pitchFamily="50" charset="0"/>
              </a:rPr>
              <a:t>3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02EF99EE-FD0F-48C4-BEC4-5E9A89A20C9F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05" name="Flèche : pentagone 104">
              <a:extLst>
                <a:ext uri="{FF2B5EF4-FFF2-40B4-BE49-F238E27FC236}">
                  <a16:creationId xmlns:a16="http://schemas.microsoft.com/office/drawing/2014/main" id="{770E092D-42A0-4878-BB93-E2E61934E5F5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79767924-722C-4474-A0C4-08587BD35E86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  <p:sp>
          <p:nvSpPr>
            <p:cNvPr id="107" name="Étoile : 5 branches 106">
              <a:extLst>
                <a:ext uri="{FF2B5EF4-FFF2-40B4-BE49-F238E27FC236}">
                  <a16:creationId xmlns:a16="http://schemas.microsoft.com/office/drawing/2014/main" id="{A31BB055-6CDA-42DD-8C70-3AD6D3AB811A}"/>
                </a:ext>
              </a:extLst>
            </p:cNvPr>
            <p:cNvSpPr/>
            <p:nvPr/>
          </p:nvSpPr>
          <p:spPr>
            <a:xfrm>
              <a:off x="1118333" y="49358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Étoile : 5 branches 107">
              <a:extLst>
                <a:ext uri="{FF2B5EF4-FFF2-40B4-BE49-F238E27FC236}">
                  <a16:creationId xmlns:a16="http://schemas.microsoft.com/office/drawing/2014/main" id="{73965B8B-E2D7-42D9-861E-95898026394D}"/>
                </a:ext>
              </a:extLst>
            </p:cNvPr>
            <p:cNvSpPr/>
            <p:nvPr/>
          </p:nvSpPr>
          <p:spPr>
            <a:xfrm>
              <a:off x="1630733" y="49767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Étoile : 5 branches 108">
              <a:extLst>
                <a:ext uri="{FF2B5EF4-FFF2-40B4-BE49-F238E27FC236}">
                  <a16:creationId xmlns:a16="http://schemas.microsoft.com/office/drawing/2014/main" id="{7B6A34F8-7B4F-4048-83DA-246485E7C607}"/>
                </a:ext>
              </a:extLst>
            </p:cNvPr>
            <p:cNvSpPr/>
            <p:nvPr/>
          </p:nvSpPr>
          <p:spPr>
            <a:xfrm>
              <a:off x="9797375" y="42573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Étoile : 5 branches 109">
              <a:extLst>
                <a:ext uri="{FF2B5EF4-FFF2-40B4-BE49-F238E27FC236}">
                  <a16:creationId xmlns:a16="http://schemas.microsoft.com/office/drawing/2014/main" id="{5B6B683A-ADAB-4BDF-BA22-C96608C6579C}"/>
                </a:ext>
              </a:extLst>
            </p:cNvPr>
            <p:cNvSpPr/>
            <p:nvPr/>
          </p:nvSpPr>
          <p:spPr>
            <a:xfrm>
              <a:off x="10309775" y="42982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Étoile : 5 branches 110">
              <a:extLst>
                <a:ext uri="{FF2B5EF4-FFF2-40B4-BE49-F238E27FC236}">
                  <a16:creationId xmlns:a16="http://schemas.microsoft.com/office/drawing/2014/main" id="{63C8D9D8-22C0-43E9-9427-6469C260A56E}"/>
                </a:ext>
              </a:extLst>
            </p:cNvPr>
            <p:cNvSpPr/>
            <p:nvPr/>
          </p:nvSpPr>
          <p:spPr>
            <a:xfrm>
              <a:off x="10053575" y="712696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2" name="ZoneTexte 111">
            <a:extLst>
              <a:ext uri="{FF2B5EF4-FFF2-40B4-BE49-F238E27FC236}">
                <a16:creationId xmlns:a16="http://schemas.microsoft.com/office/drawing/2014/main" id="{86E3504E-4701-4181-B8A5-8F5152239855}"/>
              </a:ext>
            </a:extLst>
          </p:cNvPr>
          <p:cNvSpPr txBox="1"/>
          <p:nvPr/>
        </p:nvSpPr>
        <p:spPr>
          <a:xfrm>
            <a:off x="933450" y="1322913"/>
            <a:ext cx="99379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récite collectivement la comptine sous forme de jeu du furet.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play</a:t>
            </a:r>
            <a:r>
              <a:rPr lang="fr-FR" b="1" dirty="0">
                <a:latin typeface="Acceseditionsscript Normal" panose="00000500000000000000" pitchFamily="50" charset="0"/>
              </a:rPr>
              <a:t> ‘the ferret </a:t>
            </a:r>
            <a:r>
              <a:rPr lang="fr-FR" b="1" dirty="0" err="1">
                <a:latin typeface="Acceseditionsscript Normal" panose="00000500000000000000" pitchFamily="50" charset="0"/>
              </a:rPr>
              <a:t>game</a:t>
            </a:r>
            <a:r>
              <a:rPr lang="fr-FR" b="1" dirty="0">
                <a:latin typeface="Acceseditionsscript Normal" panose="00000500000000000000" pitchFamily="50" charset="0"/>
              </a:rPr>
              <a:t>’ ! 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count one by one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76348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00EA1C9D-8F7E-4072-A8C2-FAA1CED4527A}"/>
              </a:ext>
            </a:extLst>
          </p:cNvPr>
          <p:cNvSpPr/>
          <p:nvPr/>
        </p:nvSpPr>
        <p:spPr>
          <a:xfrm>
            <a:off x="9816459" y="34803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ECAD9901-38A3-4D0C-87E1-6D1B994066F9}"/>
              </a:ext>
            </a:extLst>
          </p:cNvPr>
          <p:cNvSpPr/>
          <p:nvPr/>
        </p:nvSpPr>
        <p:spPr>
          <a:xfrm>
            <a:off x="10328859" y="35212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6FE3A223-D30A-4584-AAE8-B6A71F8D9E71}"/>
              </a:ext>
            </a:extLst>
          </p:cNvPr>
          <p:cNvSpPr/>
          <p:nvPr/>
        </p:nvSpPr>
        <p:spPr>
          <a:xfrm>
            <a:off x="10072659" y="634990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8DA76B5-4745-4BD5-836B-1002A1CCD652}"/>
              </a:ext>
            </a:extLst>
          </p:cNvPr>
          <p:cNvSpPr txBox="1"/>
          <p:nvPr/>
        </p:nvSpPr>
        <p:spPr>
          <a:xfrm>
            <a:off x="0" y="5646896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latin typeface="Acceseditionsscript Normal" panose="00000500000000000000" pitchFamily="50" charset="0"/>
              </a:rPr>
              <a:t>JEU 1</a:t>
            </a:r>
          </a:p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</a:t>
            </a:r>
            <a:r>
              <a:rPr lang="fr-FR" b="1" dirty="0">
                <a:latin typeface="Acceseditionsscript Normal" panose="00000500000000000000" pitchFamily="50" charset="0"/>
              </a:rPr>
              <a:t>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>
                <a:latin typeface="Acceseditionsscript Normal" panose="00000500000000000000" pitchFamily="50" charset="0"/>
              </a:rPr>
              <a:t>Count down </a:t>
            </a:r>
            <a:r>
              <a:rPr lang="fr-FR" b="1" dirty="0" err="1">
                <a:latin typeface="Acceseditionsscript Normal" panose="00000500000000000000" pitchFamily="50" charset="0"/>
              </a:rPr>
              <a:t>from</a:t>
            </a:r>
            <a:r>
              <a:rPr lang="fr-FR" b="1" dirty="0">
                <a:latin typeface="Acceseditionsscript Normal" panose="00000500000000000000" pitchFamily="50" charset="0"/>
              </a:rPr>
              <a:t> 11</a:t>
            </a:r>
            <a:r>
              <a:rPr lang="en-GB" b="1" dirty="0">
                <a:latin typeface="Acceseditionsscript Normal" panose="00000500000000000000" pitchFamily="50" charset="0"/>
              </a:rPr>
              <a:t>. </a:t>
            </a: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« Eleven, </a:t>
            </a:r>
            <a:r>
              <a:rPr lang="fr-FR" i="1" dirty="0" err="1">
                <a:latin typeface="Acceseditionsscript Normal" panose="00000500000000000000" pitchFamily="50" charset="0"/>
              </a:rPr>
              <a:t>ten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latin typeface="Acceseditionsscript Normal" panose="00000500000000000000" pitchFamily="50" charset="0"/>
              </a:rPr>
              <a:t>nine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latin typeface="Acceseditionsscript Normal" panose="00000500000000000000" pitchFamily="50" charset="0"/>
              </a:rPr>
              <a:t>eight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latin typeface="Acceseditionsscript Normal" panose="00000500000000000000" pitchFamily="50" charset="0"/>
              </a:rPr>
              <a:t>seven</a:t>
            </a:r>
            <a:r>
              <a:rPr lang="fr-FR" i="1" dirty="0">
                <a:latin typeface="Acceseditionsscript Normal" panose="00000500000000000000" pitchFamily="50" charset="0"/>
              </a:rPr>
              <a:t>, (...) . »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504E9B6-292A-4308-A17F-A10BEEB50FF1}"/>
              </a:ext>
            </a:extLst>
          </p:cNvPr>
          <p:cNvSpPr txBox="1"/>
          <p:nvPr/>
        </p:nvSpPr>
        <p:spPr>
          <a:xfrm>
            <a:off x="6096000" y="5646895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latin typeface="Acceseditionsscript Normal" panose="00000500000000000000" pitchFamily="50" charset="0"/>
              </a:rPr>
              <a:t>JEU 2</a:t>
            </a:r>
          </a:p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</a:t>
            </a:r>
            <a:r>
              <a:rPr lang="fr-FR" b="1" dirty="0">
                <a:latin typeface="Acceseditionsscript Normal" panose="00000500000000000000" pitchFamily="50" charset="0"/>
              </a:rPr>
              <a:t> « </a:t>
            </a:r>
            <a:r>
              <a:rPr lang="en-GB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play</a:t>
            </a:r>
            <a:r>
              <a:rPr lang="fr-FR" b="1" dirty="0">
                <a:latin typeface="Acceseditionsscript Normal" panose="00000500000000000000" pitchFamily="50" charset="0"/>
              </a:rPr>
              <a:t> ‘the ferret </a:t>
            </a:r>
            <a:r>
              <a:rPr lang="fr-FR" b="1" dirty="0" err="1">
                <a:latin typeface="Acceseditionsscript Normal" panose="00000500000000000000" pitchFamily="50" charset="0"/>
              </a:rPr>
              <a:t>game</a:t>
            </a:r>
            <a:r>
              <a:rPr lang="fr-FR" b="1" dirty="0">
                <a:latin typeface="Acceseditionsscript Normal" panose="00000500000000000000" pitchFamily="50" charset="0"/>
              </a:rPr>
              <a:t>’: 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count </a:t>
            </a:r>
            <a:r>
              <a:rPr lang="fr-FR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one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>
                <a:solidFill>
                  <a:srgbClr val="FFC000"/>
                </a:solidFill>
                <a:latin typeface="Acceseditionsscript Normal" panose="00000500000000000000" pitchFamily="50" charset="0"/>
              </a:rPr>
              <a:t>by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>
                <a:solidFill>
                  <a:srgbClr val="FFFF00"/>
                </a:solidFill>
                <a:latin typeface="Acceseditionsscript Normal" panose="00000500000000000000" pitchFamily="50" charset="0"/>
              </a:rPr>
              <a:t>one</a:t>
            </a:r>
            <a:r>
              <a:rPr lang="fr-FR" b="1" dirty="0">
                <a:latin typeface="Acceseditionsscript Normal" panose="00000500000000000000" pitchFamily="50" charset="0"/>
              </a:rPr>
              <a:t> 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« </a:t>
            </a:r>
            <a:r>
              <a:rPr lang="fr-FR" i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One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solidFill>
                  <a:srgbClr val="FFC000"/>
                </a:solidFill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solidFill>
                  <a:srgbClr val="FFFF00"/>
                </a:solidFill>
                <a:latin typeface="Acceseditionsscript Normal" panose="00000500000000000000" pitchFamily="50" charset="0"/>
              </a:rPr>
              <a:t>three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>
                <a:solidFill>
                  <a:srgbClr val="92D050"/>
                </a:solidFill>
                <a:latin typeface="Acceseditionsscript Normal" panose="00000500000000000000" pitchFamily="50" charset="0"/>
              </a:rPr>
              <a:t>four</a:t>
            </a:r>
            <a:r>
              <a:rPr lang="fr-FR" i="1" dirty="0">
                <a:latin typeface="Acceseditionsscript Normal" panose="00000500000000000000" pitchFamily="50" charset="0"/>
              </a:rPr>
              <a:t>, (...) » </a:t>
            </a:r>
          </a:p>
        </p:txBody>
      </p:sp>
    </p:spTree>
    <p:extLst>
      <p:ext uri="{BB962C8B-B14F-4D97-AF65-F5344CB8AC3E}">
        <p14:creationId xmlns:p14="http://schemas.microsoft.com/office/powerpoint/2010/main" val="296268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èche : virage 19">
            <a:extLst>
              <a:ext uri="{FF2B5EF4-FFF2-40B4-BE49-F238E27FC236}">
                <a16:creationId xmlns:a16="http://schemas.microsoft.com/office/drawing/2014/main" id="{BF4F642F-21DF-3AA6-D2E2-0DDB47B32BC1}"/>
              </a:ext>
            </a:extLst>
          </p:cNvPr>
          <p:cNvSpPr/>
          <p:nvPr/>
        </p:nvSpPr>
        <p:spPr>
          <a:xfrm rot="10800000">
            <a:off x="933450" y="4084414"/>
            <a:ext cx="10617575" cy="1221791"/>
          </a:xfrm>
          <a:prstGeom prst="bentArrow">
            <a:avLst>
              <a:gd name="adj1" fmla="val 17984"/>
              <a:gd name="adj2" fmla="val 25000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AF05014-628D-CD7E-2EFE-CF669E120FA6}"/>
              </a:ext>
            </a:extLst>
          </p:cNvPr>
          <p:cNvSpPr/>
          <p:nvPr/>
        </p:nvSpPr>
        <p:spPr>
          <a:xfrm>
            <a:off x="10987087" y="3184415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5A91B4-1549-8341-E4C5-02BB2E9497ED}"/>
              </a:ext>
            </a:extLst>
          </p:cNvPr>
          <p:cNvSpPr txBox="1"/>
          <p:nvPr/>
        </p:nvSpPr>
        <p:spPr>
          <a:xfrm>
            <a:off x="10840960" y="3126583"/>
            <a:ext cx="1269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FE0CFF3-BFEA-1CFB-DC61-0BA6D080D4DC}"/>
              </a:ext>
            </a:extLst>
          </p:cNvPr>
          <p:cNvSpPr/>
          <p:nvPr/>
        </p:nvSpPr>
        <p:spPr>
          <a:xfrm>
            <a:off x="10022737" y="3184415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D6435F9-26CE-EA7D-6EC5-1C8024D18010}"/>
              </a:ext>
            </a:extLst>
          </p:cNvPr>
          <p:cNvSpPr/>
          <p:nvPr/>
        </p:nvSpPr>
        <p:spPr>
          <a:xfrm>
            <a:off x="9058387" y="3184415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DBA98AE-5C03-2042-86A3-8BAB7DFAFCBA}"/>
              </a:ext>
            </a:extLst>
          </p:cNvPr>
          <p:cNvSpPr/>
          <p:nvPr/>
        </p:nvSpPr>
        <p:spPr>
          <a:xfrm>
            <a:off x="8094037" y="3184415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8FD7F8F-B0AA-000E-AF62-FE71E8CE2EF9}"/>
              </a:ext>
            </a:extLst>
          </p:cNvPr>
          <p:cNvSpPr/>
          <p:nvPr/>
        </p:nvSpPr>
        <p:spPr>
          <a:xfrm>
            <a:off x="7129687" y="3184415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52E0C63-C508-ACB0-F35C-05214F4628AA}"/>
              </a:ext>
            </a:extLst>
          </p:cNvPr>
          <p:cNvSpPr/>
          <p:nvPr/>
        </p:nvSpPr>
        <p:spPr>
          <a:xfrm>
            <a:off x="6165337" y="3184415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CDD3BC9-EBAE-246F-BAB9-63CF4A4B6B39}"/>
              </a:ext>
            </a:extLst>
          </p:cNvPr>
          <p:cNvSpPr/>
          <p:nvPr/>
        </p:nvSpPr>
        <p:spPr>
          <a:xfrm>
            <a:off x="5196001" y="3184415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C9595B2-1967-0BC1-7AB0-FC272AE02331}"/>
              </a:ext>
            </a:extLst>
          </p:cNvPr>
          <p:cNvSpPr/>
          <p:nvPr/>
        </p:nvSpPr>
        <p:spPr>
          <a:xfrm>
            <a:off x="4231651" y="3184415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B55595F-34D1-6C89-BD72-CDB91763C5EF}"/>
              </a:ext>
            </a:extLst>
          </p:cNvPr>
          <p:cNvSpPr/>
          <p:nvPr/>
        </p:nvSpPr>
        <p:spPr>
          <a:xfrm>
            <a:off x="3267301" y="3184415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CB8B690-C815-FCE8-D731-2CA1E66E9394}"/>
              </a:ext>
            </a:extLst>
          </p:cNvPr>
          <p:cNvSpPr/>
          <p:nvPr/>
        </p:nvSpPr>
        <p:spPr>
          <a:xfrm>
            <a:off x="2302951" y="3184415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5CF01C97-7806-A6A5-B255-7D4B591B4F9C}"/>
              </a:ext>
            </a:extLst>
          </p:cNvPr>
          <p:cNvSpPr/>
          <p:nvPr/>
        </p:nvSpPr>
        <p:spPr>
          <a:xfrm>
            <a:off x="1338601" y="3184415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B956636-BD92-2D72-2101-60448B567D8E}"/>
              </a:ext>
            </a:extLst>
          </p:cNvPr>
          <p:cNvSpPr/>
          <p:nvPr/>
        </p:nvSpPr>
        <p:spPr>
          <a:xfrm>
            <a:off x="374251" y="3184415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6F56329-A9E6-9F01-E56F-E44B13B7FB61}"/>
              </a:ext>
            </a:extLst>
          </p:cNvPr>
          <p:cNvSpPr txBox="1"/>
          <p:nvPr/>
        </p:nvSpPr>
        <p:spPr>
          <a:xfrm>
            <a:off x="9797217" y="3126582"/>
            <a:ext cx="1269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9CBAEC0-9C6E-A42E-DCB0-D3D630937DE0}"/>
              </a:ext>
            </a:extLst>
          </p:cNvPr>
          <p:cNvSpPr txBox="1"/>
          <p:nvPr/>
        </p:nvSpPr>
        <p:spPr>
          <a:xfrm>
            <a:off x="8855022" y="3126581"/>
            <a:ext cx="1269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F04CF8F-7EEC-106C-B052-C50A0E7867F7}"/>
              </a:ext>
            </a:extLst>
          </p:cNvPr>
          <p:cNvSpPr txBox="1"/>
          <p:nvPr/>
        </p:nvSpPr>
        <p:spPr>
          <a:xfrm>
            <a:off x="7897120" y="3108649"/>
            <a:ext cx="1269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10EF248-565E-E1A9-0692-5709DCEA4F8C}"/>
              </a:ext>
            </a:extLst>
          </p:cNvPr>
          <p:cNvSpPr txBox="1"/>
          <p:nvPr/>
        </p:nvSpPr>
        <p:spPr>
          <a:xfrm>
            <a:off x="6921336" y="3108648"/>
            <a:ext cx="1269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C49C350-A34B-0186-F6E4-A26FED5C1B5E}"/>
              </a:ext>
            </a:extLst>
          </p:cNvPr>
          <p:cNvSpPr txBox="1"/>
          <p:nvPr/>
        </p:nvSpPr>
        <p:spPr>
          <a:xfrm>
            <a:off x="5950348" y="3097666"/>
            <a:ext cx="1269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C838987-C6E1-344A-6A92-A91D69B6FBE3}"/>
              </a:ext>
            </a:extLst>
          </p:cNvPr>
          <p:cNvSpPr txBox="1"/>
          <p:nvPr/>
        </p:nvSpPr>
        <p:spPr>
          <a:xfrm>
            <a:off x="5054133" y="3108647"/>
            <a:ext cx="1269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BEEE879-7C05-FA2F-9E8D-802C6026E8BB}"/>
              </a:ext>
            </a:extLst>
          </p:cNvPr>
          <p:cNvSpPr txBox="1"/>
          <p:nvPr/>
        </p:nvSpPr>
        <p:spPr>
          <a:xfrm>
            <a:off x="4025433" y="3108646"/>
            <a:ext cx="1269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5DAD4D1-A6AF-F23F-6783-3D993EEECB83}"/>
              </a:ext>
            </a:extLst>
          </p:cNvPr>
          <p:cNvSpPr txBox="1"/>
          <p:nvPr/>
        </p:nvSpPr>
        <p:spPr>
          <a:xfrm>
            <a:off x="3075148" y="3097666"/>
            <a:ext cx="1269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BF43413-6D64-AE00-C569-C823D02D6F21}"/>
              </a:ext>
            </a:extLst>
          </p:cNvPr>
          <p:cNvSpPr txBox="1"/>
          <p:nvPr/>
        </p:nvSpPr>
        <p:spPr>
          <a:xfrm>
            <a:off x="2141547" y="3097666"/>
            <a:ext cx="1269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C6F593A-5F0D-6B08-27C1-2BEE992DCDA5}"/>
              </a:ext>
            </a:extLst>
          </p:cNvPr>
          <p:cNvSpPr txBox="1"/>
          <p:nvPr/>
        </p:nvSpPr>
        <p:spPr>
          <a:xfrm>
            <a:off x="1158802" y="3097666"/>
            <a:ext cx="1269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E031244-FDFC-25F9-87FC-467A22351DE8}"/>
              </a:ext>
            </a:extLst>
          </p:cNvPr>
          <p:cNvSpPr txBox="1"/>
          <p:nvPr/>
        </p:nvSpPr>
        <p:spPr>
          <a:xfrm>
            <a:off x="155609" y="3108646"/>
            <a:ext cx="1269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Acceseditionsscript Normal" panose="00000500000000000000" pitchFamily="50" charset="0"/>
              </a:rPr>
              <a:t>0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57FF5C45-5D94-40CB-B261-ACBEB40815CD}"/>
              </a:ext>
            </a:extLst>
          </p:cNvPr>
          <p:cNvGrpSpPr/>
          <p:nvPr/>
        </p:nvGrpSpPr>
        <p:grpSpPr>
          <a:xfrm>
            <a:off x="933450" y="121143"/>
            <a:ext cx="10325100" cy="1015663"/>
            <a:chOff x="933450" y="230355"/>
            <a:chExt cx="10325100" cy="1015663"/>
          </a:xfrm>
        </p:grpSpPr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FFF84B83-848C-41A5-A167-E0899A12D694}"/>
                </a:ext>
              </a:extLst>
            </p:cNvPr>
            <p:cNvGrpSpPr/>
            <p:nvPr/>
          </p:nvGrpSpPr>
          <p:grpSpPr>
            <a:xfrm>
              <a:off x="933450" y="230355"/>
              <a:ext cx="10325100" cy="1015663"/>
              <a:chOff x="933450" y="230355"/>
              <a:chExt cx="10325100" cy="1015663"/>
            </a:xfrm>
          </p:grpSpPr>
          <p:sp>
            <p:nvSpPr>
              <p:cNvPr id="49" name="Flèche : pentagone 48">
                <a:extLst>
                  <a:ext uri="{FF2B5EF4-FFF2-40B4-BE49-F238E27FC236}">
                    <a16:creationId xmlns:a16="http://schemas.microsoft.com/office/drawing/2014/main" id="{89996EEB-B1CD-4780-B732-C0D1385AB6C5}"/>
                  </a:ext>
                </a:extLst>
              </p:cNvPr>
              <p:cNvSpPr/>
              <p:nvPr/>
            </p:nvSpPr>
            <p:spPr>
              <a:xfrm>
                <a:off x="933450" y="323850"/>
                <a:ext cx="10325100" cy="828675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FDE0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70F9E1B3-CAEA-4176-AB28-FCD1E8ABB1FE}"/>
                  </a:ext>
                </a:extLst>
              </p:cNvPr>
              <p:cNvSpPr txBox="1"/>
              <p:nvPr/>
            </p:nvSpPr>
            <p:spPr>
              <a:xfrm>
                <a:off x="2662237" y="230355"/>
                <a:ext cx="68675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6000" dirty="0">
                    <a:latin typeface="Acceseditionsscript Normal" panose="00000500000000000000" pitchFamily="50" charset="0"/>
                  </a:rPr>
                  <a:t>DAY 1</a:t>
                </a:r>
              </a:p>
            </p:txBody>
          </p:sp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5AC04B37-DE1D-45AB-96B5-5CF967E95ABB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46" name="Étoile : 5 branches 45">
                <a:extLst>
                  <a:ext uri="{FF2B5EF4-FFF2-40B4-BE49-F238E27FC236}">
                    <a16:creationId xmlns:a16="http://schemas.microsoft.com/office/drawing/2014/main" id="{FFB80385-A07D-418E-BA4B-44278C1B4065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Étoile : 5 branches 46">
                <a:extLst>
                  <a:ext uri="{FF2B5EF4-FFF2-40B4-BE49-F238E27FC236}">
                    <a16:creationId xmlns:a16="http://schemas.microsoft.com/office/drawing/2014/main" id="{BE638F53-B746-4F2A-B0B0-6DE5FBDC0EA1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Étoile : 5 branches 47">
                <a:extLst>
                  <a:ext uri="{FF2B5EF4-FFF2-40B4-BE49-F238E27FC236}">
                    <a16:creationId xmlns:a16="http://schemas.microsoft.com/office/drawing/2014/main" id="{85E0B6FF-0F35-49F3-96EE-6B0ED3326333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id="{22ECF423-B750-472F-B6C4-F11B89B4A095}"/>
              </a:ext>
            </a:extLst>
          </p:cNvPr>
          <p:cNvSpPr txBox="1"/>
          <p:nvPr/>
        </p:nvSpPr>
        <p:spPr>
          <a:xfrm>
            <a:off x="933450" y="1174119"/>
            <a:ext cx="99379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récite collectivement la comptine à rebours à partir de 11.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Count down </a:t>
            </a:r>
            <a:r>
              <a:rPr lang="fr-FR" b="1" dirty="0" err="1">
                <a:latin typeface="Acceseditionsscript Normal" panose="00000500000000000000" pitchFamily="50" charset="0"/>
              </a:rPr>
              <a:t>from</a:t>
            </a:r>
            <a:r>
              <a:rPr lang="fr-FR" b="1" dirty="0">
                <a:latin typeface="Acceseditionsscript Normal" panose="00000500000000000000" pitchFamily="50" charset="0"/>
              </a:rPr>
              <a:t> 11</a:t>
            </a:r>
            <a:r>
              <a:rPr lang="en-GB" b="1" dirty="0">
                <a:latin typeface="Acceseditionsscript Normal" panose="00000500000000000000" pitchFamily="50" charset="0"/>
              </a:rPr>
              <a:t>. »</a:t>
            </a:r>
          </a:p>
        </p:txBody>
      </p:sp>
    </p:spTree>
    <p:extLst>
      <p:ext uri="{BB962C8B-B14F-4D97-AF65-F5344CB8AC3E}">
        <p14:creationId xmlns:p14="http://schemas.microsoft.com/office/powerpoint/2010/main" val="35008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>
            <a:extLst>
              <a:ext uri="{FF2B5EF4-FFF2-40B4-BE49-F238E27FC236}">
                <a16:creationId xmlns:a16="http://schemas.microsoft.com/office/drawing/2014/main" id="{4F57A03F-EEEF-55C4-9B76-59C87A04F283}"/>
              </a:ext>
            </a:extLst>
          </p:cNvPr>
          <p:cNvSpPr/>
          <p:nvPr/>
        </p:nvSpPr>
        <p:spPr>
          <a:xfrm>
            <a:off x="210536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CC57CE3-3853-4CB2-396E-2DF1193C4B09}"/>
              </a:ext>
            </a:extLst>
          </p:cNvPr>
          <p:cNvSpPr/>
          <p:nvPr/>
        </p:nvSpPr>
        <p:spPr>
          <a:xfrm>
            <a:off x="311332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16E0110-48AB-6CD3-1677-536E35098546}"/>
              </a:ext>
            </a:extLst>
          </p:cNvPr>
          <p:cNvSpPr/>
          <p:nvPr/>
        </p:nvSpPr>
        <p:spPr>
          <a:xfrm>
            <a:off x="412129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59CD8A1-E17D-5A44-3941-4A9E2CFFE699}"/>
              </a:ext>
            </a:extLst>
          </p:cNvPr>
          <p:cNvSpPr/>
          <p:nvPr/>
        </p:nvSpPr>
        <p:spPr>
          <a:xfrm>
            <a:off x="5129258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5E3ED92-FD2C-7CAD-CB16-39D3DCFFD152}"/>
              </a:ext>
            </a:extLst>
          </p:cNvPr>
          <p:cNvSpPr/>
          <p:nvPr/>
        </p:nvSpPr>
        <p:spPr>
          <a:xfrm>
            <a:off x="6137224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9E13C23-1DA3-A5F7-46FF-A8C43EAF654B}"/>
              </a:ext>
            </a:extLst>
          </p:cNvPr>
          <p:cNvSpPr/>
          <p:nvPr/>
        </p:nvSpPr>
        <p:spPr>
          <a:xfrm>
            <a:off x="714519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8C792FB-20DD-BAEB-C6CD-EDF80802EC58}"/>
              </a:ext>
            </a:extLst>
          </p:cNvPr>
          <p:cNvSpPr/>
          <p:nvPr/>
        </p:nvSpPr>
        <p:spPr>
          <a:xfrm>
            <a:off x="815315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5C9725B-D990-ED80-CD9C-DE2CCA2D796D}"/>
              </a:ext>
            </a:extLst>
          </p:cNvPr>
          <p:cNvSpPr/>
          <p:nvPr/>
        </p:nvSpPr>
        <p:spPr>
          <a:xfrm>
            <a:off x="916112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A72FEBC-9505-DC77-0820-381079B2B133}"/>
              </a:ext>
            </a:extLst>
          </p:cNvPr>
          <p:cNvSpPr/>
          <p:nvPr/>
        </p:nvSpPr>
        <p:spPr>
          <a:xfrm>
            <a:off x="1017567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D25FF6E-52CB-CAFD-E4D3-8C55D3B8BB23}"/>
              </a:ext>
            </a:extLst>
          </p:cNvPr>
          <p:cNvSpPr/>
          <p:nvPr/>
        </p:nvSpPr>
        <p:spPr>
          <a:xfrm>
            <a:off x="109081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5E3F72E4-8A2C-A017-7F4F-38213F98C5CB}"/>
              </a:ext>
            </a:extLst>
          </p:cNvPr>
          <p:cNvSpPr/>
          <p:nvPr/>
        </p:nvSpPr>
        <p:spPr>
          <a:xfrm>
            <a:off x="210536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C5EC544-E710-C421-B817-B048F4CF3533}"/>
              </a:ext>
            </a:extLst>
          </p:cNvPr>
          <p:cNvSpPr/>
          <p:nvPr/>
        </p:nvSpPr>
        <p:spPr>
          <a:xfrm>
            <a:off x="311332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831AB94-0D05-93FF-287D-25DA3DAE10FB}"/>
              </a:ext>
            </a:extLst>
          </p:cNvPr>
          <p:cNvSpPr/>
          <p:nvPr/>
        </p:nvSpPr>
        <p:spPr>
          <a:xfrm>
            <a:off x="412129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3C92EA2-70E2-0945-2615-299D4EFC194E}"/>
              </a:ext>
            </a:extLst>
          </p:cNvPr>
          <p:cNvSpPr/>
          <p:nvPr/>
        </p:nvSpPr>
        <p:spPr>
          <a:xfrm>
            <a:off x="5129258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A6A2BF96-74EC-BBD4-999B-1F5814D3549A}"/>
              </a:ext>
            </a:extLst>
          </p:cNvPr>
          <p:cNvSpPr/>
          <p:nvPr/>
        </p:nvSpPr>
        <p:spPr>
          <a:xfrm>
            <a:off x="6137224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FC612E2F-6DDF-4D94-81CA-AA65BF396B0F}"/>
              </a:ext>
            </a:extLst>
          </p:cNvPr>
          <p:cNvSpPr/>
          <p:nvPr/>
        </p:nvSpPr>
        <p:spPr>
          <a:xfrm>
            <a:off x="714519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186EC90-BAE1-E2B8-3CB2-EA7DFDD164BB}"/>
              </a:ext>
            </a:extLst>
          </p:cNvPr>
          <p:cNvSpPr/>
          <p:nvPr/>
        </p:nvSpPr>
        <p:spPr>
          <a:xfrm>
            <a:off x="815315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3301DAF-07C2-6AAB-EB48-56320CE74F33}"/>
              </a:ext>
            </a:extLst>
          </p:cNvPr>
          <p:cNvSpPr/>
          <p:nvPr/>
        </p:nvSpPr>
        <p:spPr>
          <a:xfrm>
            <a:off x="916112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2DC2F82C-4F1D-E087-9DB8-69115F2E5EBB}"/>
              </a:ext>
            </a:extLst>
          </p:cNvPr>
          <p:cNvSpPr/>
          <p:nvPr/>
        </p:nvSpPr>
        <p:spPr>
          <a:xfrm>
            <a:off x="1017567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DF560836-6252-B3D8-F3D3-F9B3E381B0AF}"/>
              </a:ext>
            </a:extLst>
          </p:cNvPr>
          <p:cNvSpPr/>
          <p:nvPr/>
        </p:nvSpPr>
        <p:spPr>
          <a:xfrm>
            <a:off x="109081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C853547-5273-F426-0EF1-8ABB324A0CEE}"/>
              </a:ext>
            </a:extLst>
          </p:cNvPr>
          <p:cNvSpPr/>
          <p:nvPr/>
        </p:nvSpPr>
        <p:spPr>
          <a:xfrm>
            <a:off x="210536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E074530-CFEB-1103-FF8B-D03D8896BB5B}"/>
              </a:ext>
            </a:extLst>
          </p:cNvPr>
          <p:cNvSpPr/>
          <p:nvPr/>
        </p:nvSpPr>
        <p:spPr>
          <a:xfrm>
            <a:off x="311332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72400CC-0E38-1A2E-38D2-427EC8AE7793}"/>
              </a:ext>
            </a:extLst>
          </p:cNvPr>
          <p:cNvSpPr/>
          <p:nvPr/>
        </p:nvSpPr>
        <p:spPr>
          <a:xfrm>
            <a:off x="412129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4A1D477-94AA-5737-BF98-449DC6C03DD4}"/>
              </a:ext>
            </a:extLst>
          </p:cNvPr>
          <p:cNvSpPr/>
          <p:nvPr/>
        </p:nvSpPr>
        <p:spPr>
          <a:xfrm>
            <a:off x="5129258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4F3D129-6808-2CC8-EE04-408B8BD56A80}"/>
              </a:ext>
            </a:extLst>
          </p:cNvPr>
          <p:cNvSpPr/>
          <p:nvPr/>
        </p:nvSpPr>
        <p:spPr>
          <a:xfrm>
            <a:off x="6137224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22774CAF-9F62-7847-177E-8C528288EB1B}"/>
              </a:ext>
            </a:extLst>
          </p:cNvPr>
          <p:cNvSpPr/>
          <p:nvPr/>
        </p:nvSpPr>
        <p:spPr>
          <a:xfrm>
            <a:off x="714519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3F478744-5CC1-9D54-F4BD-E32A271C1EE4}"/>
              </a:ext>
            </a:extLst>
          </p:cNvPr>
          <p:cNvSpPr/>
          <p:nvPr/>
        </p:nvSpPr>
        <p:spPr>
          <a:xfrm>
            <a:off x="815315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2EA2AF77-2910-F3EB-0DE9-B461D81E0CE5}"/>
              </a:ext>
            </a:extLst>
          </p:cNvPr>
          <p:cNvSpPr/>
          <p:nvPr/>
        </p:nvSpPr>
        <p:spPr>
          <a:xfrm>
            <a:off x="916112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BF3A04A-99ED-215E-8CAD-D5599267BE17}"/>
              </a:ext>
            </a:extLst>
          </p:cNvPr>
          <p:cNvSpPr/>
          <p:nvPr/>
        </p:nvSpPr>
        <p:spPr>
          <a:xfrm>
            <a:off x="1017567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058F41E-7BBE-FF68-93D2-C848475B3193}"/>
              </a:ext>
            </a:extLst>
          </p:cNvPr>
          <p:cNvSpPr/>
          <p:nvPr/>
        </p:nvSpPr>
        <p:spPr>
          <a:xfrm>
            <a:off x="1090812" y="535951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12AB1E7-6F7B-9A66-B6B2-AE8EA65F4C7E}"/>
              </a:ext>
            </a:extLst>
          </p:cNvPr>
          <p:cNvSpPr txBox="1"/>
          <p:nvPr/>
        </p:nvSpPr>
        <p:spPr>
          <a:xfrm>
            <a:off x="2216628" y="2278352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3FB6EAA-10CE-896B-CE55-7321D8454B54}"/>
              </a:ext>
            </a:extLst>
          </p:cNvPr>
          <p:cNvSpPr txBox="1"/>
          <p:nvPr/>
        </p:nvSpPr>
        <p:spPr>
          <a:xfrm>
            <a:off x="3224594" y="2277208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E3C4A23-A076-9F20-AB9F-BD72989EC019}"/>
              </a:ext>
            </a:extLst>
          </p:cNvPr>
          <p:cNvSpPr txBox="1"/>
          <p:nvPr/>
        </p:nvSpPr>
        <p:spPr>
          <a:xfrm>
            <a:off x="4232560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C263C2F-2767-930A-AA0F-E9B276FD3AA2}"/>
              </a:ext>
            </a:extLst>
          </p:cNvPr>
          <p:cNvSpPr txBox="1"/>
          <p:nvPr/>
        </p:nvSpPr>
        <p:spPr>
          <a:xfrm>
            <a:off x="5240526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BE7E0E9B-B2FB-21D5-A470-6A0D83D01D49}"/>
              </a:ext>
            </a:extLst>
          </p:cNvPr>
          <p:cNvSpPr txBox="1"/>
          <p:nvPr/>
        </p:nvSpPr>
        <p:spPr>
          <a:xfrm>
            <a:off x="6248492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8E5B637-CCF5-3682-E15B-013BE1C31FCB}"/>
              </a:ext>
            </a:extLst>
          </p:cNvPr>
          <p:cNvSpPr txBox="1"/>
          <p:nvPr/>
        </p:nvSpPr>
        <p:spPr>
          <a:xfrm>
            <a:off x="7256458" y="2275039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A3DCBE8-E09A-D3C6-CD81-260792BE9682}"/>
              </a:ext>
            </a:extLst>
          </p:cNvPr>
          <p:cNvSpPr txBox="1"/>
          <p:nvPr/>
        </p:nvSpPr>
        <p:spPr>
          <a:xfrm>
            <a:off x="8264424" y="2275039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9335A1A3-09F7-2801-77F0-790E0EE5866A}"/>
              </a:ext>
            </a:extLst>
          </p:cNvPr>
          <p:cNvSpPr txBox="1"/>
          <p:nvPr/>
        </p:nvSpPr>
        <p:spPr>
          <a:xfrm>
            <a:off x="9272390" y="228466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76C0FE5-7156-A6B1-4CEA-6840A4633863}"/>
              </a:ext>
            </a:extLst>
          </p:cNvPr>
          <p:cNvSpPr txBox="1"/>
          <p:nvPr/>
        </p:nvSpPr>
        <p:spPr>
          <a:xfrm>
            <a:off x="10286938" y="228466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65ABD7D7-FF6D-114A-BEA1-F3D85ACBD0F7}"/>
              </a:ext>
            </a:extLst>
          </p:cNvPr>
          <p:cNvSpPr txBox="1"/>
          <p:nvPr/>
        </p:nvSpPr>
        <p:spPr>
          <a:xfrm>
            <a:off x="1090812" y="3342525"/>
            <a:ext cx="896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3DB7DAC-C8D4-1C4F-29C4-DBBF2F626F28}"/>
              </a:ext>
            </a:extLst>
          </p:cNvPr>
          <p:cNvSpPr txBox="1"/>
          <p:nvPr/>
        </p:nvSpPr>
        <p:spPr>
          <a:xfrm>
            <a:off x="2210046" y="3342525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BC90BAA-F5CD-7C2F-0C52-502C04182F83}"/>
              </a:ext>
            </a:extLst>
          </p:cNvPr>
          <p:cNvSpPr txBox="1"/>
          <p:nvPr/>
        </p:nvSpPr>
        <p:spPr>
          <a:xfrm>
            <a:off x="3172250" y="3369772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FD776E5-0E28-1D80-BF49-87E69116FE3F}"/>
              </a:ext>
            </a:extLst>
          </p:cNvPr>
          <p:cNvSpPr txBox="1"/>
          <p:nvPr/>
        </p:nvSpPr>
        <p:spPr>
          <a:xfrm>
            <a:off x="4180216" y="3342525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4D853E3-E52B-CA0E-DFD2-25B83164F597}"/>
              </a:ext>
            </a:extLst>
          </p:cNvPr>
          <p:cNvSpPr txBox="1"/>
          <p:nvPr/>
        </p:nvSpPr>
        <p:spPr>
          <a:xfrm>
            <a:off x="5188182" y="3368142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CCCFE94-C465-541A-2275-C7146B7DCA1B}"/>
              </a:ext>
            </a:extLst>
          </p:cNvPr>
          <p:cNvSpPr txBox="1"/>
          <p:nvPr/>
        </p:nvSpPr>
        <p:spPr>
          <a:xfrm>
            <a:off x="6192857" y="3342525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B0F3FCE-4E7A-1CBB-0534-AFA79943426E}"/>
              </a:ext>
            </a:extLst>
          </p:cNvPr>
          <p:cNvSpPr txBox="1"/>
          <p:nvPr/>
        </p:nvSpPr>
        <p:spPr>
          <a:xfrm>
            <a:off x="7204114" y="3336802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9D85CC96-C494-99B7-7DCD-F24D4B365DB9}"/>
              </a:ext>
            </a:extLst>
          </p:cNvPr>
          <p:cNvSpPr txBox="1"/>
          <p:nvPr/>
        </p:nvSpPr>
        <p:spPr>
          <a:xfrm>
            <a:off x="8214329" y="3354423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5F2C4C3-82B4-7902-F43F-0B041F7D6704}"/>
              </a:ext>
            </a:extLst>
          </p:cNvPr>
          <p:cNvSpPr txBox="1"/>
          <p:nvPr/>
        </p:nvSpPr>
        <p:spPr>
          <a:xfrm>
            <a:off x="9167704" y="3354423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AF2B52D-CFBD-9D1B-53C7-6DE09E7FCC6C}"/>
              </a:ext>
            </a:extLst>
          </p:cNvPr>
          <p:cNvSpPr txBox="1"/>
          <p:nvPr/>
        </p:nvSpPr>
        <p:spPr>
          <a:xfrm>
            <a:off x="10231303" y="3368142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A03B0993-817B-BEDD-3760-A49E311103C8}"/>
              </a:ext>
            </a:extLst>
          </p:cNvPr>
          <p:cNvSpPr txBox="1"/>
          <p:nvPr/>
        </p:nvSpPr>
        <p:spPr>
          <a:xfrm>
            <a:off x="1156823" y="4430153"/>
            <a:ext cx="79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6CFB6D2-9167-4641-457E-5B2B4AE800CF}"/>
              </a:ext>
            </a:extLst>
          </p:cNvPr>
          <p:cNvSpPr txBox="1"/>
          <p:nvPr/>
        </p:nvSpPr>
        <p:spPr>
          <a:xfrm>
            <a:off x="2171618" y="4430153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8B71ACF6-8AA8-325A-4D5B-DF1F4D73378F}"/>
              </a:ext>
            </a:extLst>
          </p:cNvPr>
          <p:cNvSpPr txBox="1"/>
          <p:nvPr/>
        </p:nvSpPr>
        <p:spPr>
          <a:xfrm>
            <a:off x="3172250" y="4399046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1EAE557-E855-B4C8-8E54-3CFD434DFD6B}"/>
              </a:ext>
            </a:extLst>
          </p:cNvPr>
          <p:cNvSpPr txBox="1"/>
          <p:nvPr/>
        </p:nvSpPr>
        <p:spPr>
          <a:xfrm>
            <a:off x="4180216" y="4399046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2F21E3A-2139-B3F9-0B19-8DC34A6BCEA0}"/>
              </a:ext>
            </a:extLst>
          </p:cNvPr>
          <p:cNvSpPr txBox="1"/>
          <p:nvPr/>
        </p:nvSpPr>
        <p:spPr>
          <a:xfrm>
            <a:off x="5106326" y="4399046"/>
            <a:ext cx="89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1309AD2A-104D-1706-F325-52B37E53B793}"/>
              </a:ext>
            </a:extLst>
          </p:cNvPr>
          <p:cNvSpPr txBox="1"/>
          <p:nvPr/>
        </p:nvSpPr>
        <p:spPr>
          <a:xfrm>
            <a:off x="6192857" y="4430153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9BE59858-4304-800B-FBB5-56F58C61EEC8}"/>
              </a:ext>
            </a:extLst>
          </p:cNvPr>
          <p:cNvSpPr txBox="1"/>
          <p:nvPr/>
        </p:nvSpPr>
        <p:spPr>
          <a:xfrm>
            <a:off x="7176770" y="4420528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E344BB72-2713-F4C2-9933-FE55C1A204C8}"/>
              </a:ext>
            </a:extLst>
          </p:cNvPr>
          <p:cNvSpPr txBox="1"/>
          <p:nvPr/>
        </p:nvSpPr>
        <p:spPr>
          <a:xfrm>
            <a:off x="8264424" y="4399046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6148611B-689B-5C15-E3A1-C9679911C66C}"/>
              </a:ext>
            </a:extLst>
          </p:cNvPr>
          <p:cNvSpPr txBox="1"/>
          <p:nvPr/>
        </p:nvSpPr>
        <p:spPr>
          <a:xfrm>
            <a:off x="9216755" y="4399046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1BC81C0-0C22-30A6-8BA8-CE7974803687}"/>
              </a:ext>
            </a:extLst>
          </p:cNvPr>
          <p:cNvSpPr txBox="1"/>
          <p:nvPr/>
        </p:nvSpPr>
        <p:spPr>
          <a:xfrm>
            <a:off x="10231303" y="4399046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797F4357-E666-8CCD-341A-08D2BB1B1886}"/>
              </a:ext>
            </a:extLst>
          </p:cNvPr>
          <p:cNvSpPr txBox="1"/>
          <p:nvPr/>
        </p:nvSpPr>
        <p:spPr>
          <a:xfrm>
            <a:off x="1214098" y="5455567"/>
            <a:ext cx="773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70C0"/>
                </a:solidFill>
                <a:latin typeface="Acceseditionsscript Normal" panose="00000500000000000000" pitchFamily="50" charset="0"/>
              </a:rPr>
              <a:t>3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02EF99EE-FD0F-48C4-BEC4-5E9A89A20C9F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05" name="Flèche : pentagone 104">
              <a:extLst>
                <a:ext uri="{FF2B5EF4-FFF2-40B4-BE49-F238E27FC236}">
                  <a16:creationId xmlns:a16="http://schemas.microsoft.com/office/drawing/2014/main" id="{770E092D-42A0-4878-BB93-E2E61934E5F5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79767924-722C-4474-A0C4-08587BD35E86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  <p:sp>
          <p:nvSpPr>
            <p:cNvPr id="107" name="Étoile : 5 branches 106">
              <a:extLst>
                <a:ext uri="{FF2B5EF4-FFF2-40B4-BE49-F238E27FC236}">
                  <a16:creationId xmlns:a16="http://schemas.microsoft.com/office/drawing/2014/main" id="{A31BB055-6CDA-42DD-8C70-3AD6D3AB811A}"/>
                </a:ext>
              </a:extLst>
            </p:cNvPr>
            <p:cNvSpPr/>
            <p:nvPr/>
          </p:nvSpPr>
          <p:spPr>
            <a:xfrm>
              <a:off x="1118333" y="49358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Étoile : 5 branches 107">
              <a:extLst>
                <a:ext uri="{FF2B5EF4-FFF2-40B4-BE49-F238E27FC236}">
                  <a16:creationId xmlns:a16="http://schemas.microsoft.com/office/drawing/2014/main" id="{73965B8B-E2D7-42D9-861E-95898026394D}"/>
                </a:ext>
              </a:extLst>
            </p:cNvPr>
            <p:cNvSpPr/>
            <p:nvPr/>
          </p:nvSpPr>
          <p:spPr>
            <a:xfrm>
              <a:off x="1630733" y="49767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Étoile : 5 branches 108">
              <a:extLst>
                <a:ext uri="{FF2B5EF4-FFF2-40B4-BE49-F238E27FC236}">
                  <a16:creationId xmlns:a16="http://schemas.microsoft.com/office/drawing/2014/main" id="{7B6A34F8-7B4F-4048-83DA-246485E7C607}"/>
                </a:ext>
              </a:extLst>
            </p:cNvPr>
            <p:cNvSpPr/>
            <p:nvPr/>
          </p:nvSpPr>
          <p:spPr>
            <a:xfrm>
              <a:off x="9797375" y="42573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Étoile : 5 branches 109">
              <a:extLst>
                <a:ext uri="{FF2B5EF4-FFF2-40B4-BE49-F238E27FC236}">
                  <a16:creationId xmlns:a16="http://schemas.microsoft.com/office/drawing/2014/main" id="{5B6B683A-ADAB-4BDF-BA22-C96608C6579C}"/>
                </a:ext>
              </a:extLst>
            </p:cNvPr>
            <p:cNvSpPr/>
            <p:nvPr/>
          </p:nvSpPr>
          <p:spPr>
            <a:xfrm>
              <a:off x="10309775" y="429827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Étoile : 5 branches 110">
              <a:extLst>
                <a:ext uri="{FF2B5EF4-FFF2-40B4-BE49-F238E27FC236}">
                  <a16:creationId xmlns:a16="http://schemas.microsoft.com/office/drawing/2014/main" id="{63C8D9D8-22C0-43E9-9427-6469C260A56E}"/>
                </a:ext>
              </a:extLst>
            </p:cNvPr>
            <p:cNvSpPr/>
            <p:nvPr/>
          </p:nvSpPr>
          <p:spPr>
            <a:xfrm>
              <a:off x="10053575" y="712696"/>
              <a:ext cx="360000" cy="360000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2" name="ZoneTexte 111">
            <a:extLst>
              <a:ext uri="{FF2B5EF4-FFF2-40B4-BE49-F238E27FC236}">
                <a16:creationId xmlns:a16="http://schemas.microsoft.com/office/drawing/2014/main" id="{86E3504E-4701-4181-B8A5-8F5152239855}"/>
              </a:ext>
            </a:extLst>
          </p:cNvPr>
          <p:cNvSpPr txBox="1"/>
          <p:nvPr/>
        </p:nvSpPr>
        <p:spPr>
          <a:xfrm>
            <a:off x="933450" y="1322913"/>
            <a:ext cx="99379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récite collectivement la comptine sous forme de jeu du furet.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play</a:t>
            </a:r>
            <a:r>
              <a:rPr lang="fr-FR" b="1" dirty="0">
                <a:latin typeface="Acceseditionsscript Normal" panose="00000500000000000000" pitchFamily="50" charset="0"/>
              </a:rPr>
              <a:t> ‘the ferret </a:t>
            </a:r>
            <a:r>
              <a:rPr lang="fr-FR" b="1" dirty="0" err="1">
                <a:latin typeface="Acceseditionsscript Normal" panose="00000500000000000000" pitchFamily="50" charset="0"/>
              </a:rPr>
              <a:t>game</a:t>
            </a:r>
            <a:r>
              <a:rPr lang="fr-FR" b="1" dirty="0">
                <a:latin typeface="Acceseditionsscript Normal" panose="00000500000000000000" pitchFamily="50" charset="0"/>
              </a:rPr>
              <a:t>’ ! 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count one by one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498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321E9949-B6C8-44F0-AAA4-D9413D16DBDF}"/>
              </a:ext>
            </a:extLst>
          </p:cNvPr>
          <p:cNvSpPr/>
          <p:nvPr/>
        </p:nvSpPr>
        <p:spPr>
          <a:xfrm>
            <a:off x="9854984" y="38333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7A74FA3A-CE28-4CAB-8457-A14ED04AEF37}"/>
              </a:ext>
            </a:extLst>
          </p:cNvPr>
          <p:cNvSpPr/>
          <p:nvPr/>
        </p:nvSpPr>
        <p:spPr>
          <a:xfrm>
            <a:off x="10367384" y="38742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F8E566-990D-40F7-9772-1F591918B33B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cceseditionsscript Normal" panose="00000500000000000000" pitchFamily="50" charset="0"/>
              </a:rPr>
              <a:t>INPUT</a:t>
            </a:r>
            <a:r>
              <a:rPr lang="fr-FR" i="1" dirty="0">
                <a:latin typeface="Acceseditionsscript Normal" panose="00000500000000000000" pitchFamily="50" charset="0"/>
              </a:rPr>
              <a:t> :</a:t>
            </a:r>
            <a:r>
              <a:rPr lang="fr-FR" b="1" dirty="0">
                <a:latin typeface="Acceseditionsscript Normal" panose="00000500000000000000" pitchFamily="50" charset="0"/>
              </a:rPr>
              <a:t> « </a:t>
            </a:r>
            <a:r>
              <a:rPr lang="en-GB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play</a:t>
            </a:r>
            <a:r>
              <a:rPr lang="fr-FR" b="1" dirty="0">
                <a:latin typeface="Acceseditionsscript Normal" panose="00000500000000000000" pitchFamily="50" charset="0"/>
              </a:rPr>
              <a:t> ‘the ferret </a:t>
            </a:r>
            <a:r>
              <a:rPr lang="fr-FR" b="1" dirty="0" err="1">
                <a:latin typeface="Acceseditionsscript Normal" panose="00000500000000000000" pitchFamily="50" charset="0"/>
              </a:rPr>
              <a:t>game</a:t>
            </a:r>
            <a:r>
              <a:rPr lang="fr-FR" b="1" dirty="0">
                <a:latin typeface="Acceseditionsscript Normal" panose="00000500000000000000" pitchFamily="50" charset="0"/>
              </a:rPr>
              <a:t>’: count </a:t>
            </a:r>
            <a:r>
              <a:rPr lang="fr-FR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one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>
                <a:solidFill>
                  <a:srgbClr val="FFC000"/>
                </a:solidFill>
                <a:latin typeface="Acceseditionsscript Normal" panose="00000500000000000000" pitchFamily="50" charset="0"/>
              </a:rPr>
              <a:t>by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>
                <a:solidFill>
                  <a:srgbClr val="FFFF00"/>
                </a:solidFill>
                <a:latin typeface="Acceseditionsscript Normal" panose="00000500000000000000" pitchFamily="50" charset="0"/>
              </a:rPr>
              <a:t>one</a:t>
            </a:r>
            <a:r>
              <a:rPr lang="fr-FR" b="1" dirty="0">
                <a:latin typeface="Acceseditionsscript Normal" panose="00000500000000000000" pitchFamily="50" charset="0"/>
              </a:rPr>
              <a:t> 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  <a:endParaRPr lang="fr-FR" i="1" dirty="0">
              <a:latin typeface="Acceseditionsscript Normal" panose="00000500000000000000" pitchFamily="50" charset="0"/>
            </a:endParaRPr>
          </a:p>
          <a:p>
            <a:r>
              <a:rPr lang="fr-FR" b="1" i="1" dirty="0">
                <a:latin typeface="Acceseditionsscript Normal" panose="00000500000000000000" pitchFamily="50" charset="0"/>
              </a:rPr>
              <a:t>OUTPUT</a:t>
            </a:r>
            <a:r>
              <a:rPr lang="fr-FR" i="1" dirty="0">
                <a:latin typeface="Acceseditionsscript Normal" panose="00000500000000000000" pitchFamily="50" charset="0"/>
              </a:rPr>
              <a:t> : « </a:t>
            </a:r>
            <a:r>
              <a:rPr lang="fr-FR" i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One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solidFill>
                  <a:srgbClr val="FFC000"/>
                </a:solidFill>
                <a:latin typeface="Acceseditionsscript Normal" panose="00000500000000000000" pitchFamily="50" charset="0"/>
              </a:rPr>
              <a:t>two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 err="1">
                <a:solidFill>
                  <a:srgbClr val="FFFF00"/>
                </a:solidFill>
                <a:latin typeface="Acceseditionsscript Normal" panose="00000500000000000000" pitchFamily="50" charset="0"/>
              </a:rPr>
              <a:t>three</a:t>
            </a:r>
            <a:r>
              <a:rPr lang="fr-FR" i="1" dirty="0">
                <a:latin typeface="Acceseditionsscript Normal" panose="00000500000000000000" pitchFamily="50" charset="0"/>
              </a:rPr>
              <a:t>, </a:t>
            </a:r>
            <a:r>
              <a:rPr lang="fr-FR" i="1" dirty="0">
                <a:solidFill>
                  <a:srgbClr val="92D050"/>
                </a:solidFill>
                <a:latin typeface="Acceseditionsscript Normal" panose="00000500000000000000" pitchFamily="50" charset="0"/>
              </a:rPr>
              <a:t>four</a:t>
            </a:r>
            <a:r>
              <a:rPr lang="fr-FR" i="1" dirty="0">
                <a:latin typeface="Acceseditionsscript Normal" panose="00000500000000000000" pitchFamily="50" charset="0"/>
              </a:rPr>
              <a:t>, (...) » </a:t>
            </a:r>
          </a:p>
        </p:txBody>
      </p:sp>
    </p:spTree>
    <p:extLst>
      <p:ext uri="{BB962C8B-B14F-4D97-AF65-F5344CB8AC3E}">
        <p14:creationId xmlns:p14="http://schemas.microsoft.com/office/powerpoint/2010/main" val="2255305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1263</Words>
  <Application>Microsoft Office PowerPoint</Application>
  <PresentationFormat>Grand écran</PresentationFormat>
  <Paragraphs>270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Acceseditionscursive Normal</vt:lpstr>
      <vt:lpstr>Acceseditionsscript Normal</vt:lpstr>
      <vt:lpstr>Arial</vt:lpstr>
      <vt:lpstr>Calibri</vt:lpstr>
      <vt:lpstr>Calibri Light</vt:lpstr>
      <vt:lpstr>Mickey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soleve ...</dc:creator>
  <cp:lastModifiedBy>Madeline DUBOUCHET</cp:lastModifiedBy>
  <cp:revision>37</cp:revision>
  <dcterms:created xsi:type="dcterms:W3CDTF">2022-07-11T15:14:06Z</dcterms:created>
  <dcterms:modified xsi:type="dcterms:W3CDTF">2024-10-29T10:53:19Z</dcterms:modified>
</cp:coreProperties>
</file>