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2" r:id="rId3"/>
    <p:sldId id="262" r:id="rId4"/>
    <p:sldId id="296" r:id="rId5"/>
    <p:sldId id="263" r:id="rId6"/>
    <p:sldId id="258" r:id="rId7"/>
    <p:sldId id="299" r:id="rId8"/>
    <p:sldId id="297" r:id="rId9"/>
    <p:sldId id="264" r:id="rId10"/>
    <p:sldId id="298" r:id="rId11"/>
    <p:sldId id="300" r:id="rId12"/>
    <p:sldId id="260" r:id="rId13"/>
    <p:sldId id="265" r:id="rId14"/>
    <p:sldId id="261" r:id="rId15"/>
    <p:sldId id="301" r:id="rId16"/>
    <p:sldId id="29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5E0"/>
    <a:srgbClr val="EDEDA6"/>
    <a:srgbClr val="FDE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E6450-314F-4721-AAC7-D983A6340DD2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4C9A4-99FC-4AA7-B6E9-B6449B3E4B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26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07D96-C6E7-4B12-8105-F270AD73E6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04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2422029" y="2052442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Acceseditionsscript Normal" panose="00000500000000000000" pitchFamily="50" charset="0"/>
                </a:rPr>
                <a:t>Maths Rituals</a:t>
              </a:r>
            </a:p>
            <a:p>
              <a:pPr algn="ctr"/>
              <a:endParaRPr lang="en-GB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en-GB" sz="2400" b="1" dirty="0">
                  <a:latin typeface="Acceseditionsscript Normal" panose="00000500000000000000" pitchFamily="50" charset="0"/>
                </a:rPr>
                <a:t>1</a:t>
              </a:r>
              <a:r>
                <a:rPr lang="en-GB" sz="2400" b="1" baseline="30000" dirty="0">
                  <a:latin typeface="Acceseditionsscript Normal" panose="00000500000000000000" pitchFamily="50" charset="0"/>
                </a:rPr>
                <a:t>st</a:t>
              </a:r>
              <a:r>
                <a:rPr lang="en-GB" sz="2400" b="1" dirty="0">
                  <a:latin typeface="Acceseditionsscript Normal" panose="00000500000000000000" pitchFamily="50" charset="0"/>
                </a:rPr>
                <a:t> Period – 2</a:t>
              </a:r>
              <a:r>
                <a:rPr lang="en-GB" sz="2400" b="1" baseline="30000" dirty="0">
                  <a:latin typeface="Acceseditionsscript Normal" panose="00000500000000000000" pitchFamily="50" charset="0"/>
                </a:rPr>
                <a:t>nd</a:t>
              </a:r>
              <a:r>
                <a:rPr lang="en-GB" sz="2400" b="1" dirty="0">
                  <a:latin typeface="Acceseditionsscript Normal" panose="00000500000000000000" pitchFamily="50" charset="0"/>
                </a:rPr>
                <a:t> Week</a:t>
              </a:r>
            </a:p>
          </p:txBody>
        </p:sp>
      </p:grpSp>
      <p:pic>
        <p:nvPicPr>
          <p:cNvPr id="2" name="Picture 2" descr="Méthode Heuristique de Mathématiques en Grande Section | Éditions Nathan">
            <a:extLst>
              <a:ext uri="{FF2B5EF4-FFF2-40B4-BE49-F238E27FC236}">
                <a16:creationId xmlns:a16="http://schemas.microsoft.com/office/drawing/2014/main" id="{58DFE132-FE53-41CD-8DA2-8F5C6C83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407">
            <a:off x="155079" y="343763"/>
            <a:ext cx="45339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09764D69-C96D-45C0-B48B-BB6B46E7B546}"/>
              </a:ext>
            </a:extLst>
          </p:cNvPr>
          <p:cNvGrpSpPr/>
          <p:nvPr/>
        </p:nvGrpSpPr>
        <p:grpSpPr>
          <a:xfrm>
            <a:off x="9421601" y="147917"/>
            <a:ext cx="2709747" cy="2462859"/>
            <a:chOff x="9421601" y="147917"/>
            <a:chExt cx="2709747" cy="2462859"/>
          </a:xfrm>
        </p:grpSpPr>
        <p:pic>
          <p:nvPicPr>
            <p:cNvPr id="1034" name="Picture 10" descr="Résumé Enfant Pensif. Illustration Sur Fond Blanc Pour La Conception Clip  Art Libres De Droits , Svg , Vecteurs Et Illustration. Image 12349576.">
              <a:extLst>
                <a:ext uri="{FF2B5EF4-FFF2-40B4-BE49-F238E27FC236}">
                  <a16:creationId xmlns:a16="http://schemas.microsoft.com/office/drawing/2014/main" id="{1C87B534-C39B-4A46-9776-6A987F0AA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1601" y="147917"/>
              <a:ext cx="2709747" cy="2462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 of the United Kingdom - Wikipedia">
              <a:extLst>
                <a:ext uri="{FF2B5EF4-FFF2-40B4-BE49-F238E27FC236}">
                  <a16:creationId xmlns:a16="http://schemas.microsoft.com/office/drawing/2014/main" id="{6A5408A8-2D1E-46E0-AB2A-2C3F342BA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089" y="252239"/>
              <a:ext cx="856450" cy="42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23764618-1697-46EB-94DB-C437653E1F0B}"/>
              </a:ext>
            </a:extLst>
          </p:cNvPr>
          <p:cNvGrpSpPr>
            <a:grpSpLocks/>
          </p:cNvGrpSpPr>
          <p:nvPr/>
        </p:nvGrpSpPr>
        <p:grpSpPr bwMode="auto">
          <a:xfrm>
            <a:off x="6032222" y="6039596"/>
            <a:ext cx="6043217" cy="701027"/>
            <a:chOff x="105478967" y="108087091"/>
            <a:chExt cx="2983904" cy="553656"/>
          </a:xfrm>
        </p:grpSpPr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57794FEE-5F9A-4EF7-9950-417884145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fr-FR" dirty="0">
                  <a:solidFill>
                    <a:srgbClr val="000000"/>
                  </a:solidFill>
                  <a:latin typeface="Mickey" panose="00000400000000000000" pitchFamily="2" charset="0"/>
                </a:rPr>
                <a:t>Madeline DUBOUCHET  - Val </a:t>
              </a:r>
              <a:r>
                <a:rPr kumimoji="0" lang="en-GB" altLang="fr-FR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d’Isère</a:t>
              </a:r>
              <a:r>
                <a:rPr kumimoji="0" lang="en-GB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 Pre-elementary School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7AFF9A58-4EA9-4139-B08F-812A19FD4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78967" y="108366609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inspired by : </a:t>
              </a:r>
              <a:r>
                <a:rPr kumimoji="0" lang="en-GB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id="{B187BA03-AAD6-1E14-AB57-445079F5A03A}"/>
              </a:ext>
            </a:extLst>
          </p:cNvPr>
          <p:cNvGrpSpPr/>
          <p:nvPr/>
        </p:nvGrpSpPr>
        <p:grpSpPr>
          <a:xfrm>
            <a:off x="9289382" y="2547064"/>
            <a:ext cx="2223889" cy="1081909"/>
            <a:chOff x="272708" y="2054608"/>
            <a:chExt cx="2223889" cy="108190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1D5214A-9AB7-9F74-8A4E-CDFA611B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708" y="2056518"/>
              <a:ext cx="1080290" cy="1079999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3B84C2F-C31C-25C9-2197-D0D26A188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8663" y="2054608"/>
              <a:ext cx="1007934" cy="1079999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34A1064-033C-B153-8A81-2DF1C8859D42}"/>
              </a:ext>
            </a:extLst>
          </p:cNvPr>
          <p:cNvGrpSpPr/>
          <p:nvPr/>
        </p:nvGrpSpPr>
        <p:grpSpPr>
          <a:xfrm>
            <a:off x="3342119" y="2557031"/>
            <a:ext cx="2215456" cy="1080000"/>
            <a:chOff x="3537644" y="2056517"/>
            <a:chExt cx="2215456" cy="108000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EF2C4CD-C4DF-F3C6-26E0-6EEB7C805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7644" y="2056517"/>
              <a:ext cx="1038315" cy="108000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624975D2-7C14-3D70-1B37-540E118F0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4785" y="2056517"/>
              <a:ext cx="1038315" cy="1080000"/>
            </a:xfrm>
            <a:prstGeom prst="rect">
              <a:avLst/>
            </a:prstGeom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68D74F6-18DA-EB2E-A85C-E59708814F3A}"/>
              </a:ext>
            </a:extLst>
          </p:cNvPr>
          <p:cNvGrpSpPr/>
          <p:nvPr/>
        </p:nvGrpSpPr>
        <p:grpSpPr>
          <a:xfrm>
            <a:off x="274913" y="2555121"/>
            <a:ext cx="2361369" cy="1086132"/>
            <a:chOff x="6219824" y="2054607"/>
            <a:chExt cx="2361369" cy="1086132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A757E6B-ACD4-C151-5AE7-5F4BF0AB9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9824" y="2054607"/>
              <a:ext cx="1112852" cy="108000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AD0CD3C7-3072-9BC9-3FBD-6A5958D19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8341" y="2060739"/>
              <a:ext cx="1112852" cy="1080000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3743E23-7D4E-E00F-4584-D2CE70A1382F}"/>
              </a:ext>
            </a:extLst>
          </p:cNvPr>
          <p:cNvGrpSpPr/>
          <p:nvPr/>
        </p:nvGrpSpPr>
        <p:grpSpPr>
          <a:xfrm>
            <a:off x="355350" y="4716802"/>
            <a:ext cx="2280932" cy="1088057"/>
            <a:chOff x="6219824" y="4110410"/>
            <a:chExt cx="2280932" cy="1088057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8852654-7139-63E5-3E58-F6C9BECDB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9824" y="4110410"/>
              <a:ext cx="1112852" cy="1080000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1EB62B2-83F1-28DB-92B1-9519F7939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2440" y="4118467"/>
              <a:ext cx="1038316" cy="1080000"/>
            </a:xfrm>
            <a:prstGeom prst="rect">
              <a:avLst/>
            </a:prstGeom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931B5B9-BEDC-9D8B-ABCB-7A7F89638CF4}"/>
              </a:ext>
            </a:extLst>
          </p:cNvPr>
          <p:cNvGrpSpPr/>
          <p:nvPr/>
        </p:nvGrpSpPr>
        <p:grpSpPr>
          <a:xfrm>
            <a:off x="6330681" y="4618981"/>
            <a:ext cx="2227368" cy="1088057"/>
            <a:chOff x="3291706" y="4110410"/>
            <a:chExt cx="2227368" cy="1088057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3F037A5-A741-BB3B-937F-729F98DA4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6222" y="4110410"/>
              <a:ext cx="1112852" cy="1080000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1253657F-6F2D-8FC2-FD05-679440CA6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1706" y="4118467"/>
              <a:ext cx="1038316" cy="1080000"/>
            </a:xfrm>
            <a:prstGeom prst="rect">
              <a:avLst/>
            </a:prstGeom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528759F8-7317-9E29-009A-EB9AAEB944CD}"/>
              </a:ext>
            </a:extLst>
          </p:cNvPr>
          <p:cNvGrpSpPr/>
          <p:nvPr/>
        </p:nvGrpSpPr>
        <p:grpSpPr>
          <a:xfrm>
            <a:off x="6406049" y="2547064"/>
            <a:ext cx="2118606" cy="1088057"/>
            <a:chOff x="344250" y="4110410"/>
            <a:chExt cx="2118606" cy="1088057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BEB47643-48B9-87D2-C1BB-6FA124276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4540" y="4110410"/>
              <a:ext cx="1038316" cy="1080000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CD300489-6445-AB8F-BCD5-6203FADEB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250" y="4118467"/>
              <a:ext cx="1038316" cy="1080000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CCDFC00-4E57-D3AB-1164-8652143D1F00}"/>
              </a:ext>
            </a:extLst>
          </p:cNvPr>
          <p:cNvGrpSpPr/>
          <p:nvPr/>
        </p:nvGrpSpPr>
        <p:grpSpPr>
          <a:xfrm>
            <a:off x="3267582" y="4627038"/>
            <a:ext cx="2289993" cy="1080000"/>
            <a:chOff x="9275876" y="2054607"/>
            <a:chExt cx="2289993" cy="1080000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83DB444-AA4B-ADDC-1F61-D55D05569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53017" y="2054607"/>
              <a:ext cx="1112852" cy="1080000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3FB917A6-C21E-1746-1DF1-1A80CE5DE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5876" y="2054607"/>
              <a:ext cx="1038316" cy="1080000"/>
            </a:xfrm>
            <a:prstGeom prst="rect">
              <a:avLst/>
            </a:prstGeom>
          </p:spPr>
        </p:pic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E17383F1-A16F-8F20-D722-4418EADF6999}"/>
              </a:ext>
            </a:extLst>
          </p:cNvPr>
          <p:cNvGrpSpPr/>
          <p:nvPr/>
        </p:nvGrpSpPr>
        <p:grpSpPr>
          <a:xfrm>
            <a:off x="9314377" y="4610924"/>
            <a:ext cx="2215457" cy="1088057"/>
            <a:chOff x="9275876" y="4110410"/>
            <a:chExt cx="2215457" cy="1088057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8B0D6F4F-517D-2268-0BC1-51A0645C0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5876" y="4110410"/>
              <a:ext cx="1038316" cy="108000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9940472D-0F0F-9A0F-C21E-BD77C8E3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3017" y="4118467"/>
              <a:ext cx="1038316" cy="1080000"/>
            </a:xfrm>
            <a:prstGeom prst="rect">
              <a:avLst/>
            </a:prstGeom>
          </p:spPr>
        </p:pic>
      </p:grpSp>
      <p:sp>
        <p:nvSpPr>
          <p:cNvPr id="41" name="Text Box 5">
            <a:extLst>
              <a:ext uri="{FF2B5EF4-FFF2-40B4-BE49-F238E27FC236}">
                <a16:creationId xmlns:a16="http://schemas.microsoft.com/office/drawing/2014/main" id="{60185830-6BFE-ECE7-535C-E6CD24721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0D05C4A-D89C-4616-B457-302F20A293DF}"/>
              </a:ext>
            </a:extLst>
          </p:cNvPr>
          <p:cNvSpPr txBox="1"/>
          <p:nvPr/>
        </p:nvSpPr>
        <p:spPr>
          <a:xfrm>
            <a:off x="1057275" y="1146755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reconnais les premières constellations du dé.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Look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</a:t>
            </a:r>
            <a:r>
              <a:rPr lang="fr-FR" b="1" dirty="0" err="1">
                <a:latin typeface="Acceseditionsscript Normal" panose="00000500000000000000" pitchFamily="50" charset="0"/>
              </a:rPr>
              <a:t>numbers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>
                <a:latin typeface="Acceseditionsscript Normal" panose="00000500000000000000" pitchFamily="50" charset="0"/>
              </a:rPr>
              <a:t>and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7532B61B-2108-40A6-AD64-BD832BE31BAC}"/>
              </a:ext>
            </a:extLst>
          </p:cNvPr>
          <p:cNvGrpSpPr/>
          <p:nvPr/>
        </p:nvGrpSpPr>
        <p:grpSpPr>
          <a:xfrm>
            <a:off x="1057275" y="152400"/>
            <a:ext cx="10325100" cy="1015663"/>
            <a:chOff x="1057275" y="152400"/>
            <a:chExt cx="10325100" cy="1015663"/>
          </a:xfrm>
        </p:grpSpPr>
        <p:sp>
          <p:nvSpPr>
            <p:cNvPr id="51" name="Flèche : pentagone 50">
              <a:extLst>
                <a:ext uri="{FF2B5EF4-FFF2-40B4-BE49-F238E27FC236}">
                  <a16:creationId xmlns:a16="http://schemas.microsoft.com/office/drawing/2014/main" id="{46A8F81E-AB1A-441E-8736-9D7917BCE346}"/>
                </a:ext>
              </a:extLst>
            </p:cNvPr>
            <p:cNvSpPr/>
            <p:nvPr/>
          </p:nvSpPr>
          <p:spPr>
            <a:xfrm>
              <a:off x="1057275" y="24589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0CD0100A-A101-4DFD-BC69-678A2A169180}"/>
                </a:ext>
              </a:extLst>
            </p:cNvPr>
            <p:cNvSpPr txBox="1"/>
            <p:nvPr/>
          </p:nvSpPr>
          <p:spPr>
            <a:xfrm>
              <a:off x="2786062" y="15240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20B77846-9A1C-4D0C-88E0-2A1498C63A51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54" name="Étoile : 5 branches 53">
                <a:extLst>
                  <a:ext uri="{FF2B5EF4-FFF2-40B4-BE49-F238E27FC236}">
                    <a16:creationId xmlns:a16="http://schemas.microsoft.com/office/drawing/2014/main" id="{39BE432C-674E-4E15-8B2F-0384BCAB3D89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Étoile : 5 branches 54">
                <a:extLst>
                  <a:ext uri="{FF2B5EF4-FFF2-40B4-BE49-F238E27FC236}">
                    <a16:creationId xmlns:a16="http://schemas.microsoft.com/office/drawing/2014/main" id="{ADB38A6D-6335-4A42-8B56-3F74D9FE3A83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97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DADD8AE8-6CD8-4C1E-8CB7-EF578D8CAFA0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16D48895-B4CD-48B8-983C-B377484819F2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0A814A24-B6A8-4911-A748-6ADBEE36777B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F6E7EFE-1FBE-4836-9EFE-A0BB45F07A70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 </a:t>
            </a:r>
            <a:r>
              <a:rPr lang="fr-FR" b="1" dirty="0">
                <a:latin typeface="Acceseditionsscript Normal" panose="00000500000000000000" pitchFamily="50" charset="0"/>
              </a:rPr>
              <a:t>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Look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</a:t>
            </a:r>
            <a:r>
              <a:rPr lang="fr-FR" b="1" dirty="0" err="1">
                <a:latin typeface="Acceseditionsscript Normal" panose="00000500000000000000" pitchFamily="50" charset="0"/>
              </a:rPr>
              <a:t>numbers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>
                <a:latin typeface="Acceseditionsscript Normal" panose="00000500000000000000" pitchFamily="50" charset="0"/>
              </a:rPr>
              <a:t>and</a:t>
            </a:r>
            <a:r>
              <a:rPr lang="fr-FR" b="1" dirty="0">
                <a:latin typeface="Acceseditionsscript Normal" panose="00000500000000000000" pitchFamily="50" charset="0"/>
              </a:rPr>
              <a:t> ... </a:t>
            </a:r>
            <a:r>
              <a:rPr lang="fr-FR" b="1" dirty="0" err="1">
                <a:latin typeface="Acceseditionsscript Normal" panose="00000500000000000000" pitchFamily="50" charset="0"/>
              </a:rPr>
              <a:t>is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One and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 » ; « </a:t>
            </a:r>
            <a:r>
              <a:rPr lang="fr-FR" i="1" dirty="0" err="1"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 » OR « This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 » ; ...</a:t>
            </a:r>
          </a:p>
        </p:txBody>
      </p:sp>
    </p:spTree>
    <p:extLst>
      <p:ext uri="{BB962C8B-B14F-4D97-AF65-F5344CB8AC3E}">
        <p14:creationId xmlns:p14="http://schemas.microsoft.com/office/powerpoint/2010/main" val="1618271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5">
            <a:extLst>
              <a:ext uri="{FF2B5EF4-FFF2-40B4-BE49-F238E27FC236}">
                <a16:creationId xmlns:a16="http://schemas.microsoft.com/office/drawing/2014/main" id="{E640523F-194F-3021-59DB-B6A9ECD9F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655" y="568373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797528F-137C-441C-9E6B-0195C9C36C27}"/>
              </a:ext>
            </a:extLst>
          </p:cNvPr>
          <p:cNvGrpSpPr/>
          <p:nvPr/>
        </p:nvGrpSpPr>
        <p:grpSpPr>
          <a:xfrm>
            <a:off x="7753277" y="3754272"/>
            <a:ext cx="1715570" cy="826087"/>
            <a:chOff x="386897" y="1988999"/>
            <a:chExt cx="1715570" cy="826087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5AC70188-4616-5381-50E8-C91D8CB4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897" y="1988999"/>
              <a:ext cx="794203" cy="826087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E0C193FD-6A95-C6B9-A118-7CDD22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875" y="1988999"/>
              <a:ext cx="816592" cy="826087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AC44C91-86C8-545A-E701-5A3F30CDC2D3}"/>
              </a:ext>
            </a:extLst>
          </p:cNvPr>
          <p:cNvGrpSpPr/>
          <p:nvPr/>
        </p:nvGrpSpPr>
        <p:grpSpPr>
          <a:xfrm>
            <a:off x="633424" y="5356686"/>
            <a:ext cx="1715570" cy="811984"/>
            <a:chOff x="386897" y="3429000"/>
            <a:chExt cx="1715570" cy="811984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553B01D4-1BB3-69D3-BC17-43DCB2530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897" y="3429000"/>
              <a:ext cx="836684" cy="811984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3DC1EE2A-C7D0-5AB9-AE98-F49808076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4728" y="3429000"/>
              <a:ext cx="797739" cy="811984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44D10EC-27F6-1349-DA7D-E825B04B36F4}"/>
              </a:ext>
            </a:extLst>
          </p:cNvPr>
          <p:cNvGrpSpPr/>
          <p:nvPr/>
        </p:nvGrpSpPr>
        <p:grpSpPr>
          <a:xfrm>
            <a:off x="636960" y="2156785"/>
            <a:ext cx="1712034" cy="826087"/>
            <a:chOff x="2786062" y="1988999"/>
            <a:chExt cx="1712034" cy="826087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B0F22008-7454-A66B-C0FB-3EC6B1FEC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6062" y="1988999"/>
              <a:ext cx="794203" cy="826087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127649A9-9C34-E80C-484C-AC5B42FB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1412" y="2003102"/>
              <a:ext cx="836684" cy="811984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DA22AA3-B63F-9CC8-735C-3A8AB26916A2}"/>
              </a:ext>
            </a:extLst>
          </p:cNvPr>
          <p:cNvGrpSpPr/>
          <p:nvPr/>
        </p:nvGrpSpPr>
        <p:grpSpPr>
          <a:xfrm>
            <a:off x="7730506" y="2163836"/>
            <a:ext cx="1809565" cy="826087"/>
            <a:chOff x="5186828" y="1988999"/>
            <a:chExt cx="1809565" cy="826087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5DB886EC-F697-2591-B2EF-FDC5EB8BF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6828" y="2003102"/>
              <a:ext cx="836684" cy="811984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BF1A49DA-C5C0-E966-70A1-6BC69AD0E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8488" y="1988999"/>
              <a:ext cx="827905" cy="811984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DC2FC6B-A67F-643A-FC6A-56837AA07A9A}"/>
              </a:ext>
            </a:extLst>
          </p:cNvPr>
          <p:cNvGrpSpPr/>
          <p:nvPr/>
        </p:nvGrpSpPr>
        <p:grpSpPr>
          <a:xfrm>
            <a:off x="10039179" y="3782479"/>
            <a:ext cx="1658870" cy="826088"/>
            <a:chOff x="7689623" y="1974895"/>
            <a:chExt cx="1658870" cy="826088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87A2295A-53E3-1D94-7CC9-1AE87C72F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9623" y="1974896"/>
              <a:ext cx="794203" cy="826087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D6E5F5E8-4DCB-77C5-CD76-70E77D31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4290" y="1974895"/>
              <a:ext cx="794203" cy="826087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B6B11A1-A0C9-E420-9376-DCFD654513F0}"/>
              </a:ext>
            </a:extLst>
          </p:cNvPr>
          <p:cNvGrpSpPr/>
          <p:nvPr/>
        </p:nvGrpSpPr>
        <p:grpSpPr>
          <a:xfrm>
            <a:off x="4137014" y="3793539"/>
            <a:ext cx="1773000" cy="811984"/>
            <a:chOff x="329467" y="3729515"/>
            <a:chExt cx="1773000" cy="811984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6E06557A-9FEC-6B1E-C444-D9ADDA1F2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467" y="3729515"/>
              <a:ext cx="836684" cy="811984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458D3AB3-248A-D29F-E15E-B605C774A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5783" y="3729515"/>
              <a:ext cx="836684" cy="811984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3C85332-46E2-F712-501E-1204575DB2B4}"/>
              </a:ext>
            </a:extLst>
          </p:cNvPr>
          <p:cNvGrpSpPr/>
          <p:nvPr/>
        </p:nvGrpSpPr>
        <p:grpSpPr>
          <a:xfrm>
            <a:off x="5512947" y="2156785"/>
            <a:ext cx="1715570" cy="826087"/>
            <a:chOff x="2782526" y="3715412"/>
            <a:chExt cx="1715570" cy="826087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19CFF702-C65F-E184-B780-36891E3BE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2526" y="3729515"/>
              <a:ext cx="797739" cy="811984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221A655D-3CDC-9F94-731C-36E60C3DF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3893" y="3715412"/>
              <a:ext cx="794203" cy="826087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48D0167-0FA1-D590-1EF3-3C85ED3203E2}"/>
              </a:ext>
            </a:extLst>
          </p:cNvPr>
          <p:cNvGrpSpPr/>
          <p:nvPr/>
        </p:nvGrpSpPr>
        <p:grpSpPr>
          <a:xfrm>
            <a:off x="1899506" y="3761324"/>
            <a:ext cx="1773111" cy="840191"/>
            <a:chOff x="5219491" y="3715411"/>
            <a:chExt cx="1773111" cy="840191"/>
          </a:xfrm>
        </p:grpSpPr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F31391F7-A679-3AAD-A189-D076DCF9B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9491" y="3729515"/>
              <a:ext cx="816592" cy="826087"/>
            </a:xfrm>
            <a:prstGeom prst="rect">
              <a:avLst/>
            </a:prstGeom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B55BFDFC-3F4D-566C-0B90-B9789160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5918" y="3715411"/>
              <a:ext cx="836684" cy="811984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5951C8A-EB29-37C2-7B55-2F48806783F1}"/>
              </a:ext>
            </a:extLst>
          </p:cNvPr>
          <p:cNvGrpSpPr/>
          <p:nvPr/>
        </p:nvGrpSpPr>
        <p:grpSpPr>
          <a:xfrm>
            <a:off x="4180139" y="5327722"/>
            <a:ext cx="1729875" cy="837774"/>
            <a:chOff x="7714752" y="3689621"/>
            <a:chExt cx="1729875" cy="837774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07FC6C69-FE45-1EBB-730A-D0F1C8CBA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4752" y="3690711"/>
              <a:ext cx="836684" cy="836684"/>
            </a:xfrm>
            <a:prstGeom prst="rect">
              <a:avLst/>
            </a:prstGeom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D98970AC-10DA-FC9F-33C1-2C426943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0424" y="3689621"/>
              <a:ext cx="794203" cy="826087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9FE6BFB-741B-154A-CACC-23EC1CE48453}"/>
              </a:ext>
            </a:extLst>
          </p:cNvPr>
          <p:cNvGrpSpPr/>
          <p:nvPr/>
        </p:nvGrpSpPr>
        <p:grpSpPr>
          <a:xfrm>
            <a:off x="9983474" y="2170888"/>
            <a:ext cx="1676625" cy="811984"/>
            <a:chOff x="10128478" y="3651026"/>
            <a:chExt cx="1676625" cy="811984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D31ACFC9-1345-64AD-CBBD-9EC1E66F2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8478" y="3651026"/>
              <a:ext cx="797739" cy="811984"/>
            </a:xfrm>
            <a:prstGeom prst="rect">
              <a:avLst/>
            </a:prstGeom>
          </p:spPr>
        </p:pic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8BC550DA-D48A-952C-DE91-6EB6EAC5D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07364" y="3651026"/>
              <a:ext cx="797739" cy="811984"/>
            </a:xfrm>
            <a:prstGeom prst="rect">
              <a:avLst/>
            </a:prstGeom>
          </p:spPr>
        </p:pic>
      </p:grpSp>
      <p:pic>
        <p:nvPicPr>
          <p:cNvPr id="64" name="Image 63">
            <a:extLst>
              <a:ext uri="{FF2B5EF4-FFF2-40B4-BE49-F238E27FC236}">
                <a16:creationId xmlns:a16="http://schemas.microsoft.com/office/drawing/2014/main" id="{BE686737-5DCC-8D2B-D66B-1E7E2EE1A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810" y="2156786"/>
            <a:ext cx="836684" cy="811984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3CF8E9BB-3E3A-A5C4-1B15-4EC7FAD7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314" y="5356686"/>
            <a:ext cx="794203" cy="826087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25FBF594-045F-A7E8-CD4A-7438E3BFC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026" y="3782479"/>
            <a:ext cx="797739" cy="811984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9588E0EC-F522-B658-3C48-25A287476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415" y="5339409"/>
            <a:ext cx="816592" cy="826087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2D57066D-418D-4A49-5E19-F8B13CDF9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8" y="3763787"/>
            <a:ext cx="827905" cy="811984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D1D17F29-6672-B149-1BE9-B3D239A43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673" y="2158539"/>
            <a:ext cx="836684" cy="836684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B0B9EAE6-1A5E-44EA-B6FC-E846B0E2E6E0}"/>
              </a:ext>
            </a:extLst>
          </p:cNvPr>
          <p:cNvSpPr txBox="1"/>
          <p:nvPr/>
        </p:nvSpPr>
        <p:spPr>
          <a:xfrm>
            <a:off x="1057275" y="1146755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reconnais les premières constellations avec un ou deux dés.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Look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</a:t>
            </a:r>
            <a:r>
              <a:rPr lang="fr-FR" b="1" dirty="0" err="1">
                <a:latin typeface="Acceseditionsscript Normal" panose="00000500000000000000" pitchFamily="50" charset="0"/>
              </a:rPr>
              <a:t>numbers</a:t>
            </a:r>
            <a:r>
              <a:rPr lang="fr-FR" b="1" dirty="0">
                <a:latin typeface="Acceseditionsscript Normal" panose="00000500000000000000" pitchFamily="50" charset="0"/>
              </a:rPr>
              <a:t> ( ... and ... </a:t>
            </a:r>
            <a:r>
              <a:rPr lang="fr-FR" b="1" dirty="0" err="1">
                <a:latin typeface="Acceseditionsscript Normal" panose="00000500000000000000" pitchFamily="50" charset="0"/>
              </a:rPr>
              <a:t>is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0428997-4648-4292-9D82-48AFAA586333}"/>
              </a:ext>
            </a:extLst>
          </p:cNvPr>
          <p:cNvGrpSpPr/>
          <p:nvPr/>
        </p:nvGrpSpPr>
        <p:grpSpPr>
          <a:xfrm>
            <a:off x="1057275" y="152400"/>
            <a:ext cx="10325100" cy="1015663"/>
            <a:chOff x="1057275" y="152400"/>
            <a:chExt cx="10325100" cy="1015663"/>
          </a:xfrm>
        </p:grpSpPr>
        <p:sp>
          <p:nvSpPr>
            <p:cNvPr id="70" name="Flèche : pentagone 69">
              <a:extLst>
                <a:ext uri="{FF2B5EF4-FFF2-40B4-BE49-F238E27FC236}">
                  <a16:creationId xmlns:a16="http://schemas.microsoft.com/office/drawing/2014/main" id="{2C3FCF8E-F062-49F4-9535-5B2DB481FE18}"/>
                </a:ext>
              </a:extLst>
            </p:cNvPr>
            <p:cNvSpPr/>
            <p:nvPr/>
          </p:nvSpPr>
          <p:spPr>
            <a:xfrm>
              <a:off x="1057275" y="24589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53867A63-4711-4A06-9297-14D5E92D05D4}"/>
                </a:ext>
              </a:extLst>
            </p:cNvPr>
            <p:cNvSpPr txBox="1"/>
            <p:nvPr/>
          </p:nvSpPr>
          <p:spPr>
            <a:xfrm>
              <a:off x="2786062" y="15240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8FA8F494-4EB0-4A90-9061-E35C6131B4D5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73" name="Étoile : 5 branches 72">
                <a:extLst>
                  <a:ext uri="{FF2B5EF4-FFF2-40B4-BE49-F238E27FC236}">
                    <a16:creationId xmlns:a16="http://schemas.microsoft.com/office/drawing/2014/main" id="{6D00648F-FD62-4B56-96F7-B52FFFC8E891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Étoile : 5 branches 73">
                <a:extLst>
                  <a:ext uri="{FF2B5EF4-FFF2-40B4-BE49-F238E27FC236}">
                    <a16:creationId xmlns:a16="http://schemas.microsoft.com/office/drawing/2014/main" id="{27F759C9-50D6-4438-8C0C-3899268A5A8E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Étoile : 5 branches 74">
                <a:extLst>
                  <a:ext uri="{FF2B5EF4-FFF2-40B4-BE49-F238E27FC236}">
                    <a16:creationId xmlns:a16="http://schemas.microsoft.com/office/drawing/2014/main" id="{08355D3E-2D5F-4971-A5FD-E72F1AB7A5BF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47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985DB9D2-6DE2-4DFF-B33D-C331350D3F5C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D92AB635-5DA0-4CB3-9AE0-A4CD3CDAD006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317AEE-02F8-42AA-930A-9BE1BAE2C60D}"/>
              </a:ext>
            </a:extLst>
          </p:cNvPr>
          <p:cNvSpPr txBox="1"/>
          <p:nvPr/>
        </p:nvSpPr>
        <p:spPr>
          <a:xfrm>
            <a:off x="0" y="5983070"/>
            <a:ext cx="1188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 </a:t>
            </a:r>
            <a:r>
              <a:rPr lang="fr-FR" b="1" dirty="0">
                <a:latin typeface="Acceseditionsscript Normal" panose="00000500000000000000" pitchFamily="50" charset="0"/>
              </a:rPr>
              <a:t>« Say the </a:t>
            </a:r>
            <a:r>
              <a:rPr lang="fr-FR" b="1" dirty="0" err="1">
                <a:latin typeface="Acceseditionsscript Normal" panose="00000500000000000000" pitchFamily="50" charset="0"/>
              </a:rPr>
              <a:t>next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 err="1">
                <a:latin typeface="Acceseditionsscript Normal" panose="00000500000000000000" pitchFamily="50" charset="0"/>
              </a:rPr>
              <a:t>then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</a:t>
            </a:r>
            <a:r>
              <a:rPr lang="fr-FR" i="1" dirty="0" err="1"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 ... Four! » ; « One, 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...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! » (on lève un doigt supplémentaire en annonçant « 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 » </a:t>
            </a:r>
            <a:r>
              <a:rPr lang="fr-FR" i="1" dirty="0">
                <a:latin typeface="Acceseditionsscript Normal" panose="00000500000000000000" pitchFamily="50" charset="0"/>
                <a:sym typeface="Wingdings" panose="05000000000000000000" pitchFamily="2" charset="2"/>
              </a:rPr>
              <a:t> main en bois si disponible)</a:t>
            </a:r>
            <a:endParaRPr lang="fr-FR" i="1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e 56">
            <a:extLst>
              <a:ext uri="{FF2B5EF4-FFF2-40B4-BE49-F238E27FC236}">
                <a16:creationId xmlns:a16="http://schemas.microsoft.com/office/drawing/2014/main" id="{00FAC27C-13C6-DC9D-ABC4-CE67AC58B446}"/>
              </a:ext>
            </a:extLst>
          </p:cNvPr>
          <p:cNvGrpSpPr/>
          <p:nvPr/>
        </p:nvGrpSpPr>
        <p:grpSpPr>
          <a:xfrm>
            <a:off x="403743" y="1704036"/>
            <a:ext cx="1980000" cy="2853010"/>
            <a:chOff x="403743" y="1704036"/>
            <a:chExt cx="1980000" cy="2853010"/>
          </a:xfrm>
        </p:grpSpPr>
        <p:sp>
          <p:nvSpPr>
            <p:cNvPr id="40" name="Flèche : bas 39">
              <a:extLst>
                <a:ext uri="{FF2B5EF4-FFF2-40B4-BE49-F238E27FC236}">
                  <a16:creationId xmlns:a16="http://schemas.microsoft.com/office/drawing/2014/main" id="{3D6F3D13-CF6D-CCE0-AE61-6035E1292D4A}"/>
                </a:ext>
              </a:extLst>
            </p:cNvPr>
            <p:cNvSpPr/>
            <p:nvPr/>
          </p:nvSpPr>
          <p:spPr>
            <a:xfrm>
              <a:off x="1051030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2DD358E7-538B-4CC7-8850-11D3348E4359}"/>
                </a:ext>
              </a:extLst>
            </p:cNvPr>
            <p:cNvGrpSpPr/>
            <p:nvPr/>
          </p:nvGrpSpPr>
          <p:grpSpPr>
            <a:xfrm>
              <a:off x="403743" y="1704036"/>
              <a:ext cx="1980000" cy="1980000"/>
              <a:chOff x="372308" y="1828708"/>
              <a:chExt cx="1980000" cy="1980000"/>
            </a:xfrm>
          </p:grpSpPr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259F91AB-BDE3-41A0-A5A0-CBFBD0798E17}"/>
                  </a:ext>
                </a:extLst>
              </p:cNvPr>
              <p:cNvSpPr/>
              <p:nvPr/>
            </p:nvSpPr>
            <p:spPr>
              <a:xfrm>
                <a:off x="372308" y="1828708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A0704B46-CEAD-9777-FA85-538CE6A36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44" y="2043843"/>
                <a:ext cx="1189845" cy="1620000"/>
              </a:xfrm>
              <a:prstGeom prst="rect">
                <a:avLst/>
              </a:prstGeom>
            </p:spPr>
          </p:pic>
        </p:grp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85704925-2B98-353D-A153-6A2AD2D06BD5}"/>
              </a:ext>
            </a:extLst>
          </p:cNvPr>
          <p:cNvGrpSpPr/>
          <p:nvPr/>
        </p:nvGrpSpPr>
        <p:grpSpPr>
          <a:xfrm>
            <a:off x="6628349" y="1703580"/>
            <a:ext cx="1980000" cy="2853466"/>
            <a:chOff x="6628349" y="1703580"/>
            <a:chExt cx="1980000" cy="2853466"/>
          </a:xfrm>
        </p:grpSpPr>
        <p:sp>
          <p:nvSpPr>
            <p:cNvPr id="42" name="Flèche : bas 41">
              <a:extLst>
                <a:ext uri="{FF2B5EF4-FFF2-40B4-BE49-F238E27FC236}">
                  <a16:creationId xmlns:a16="http://schemas.microsoft.com/office/drawing/2014/main" id="{6CCE4F3A-DCE1-2356-B536-D4336F1FE9B8}"/>
                </a:ext>
              </a:extLst>
            </p:cNvPr>
            <p:cNvSpPr/>
            <p:nvPr/>
          </p:nvSpPr>
          <p:spPr>
            <a:xfrm>
              <a:off x="7259750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36E56CC9-70FF-B316-8449-86492EA5BEC0}"/>
                </a:ext>
              </a:extLst>
            </p:cNvPr>
            <p:cNvGrpSpPr/>
            <p:nvPr/>
          </p:nvGrpSpPr>
          <p:grpSpPr>
            <a:xfrm>
              <a:off x="6628349" y="1703580"/>
              <a:ext cx="1980000" cy="1980000"/>
              <a:chOff x="6628349" y="1828706"/>
              <a:chExt cx="1980000" cy="1980000"/>
            </a:xfrm>
          </p:grpSpPr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05913991-F85D-31C9-C549-8EC2C29C9709}"/>
                  </a:ext>
                </a:extLst>
              </p:cNvPr>
              <p:cNvSpPr/>
              <p:nvPr/>
            </p:nvSpPr>
            <p:spPr>
              <a:xfrm>
                <a:off x="6628349" y="1828706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3829F179-297D-2867-6E30-AFFC400F5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1067" y="2043843"/>
                <a:ext cx="1259284" cy="1620000"/>
              </a:xfrm>
              <a:prstGeom prst="rect">
                <a:avLst/>
              </a:prstGeom>
            </p:spPr>
          </p:pic>
        </p:grp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CD0770B5-5CDC-3F74-1473-9E4B8C36F330}"/>
              </a:ext>
            </a:extLst>
          </p:cNvPr>
          <p:cNvGrpSpPr/>
          <p:nvPr/>
        </p:nvGrpSpPr>
        <p:grpSpPr>
          <a:xfrm>
            <a:off x="9734972" y="1703581"/>
            <a:ext cx="1980000" cy="2853465"/>
            <a:chOff x="9734972" y="1703581"/>
            <a:chExt cx="1980000" cy="2853465"/>
          </a:xfrm>
        </p:grpSpPr>
        <p:sp>
          <p:nvSpPr>
            <p:cNvPr id="43" name="Flèche : bas 42">
              <a:extLst>
                <a:ext uri="{FF2B5EF4-FFF2-40B4-BE49-F238E27FC236}">
                  <a16:creationId xmlns:a16="http://schemas.microsoft.com/office/drawing/2014/main" id="{BF33976A-9629-1DD5-8B1A-C045E6A04907}"/>
                </a:ext>
              </a:extLst>
            </p:cNvPr>
            <p:cNvSpPr/>
            <p:nvPr/>
          </p:nvSpPr>
          <p:spPr>
            <a:xfrm>
              <a:off x="10440446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D745616B-FD01-2ACA-8B1A-3B3C3B014FD2}"/>
                </a:ext>
              </a:extLst>
            </p:cNvPr>
            <p:cNvGrpSpPr/>
            <p:nvPr/>
          </p:nvGrpSpPr>
          <p:grpSpPr>
            <a:xfrm>
              <a:off x="9734972" y="1703581"/>
              <a:ext cx="1980000" cy="1980000"/>
              <a:chOff x="9734972" y="1828707"/>
              <a:chExt cx="1980000" cy="1980000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126F1BB7-8492-A69B-0451-56DE61F3FDAB}"/>
                  </a:ext>
                </a:extLst>
              </p:cNvPr>
              <p:cNvSpPr/>
              <p:nvPr/>
            </p:nvSpPr>
            <p:spPr>
              <a:xfrm>
                <a:off x="9734972" y="1828707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34" name="Image 33">
                <a:extLst>
                  <a:ext uri="{FF2B5EF4-FFF2-40B4-BE49-F238E27FC236}">
                    <a16:creationId xmlns:a16="http://schemas.microsoft.com/office/drawing/2014/main" id="{E3DA3A07-3A4C-FBC5-961F-5F77CE571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3735" y="2223843"/>
                <a:ext cx="987193" cy="1260000"/>
              </a:xfrm>
              <a:prstGeom prst="rect">
                <a:avLst/>
              </a:prstGeom>
            </p:spPr>
          </p:pic>
        </p:grp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FE41AEEF-63C0-44B1-CA62-E6D62CC91007}"/>
              </a:ext>
            </a:extLst>
          </p:cNvPr>
          <p:cNvGrpSpPr/>
          <p:nvPr/>
        </p:nvGrpSpPr>
        <p:grpSpPr>
          <a:xfrm>
            <a:off x="3441281" y="1703581"/>
            <a:ext cx="1980000" cy="2817859"/>
            <a:chOff x="3441281" y="1703581"/>
            <a:chExt cx="1980000" cy="2817859"/>
          </a:xfrm>
        </p:grpSpPr>
        <p:sp>
          <p:nvSpPr>
            <p:cNvPr id="41" name="Flèche : bas 40">
              <a:extLst>
                <a:ext uri="{FF2B5EF4-FFF2-40B4-BE49-F238E27FC236}">
                  <a16:creationId xmlns:a16="http://schemas.microsoft.com/office/drawing/2014/main" id="{B973A076-0400-16ED-96EB-588BB57D2F70}"/>
                </a:ext>
              </a:extLst>
            </p:cNvPr>
            <p:cNvSpPr/>
            <p:nvPr/>
          </p:nvSpPr>
          <p:spPr>
            <a:xfrm>
              <a:off x="4000824" y="3501161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E3E379AE-C667-0A8B-61CB-3067CB6B139F}"/>
                </a:ext>
              </a:extLst>
            </p:cNvPr>
            <p:cNvGrpSpPr/>
            <p:nvPr/>
          </p:nvGrpSpPr>
          <p:grpSpPr>
            <a:xfrm>
              <a:off x="3441281" y="1703581"/>
              <a:ext cx="1980000" cy="1980000"/>
              <a:chOff x="3478930" y="1828706"/>
              <a:chExt cx="1980000" cy="1980000"/>
            </a:xfrm>
          </p:grpSpPr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5542E8C1-8A33-6F58-41BE-B6FBE6782C48}"/>
                  </a:ext>
                </a:extLst>
              </p:cNvPr>
              <p:cNvSpPr/>
              <p:nvPr/>
            </p:nvSpPr>
            <p:spPr>
              <a:xfrm>
                <a:off x="3478930" y="1828706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D2E28D72-C55E-2EFB-D052-92B0BD909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3517" y="2043843"/>
                <a:ext cx="1303684" cy="1620000"/>
              </a:xfrm>
              <a:prstGeom prst="rect">
                <a:avLst/>
              </a:prstGeom>
            </p:spPr>
          </p:pic>
        </p:grp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371208C0-8C96-B02B-74DA-705FF73961E1}"/>
              </a:ext>
            </a:extLst>
          </p:cNvPr>
          <p:cNvGrpSpPr/>
          <p:nvPr/>
        </p:nvGrpSpPr>
        <p:grpSpPr>
          <a:xfrm>
            <a:off x="456101" y="4652910"/>
            <a:ext cx="1980000" cy="1980000"/>
            <a:chOff x="456101" y="4652910"/>
            <a:chExt cx="1980000" cy="198000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09949C69-3303-6512-6166-B4ECB25EFB4B}"/>
                </a:ext>
              </a:extLst>
            </p:cNvPr>
            <p:cNvSpPr/>
            <p:nvPr/>
          </p:nvSpPr>
          <p:spPr>
            <a:xfrm>
              <a:off x="456101" y="4652910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35ADDA5A-687A-8EB6-6FA6-6190979E0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36" y="4832910"/>
              <a:ext cx="1259284" cy="1620000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EEDB0811-B143-B66F-C54F-A79C1D6D88DD}"/>
              </a:ext>
            </a:extLst>
          </p:cNvPr>
          <p:cNvGrpSpPr/>
          <p:nvPr/>
        </p:nvGrpSpPr>
        <p:grpSpPr>
          <a:xfrm>
            <a:off x="3347709" y="4666303"/>
            <a:ext cx="1980000" cy="1980000"/>
            <a:chOff x="3347709" y="4666303"/>
            <a:chExt cx="1980000" cy="1980000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17CE791D-A765-9931-5121-23BA51C98D02}"/>
                </a:ext>
              </a:extLst>
            </p:cNvPr>
            <p:cNvSpPr/>
            <p:nvPr/>
          </p:nvSpPr>
          <p:spPr>
            <a:xfrm>
              <a:off x="3347709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7ADC3E06-68D7-50C6-0E46-BACBEB601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003" y="4846303"/>
              <a:ext cx="1558552" cy="1620000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E4FF1E7E-423C-C1AC-B304-C70B55489B41}"/>
              </a:ext>
            </a:extLst>
          </p:cNvPr>
          <p:cNvGrpSpPr/>
          <p:nvPr/>
        </p:nvGrpSpPr>
        <p:grpSpPr>
          <a:xfrm>
            <a:off x="6683343" y="4666303"/>
            <a:ext cx="1980000" cy="1980000"/>
            <a:chOff x="6683343" y="4666303"/>
            <a:chExt cx="1980000" cy="198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6A15C6CA-4AFB-CCF3-863E-091B106FCD5B}"/>
                </a:ext>
              </a:extLst>
            </p:cNvPr>
            <p:cNvSpPr/>
            <p:nvPr/>
          </p:nvSpPr>
          <p:spPr>
            <a:xfrm>
              <a:off x="6683343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6E3BAFC0-BD1F-D3DE-62E6-DA5342A2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488" y="4832910"/>
              <a:ext cx="1303684" cy="1620000"/>
            </a:xfrm>
            <a:prstGeom prst="rect">
              <a:avLst/>
            </a:prstGeom>
          </p:spPr>
        </p:pic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8A4A5330-1A0F-96D7-7596-84A0C498E22D}"/>
              </a:ext>
            </a:extLst>
          </p:cNvPr>
          <p:cNvGrpSpPr/>
          <p:nvPr/>
        </p:nvGrpSpPr>
        <p:grpSpPr>
          <a:xfrm>
            <a:off x="9787330" y="4666303"/>
            <a:ext cx="1980000" cy="1980000"/>
            <a:chOff x="9787330" y="4666303"/>
            <a:chExt cx="1980000" cy="1980000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AF739676-B284-7AB7-16C7-FECA4C294460}"/>
                </a:ext>
              </a:extLst>
            </p:cNvPr>
            <p:cNvSpPr/>
            <p:nvPr/>
          </p:nvSpPr>
          <p:spPr>
            <a:xfrm>
              <a:off x="9787330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7C73DA7B-463B-8810-4BDC-E8BCAA945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407" y="4846303"/>
              <a:ext cx="1189845" cy="1620000"/>
            </a:xfrm>
            <a:prstGeom prst="rect">
              <a:avLst/>
            </a:prstGeom>
          </p:spPr>
        </p:pic>
      </p:grpSp>
      <p:sp>
        <p:nvSpPr>
          <p:cNvPr id="56" name="Text Box 5">
            <a:extLst>
              <a:ext uri="{FF2B5EF4-FFF2-40B4-BE49-F238E27FC236}">
                <a16:creationId xmlns:a16="http://schemas.microsoft.com/office/drawing/2014/main" id="{E7D56BEC-5663-C7BC-79B2-2A46A166C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273" y="6552851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6F35A861-B72F-44E9-AC9B-0530AB30267A}"/>
              </a:ext>
            </a:extLst>
          </p:cNvPr>
          <p:cNvGrpSpPr/>
          <p:nvPr/>
        </p:nvGrpSpPr>
        <p:grpSpPr>
          <a:xfrm>
            <a:off x="933450" y="131595"/>
            <a:ext cx="10325100" cy="1015663"/>
            <a:chOff x="933450" y="131595"/>
            <a:chExt cx="10325100" cy="1015663"/>
          </a:xfrm>
        </p:grpSpPr>
        <p:sp>
          <p:nvSpPr>
            <p:cNvPr id="62" name="Flèche : pentagone 61">
              <a:extLst>
                <a:ext uri="{FF2B5EF4-FFF2-40B4-BE49-F238E27FC236}">
                  <a16:creationId xmlns:a16="http://schemas.microsoft.com/office/drawing/2014/main" id="{CD38C1CF-A773-4C30-A652-925FD7D1D1AE}"/>
                </a:ext>
              </a:extLst>
            </p:cNvPr>
            <p:cNvSpPr/>
            <p:nvPr/>
          </p:nvSpPr>
          <p:spPr>
            <a:xfrm>
              <a:off x="933450" y="225090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C2F841AC-0E3A-400D-B9DE-9BCF58486792}"/>
                </a:ext>
              </a:extLst>
            </p:cNvPr>
            <p:cNvSpPr txBox="1"/>
            <p:nvPr/>
          </p:nvSpPr>
          <p:spPr>
            <a:xfrm>
              <a:off x="2662237" y="13159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C4D68041-3322-480D-A058-63CEAC9ADC8F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65" name="Étoile : 5 branches 64">
                <a:extLst>
                  <a:ext uri="{FF2B5EF4-FFF2-40B4-BE49-F238E27FC236}">
                    <a16:creationId xmlns:a16="http://schemas.microsoft.com/office/drawing/2014/main" id="{A54F4551-7610-4B58-A913-C95DC19FE154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Étoile : 5 branches 65">
                <a:extLst>
                  <a:ext uri="{FF2B5EF4-FFF2-40B4-BE49-F238E27FC236}">
                    <a16:creationId xmlns:a16="http://schemas.microsoft.com/office/drawing/2014/main" id="{20369D1F-1747-462A-9CFB-9C087918E4F7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D82AA2E1-4DCF-4BCA-A84E-4FCE5E9F47B1}"/>
              </a:ext>
            </a:extLst>
          </p:cNvPr>
          <p:cNvSpPr txBox="1"/>
          <p:nvPr/>
        </p:nvSpPr>
        <p:spPr>
          <a:xfrm>
            <a:off x="898222" y="1092084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trouve le nombre suivant.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Say the </a:t>
            </a:r>
            <a:r>
              <a:rPr lang="fr-FR" b="1" dirty="0" err="1">
                <a:latin typeface="Acceseditionsscript Normal" panose="00000500000000000000" pitchFamily="50" charset="0"/>
              </a:rPr>
              <a:t>next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 err="1">
                <a:latin typeface="Acceseditionsscript Normal" panose="00000500000000000000" pitchFamily="50" charset="0"/>
              </a:rPr>
              <a:t>then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40754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1FBA7D41-5364-4B9C-ACB3-1979176546DE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BD582CA3-CFA5-4BBC-8787-C804A890C101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50021D8F-3A9C-49E5-A84D-AFE3971D7D33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C310B5-F5FF-49F0-97CB-89887D4E7D68}"/>
              </a:ext>
            </a:extLst>
          </p:cNvPr>
          <p:cNvSpPr txBox="1"/>
          <p:nvPr/>
        </p:nvSpPr>
        <p:spPr>
          <a:xfrm>
            <a:off x="0" y="5983070"/>
            <a:ext cx="1188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 </a:t>
            </a:r>
            <a:r>
              <a:rPr lang="fr-FR" b="1" dirty="0">
                <a:latin typeface="Acceseditionsscript Normal" panose="00000500000000000000" pitchFamily="50" charset="0"/>
              </a:rPr>
              <a:t>« Say the </a:t>
            </a:r>
            <a:r>
              <a:rPr lang="fr-FR" b="1" dirty="0" err="1">
                <a:latin typeface="Acceseditionsscript Normal" panose="00000500000000000000" pitchFamily="50" charset="0"/>
              </a:rPr>
              <a:t>next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 err="1">
                <a:latin typeface="Acceseditionsscript Normal" panose="00000500000000000000" pitchFamily="50" charset="0"/>
              </a:rPr>
              <a:t>then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</a:t>
            </a:r>
            <a:r>
              <a:rPr lang="fr-FR" i="1" dirty="0" err="1"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 ... Four! » ; « One, 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...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! » (on lève un doigt supplémentaire en annonçant « 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 » </a:t>
            </a:r>
            <a:r>
              <a:rPr lang="fr-FR" i="1" dirty="0">
                <a:latin typeface="Acceseditionsscript Normal" panose="00000500000000000000" pitchFamily="50" charset="0"/>
                <a:sym typeface="Wingdings" panose="05000000000000000000" pitchFamily="2" charset="2"/>
              </a:rPr>
              <a:t> main en bois si disponible)</a:t>
            </a:r>
            <a:endParaRPr lang="fr-FR" i="1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4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">
            <a:extLst>
              <a:ext uri="{FF2B5EF4-FFF2-40B4-BE49-F238E27FC236}">
                <a16:creationId xmlns:a16="http://schemas.microsoft.com/office/drawing/2014/main" id="{08F9913C-9B6B-62D6-9D67-B8F70C15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273" y="6552851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0CB93947-2034-29BF-51B4-5BF3E8442E0A}"/>
              </a:ext>
            </a:extLst>
          </p:cNvPr>
          <p:cNvSpPr/>
          <p:nvPr/>
        </p:nvSpPr>
        <p:spPr>
          <a:xfrm>
            <a:off x="936204" y="3369546"/>
            <a:ext cx="673769" cy="1020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99AFBFA-2AC8-E06F-152D-BB6C39302049}"/>
              </a:ext>
            </a:extLst>
          </p:cNvPr>
          <p:cNvSpPr/>
          <p:nvPr/>
        </p:nvSpPr>
        <p:spPr>
          <a:xfrm>
            <a:off x="376661" y="1571966"/>
            <a:ext cx="1980000" cy="19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3D18A9CC-D422-8635-4EC9-F759AB87CED7}"/>
              </a:ext>
            </a:extLst>
          </p:cNvPr>
          <p:cNvGrpSpPr/>
          <p:nvPr/>
        </p:nvGrpSpPr>
        <p:grpSpPr>
          <a:xfrm>
            <a:off x="5159218" y="1550695"/>
            <a:ext cx="1980000" cy="2853465"/>
            <a:chOff x="5159218" y="1550695"/>
            <a:chExt cx="1980000" cy="2853465"/>
          </a:xfrm>
        </p:grpSpPr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id="{8D267A26-4176-D73E-FA8F-E1F2103634A0}"/>
                </a:ext>
              </a:extLst>
            </p:cNvPr>
            <p:cNvSpPr/>
            <p:nvPr/>
          </p:nvSpPr>
          <p:spPr>
            <a:xfrm>
              <a:off x="5864692" y="3383881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E6647E4-D8C8-F23E-6BC9-C22FED3FDD16}"/>
                </a:ext>
              </a:extLst>
            </p:cNvPr>
            <p:cNvSpPr/>
            <p:nvPr/>
          </p:nvSpPr>
          <p:spPr>
            <a:xfrm>
              <a:off x="5159218" y="1550695"/>
              <a:ext cx="1980000" cy="19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A5B3508D-9C0D-D4F3-E70B-D0E6E2BE4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5449" y="1682975"/>
              <a:ext cx="1558552" cy="1620000"/>
            </a:xfrm>
            <a:prstGeom prst="rect">
              <a:avLst/>
            </a:prstGeom>
          </p:spPr>
        </p:pic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0B9D22D1-D7C8-29B6-233B-AA8C7681D482}"/>
              </a:ext>
            </a:extLst>
          </p:cNvPr>
          <p:cNvGrpSpPr/>
          <p:nvPr/>
        </p:nvGrpSpPr>
        <p:grpSpPr>
          <a:xfrm>
            <a:off x="5159218" y="4488505"/>
            <a:ext cx="1980000" cy="1980000"/>
            <a:chOff x="5159218" y="4488505"/>
            <a:chExt cx="1980000" cy="198000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61B7621-20B6-266F-F3A9-F9E10C3D3EA9}"/>
                </a:ext>
              </a:extLst>
            </p:cNvPr>
            <p:cNvSpPr/>
            <p:nvPr/>
          </p:nvSpPr>
          <p:spPr>
            <a:xfrm>
              <a:off x="5159218" y="4488505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B59504D9-526C-5089-F6A5-37339368662B}"/>
                </a:ext>
              </a:extLst>
            </p:cNvPr>
            <p:cNvGrpSpPr/>
            <p:nvPr/>
          </p:nvGrpSpPr>
          <p:grpSpPr>
            <a:xfrm>
              <a:off x="5193178" y="4855586"/>
              <a:ext cx="1807956" cy="1140945"/>
              <a:chOff x="0" y="5457056"/>
              <a:chExt cx="3418335" cy="2157204"/>
            </a:xfrm>
          </p:grpSpPr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FC791E42-410B-6276-6310-ACAEE984C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E5D5A544-621C-1F17-539E-8798B32C2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DC7B484-14AC-56FF-9BCB-ACA386C43D7A}"/>
              </a:ext>
            </a:extLst>
          </p:cNvPr>
          <p:cNvGrpSpPr/>
          <p:nvPr/>
        </p:nvGrpSpPr>
        <p:grpSpPr>
          <a:xfrm>
            <a:off x="9833866" y="1571966"/>
            <a:ext cx="1980000" cy="2817859"/>
            <a:chOff x="9833866" y="1571966"/>
            <a:chExt cx="1980000" cy="2817859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8C0D2C95-55B0-2013-1E70-8B29B7281343}"/>
                </a:ext>
              </a:extLst>
            </p:cNvPr>
            <p:cNvGrpSpPr/>
            <p:nvPr/>
          </p:nvGrpSpPr>
          <p:grpSpPr>
            <a:xfrm>
              <a:off x="9833866" y="1571966"/>
              <a:ext cx="1980000" cy="2817859"/>
              <a:chOff x="3441281" y="1703581"/>
              <a:chExt cx="1980000" cy="2817859"/>
            </a:xfrm>
          </p:grpSpPr>
          <p:sp>
            <p:nvSpPr>
              <p:cNvPr id="21" name="Flèche : bas 20">
                <a:extLst>
                  <a:ext uri="{FF2B5EF4-FFF2-40B4-BE49-F238E27FC236}">
                    <a16:creationId xmlns:a16="http://schemas.microsoft.com/office/drawing/2014/main" id="{967198CE-0121-56DE-1DDF-6CB97A3ED59C}"/>
                  </a:ext>
                </a:extLst>
              </p:cNvPr>
              <p:cNvSpPr/>
              <p:nvPr/>
            </p:nvSpPr>
            <p:spPr>
              <a:xfrm>
                <a:off x="4000824" y="3501161"/>
                <a:ext cx="673769" cy="102027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08364099-540A-F418-BE30-B2FB25EE3577}"/>
                  </a:ext>
                </a:extLst>
              </p:cNvPr>
              <p:cNvSpPr/>
              <p:nvPr/>
            </p:nvSpPr>
            <p:spPr>
              <a:xfrm>
                <a:off x="3441281" y="1703581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06451AE-E016-5486-9E87-09933FC7CC94}"/>
                </a:ext>
              </a:extLst>
            </p:cNvPr>
            <p:cNvGrpSpPr/>
            <p:nvPr/>
          </p:nvGrpSpPr>
          <p:grpSpPr>
            <a:xfrm>
              <a:off x="9897841" y="1922502"/>
              <a:ext cx="1807956" cy="1140945"/>
              <a:chOff x="0" y="5457056"/>
              <a:chExt cx="3418335" cy="2157204"/>
            </a:xfrm>
          </p:grpSpPr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id="{6E822241-A699-0FE2-A265-391A40613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55" name="Image 54">
                <a:extLst>
                  <a:ext uri="{FF2B5EF4-FFF2-40B4-BE49-F238E27FC236}">
                    <a16:creationId xmlns:a16="http://schemas.microsoft.com/office/drawing/2014/main" id="{DD423A8F-94B6-91C7-964D-AA4750865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7DB199FE-CA4B-8A14-1578-03520C4C3458}"/>
              </a:ext>
            </a:extLst>
          </p:cNvPr>
          <p:cNvGrpSpPr/>
          <p:nvPr/>
        </p:nvGrpSpPr>
        <p:grpSpPr>
          <a:xfrm>
            <a:off x="9833866" y="4488505"/>
            <a:ext cx="1980000" cy="1980000"/>
            <a:chOff x="9833866" y="4488505"/>
            <a:chExt cx="1980000" cy="198000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3228DBE-F86C-8E8C-9625-0D5921601170}"/>
                </a:ext>
              </a:extLst>
            </p:cNvPr>
            <p:cNvSpPr/>
            <p:nvPr/>
          </p:nvSpPr>
          <p:spPr>
            <a:xfrm>
              <a:off x="9833866" y="4488505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D0D6EA0-FA3F-E75A-1173-39735BF42A6A}"/>
                </a:ext>
              </a:extLst>
            </p:cNvPr>
            <p:cNvGrpSpPr/>
            <p:nvPr/>
          </p:nvGrpSpPr>
          <p:grpSpPr>
            <a:xfrm>
              <a:off x="9887900" y="4921710"/>
              <a:ext cx="1871931" cy="1113590"/>
              <a:chOff x="689940" y="5457056"/>
              <a:chExt cx="3853044" cy="2157204"/>
            </a:xfrm>
          </p:grpSpPr>
          <p:pic>
            <p:nvPicPr>
              <p:cNvPr id="57" name="Image 56">
                <a:extLst>
                  <a:ext uri="{FF2B5EF4-FFF2-40B4-BE49-F238E27FC236}">
                    <a16:creationId xmlns:a16="http://schemas.microsoft.com/office/drawing/2014/main" id="{C8AA8C48-BD7B-E843-41B2-9E38ED2EB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4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7D75F3B7-5E12-1AA3-6B22-5ABA68BE5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58578" y="5457056"/>
                <a:ext cx="1584406" cy="2157204"/>
              </a:xfrm>
              <a:prstGeom prst="rect">
                <a:avLst/>
              </a:prstGeom>
            </p:spPr>
          </p:pic>
        </p:grp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15BDDC3-8C8A-7538-0A34-9DE848EF479E}"/>
              </a:ext>
            </a:extLst>
          </p:cNvPr>
          <p:cNvGrpSpPr/>
          <p:nvPr/>
        </p:nvGrpSpPr>
        <p:grpSpPr>
          <a:xfrm>
            <a:off x="2734592" y="1551150"/>
            <a:ext cx="1992897" cy="2853010"/>
            <a:chOff x="2734592" y="1551150"/>
            <a:chExt cx="1992897" cy="2853010"/>
          </a:xfrm>
        </p:grpSpPr>
        <p:sp>
          <p:nvSpPr>
            <p:cNvPr id="6" name="Flèche : bas 5">
              <a:extLst>
                <a:ext uri="{FF2B5EF4-FFF2-40B4-BE49-F238E27FC236}">
                  <a16:creationId xmlns:a16="http://schemas.microsoft.com/office/drawing/2014/main" id="{7A105FC2-7C76-CD6A-50EE-72E5D3745617}"/>
                </a:ext>
              </a:extLst>
            </p:cNvPr>
            <p:cNvSpPr/>
            <p:nvPr/>
          </p:nvSpPr>
          <p:spPr>
            <a:xfrm>
              <a:off x="3394776" y="3383881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13D43DEC-A720-4A2B-66EC-D6528019B3CB}"/>
                </a:ext>
              </a:extLst>
            </p:cNvPr>
            <p:cNvSpPr/>
            <p:nvPr/>
          </p:nvSpPr>
          <p:spPr>
            <a:xfrm>
              <a:off x="2747489" y="1551150"/>
              <a:ext cx="1980000" cy="19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C479F2D0-3BFB-9187-A84E-2A9C5E6F7C41}"/>
                </a:ext>
              </a:extLst>
            </p:cNvPr>
            <p:cNvGrpSpPr/>
            <p:nvPr/>
          </p:nvGrpSpPr>
          <p:grpSpPr>
            <a:xfrm>
              <a:off x="2734592" y="1969564"/>
              <a:ext cx="1852602" cy="1113590"/>
              <a:chOff x="815782" y="5293472"/>
              <a:chExt cx="3813259" cy="2157204"/>
            </a:xfrm>
          </p:grpSpPr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1B7F1CD8-870A-D645-C422-ADFD82B82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782" y="5293472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61" name="Image 60">
                <a:extLst>
                  <a:ext uri="{FF2B5EF4-FFF2-40B4-BE49-F238E27FC236}">
                    <a16:creationId xmlns:a16="http://schemas.microsoft.com/office/drawing/2014/main" id="{8E438C85-690E-3575-DC02-FDFD734B8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44634" y="5293472"/>
                <a:ext cx="1584407" cy="2157204"/>
              </a:xfrm>
              <a:prstGeom prst="rect">
                <a:avLst/>
              </a:prstGeom>
            </p:spPr>
          </p:pic>
        </p:grp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3DEFE5E7-C6A6-4D60-09F1-EC536D0D9218}"/>
              </a:ext>
            </a:extLst>
          </p:cNvPr>
          <p:cNvGrpSpPr/>
          <p:nvPr/>
        </p:nvGrpSpPr>
        <p:grpSpPr>
          <a:xfrm>
            <a:off x="2712290" y="4463068"/>
            <a:ext cx="2034035" cy="1980000"/>
            <a:chOff x="2712290" y="4463068"/>
            <a:chExt cx="2034035" cy="19800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A18BDB6-852E-B661-C015-AFB35138DCB6}"/>
                </a:ext>
              </a:extLst>
            </p:cNvPr>
            <p:cNvSpPr/>
            <p:nvPr/>
          </p:nvSpPr>
          <p:spPr>
            <a:xfrm>
              <a:off x="2766325" y="4463068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BD03C6CB-3D31-A5A4-68BB-B5FE45ECA4ED}"/>
                </a:ext>
              </a:extLst>
            </p:cNvPr>
            <p:cNvGrpSpPr/>
            <p:nvPr/>
          </p:nvGrpSpPr>
          <p:grpSpPr>
            <a:xfrm>
              <a:off x="2712290" y="4970673"/>
              <a:ext cx="2015398" cy="1015663"/>
              <a:chOff x="672008" y="6745622"/>
              <a:chExt cx="3929808" cy="2157204"/>
            </a:xfrm>
          </p:grpSpPr>
          <p:pic>
            <p:nvPicPr>
              <p:cNvPr id="63" name="Image 62">
                <a:extLst>
                  <a:ext uri="{FF2B5EF4-FFF2-40B4-BE49-F238E27FC236}">
                    <a16:creationId xmlns:a16="http://schemas.microsoft.com/office/drawing/2014/main" id="{CB512D3B-7BFC-2564-90B7-8A69D15109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64" name="Image 63">
                <a:extLst>
                  <a:ext uri="{FF2B5EF4-FFF2-40B4-BE49-F238E27FC236}">
                    <a16:creationId xmlns:a16="http://schemas.microsoft.com/office/drawing/2014/main" id="{3F560E67-E34C-E93A-FF73-1A02DBB17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915C07D6-5484-C506-4167-B0743E6C4AC8}"/>
              </a:ext>
            </a:extLst>
          </p:cNvPr>
          <p:cNvGrpSpPr/>
          <p:nvPr/>
        </p:nvGrpSpPr>
        <p:grpSpPr>
          <a:xfrm>
            <a:off x="7475935" y="1536359"/>
            <a:ext cx="2015398" cy="2853466"/>
            <a:chOff x="7475935" y="1536359"/>
            <a:chExt cx="2015398" cy="2853466"/>
          </a:xfrm>
        </p:grpSpPr>
        <p:sp>
          <p:nvSpPr>
            <p:cNvPr id="11" name="Flèche : bas 10">
              <a:extLst>
                <a:ext uri="{FF2B5EF4-FFF2-40B4-BE49-F238E27FC236}">
                  <a16:creationId xmlns:a16="http://schemas.microsoft.com/office/drawing/2014/main" id="{0D869709-B993-BBFE-E409-5773623CEFD1}"/>
                </a:ext>
              </a:extLst>
            </p:cNvPr>
            <p:cNvSpPr/>
            <p:nvPr/>
          </p:nvSpPr>
          <p:spPr>
            <a:xfrm>
              <a:off x="8107336" y="3369546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5FDEE53-0643-0446-E733-0874B157A51F}"/>
                </a:ext>
              </a:extLst>
            </p:cNvPr>
            <p:cNvSpPr/>
            <p:nvPr/>
          </p:nvSpPr>
          <p:spPr>
            <a:xfrm>
              <a:off x="7475935" y="1536359"/>
              <a:ext cx="1980000" cy="19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A6AEBCC8-B874-12D5-ED2C-611760CF9E19}"/>
                </a:ext>
              </a:extLst>
            </p:cNvPr>
            <p:cNvGrpSpPr/>
            <p:nvPr/>
          </p:nvGrpSpPr>
          <p:grpSpPr>
            <a:xfrm>
              <a:off x="7475935" y="2013357"/>
              <a:ext cx="2015398" cy="1015663"/>
              <a:chOff x="672008" y="6745622"/>
              <a:chExt cx="3929808" cy="2157204"/>
            </a:xfrm>
          </p:grpSpPr>
          <p:pic>
            <p:nvPicPr>
              <p:cNvPr id="66" name="Image 65">
                <a:extLst>
                  <a:ext uri="{FF2B5EF4-FFF2-40B4-BE49-F238E27FC236}">
                    <a16:creationId xmlns:a16="http://schemas.microsoft.com/office/drawing/2014/main" id="{ED22F599-464F-22C7-DD42-2CC3E4E6A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67" name="Image 66">
                <a:extLst>
                  <a:ext uri="{FF2B5EF4-FFF2-40B4-BE49-F238E27FC236}">
                    <a16:creationId xmlns:a16="http://schemas.microsoft.com/office/drawing/2014/main" id="{1F440D70-B684-11D2-03B2-0D7D65BA6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B5E5AA03-971F-9958-4220-E2AA0C942024}"/>
              </a:ext>
            </a:extLst>
          </p:cNvPr>
          <p:cNvGrpSpPr/>
          <p:nvPr/>
        </p:nvGrpSpPr>
        <p:grpSpPr>
          <a:xfrm>
            <a:off x="7567434" y="4488505"/>
            <a:ext cx="1998637" cy="1980000"/>
            <a:chOff x="7567434" y="4488505"/>
            <a:chExt cx="1998637" cy="198000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3C1DF2F-18F9-3593-8390-9467707C2CD6}"/>
                </a:ext>
              </a:extLst>
            </p:cNvPr>
            <p:cNvSpPr/>
            <p:nvPr/>
          </p:nvSpPr>
          <p:spPr>
            <a:xfrm>
              <a:off x="7586071" y="4488505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693A3E8A-8627-61BD-598B-92A5C3FA756B}"/>
                </a:ext>
              </a:extLst>
            </p:cNvPr>
            <p:cNvGrpSpPr/>
            <p:nvPr/>
          </p:nvGrpSpPr>
          <p:grpSpPr>
            <a:xfrm>
              <a:off x="7567434" y="4938293"/>
              <a:ext cx="1945483" cy="1058238"/>
              <a:chOff x="2624105" y="4808984"/>
              <a:chExt cx="4053054" cy="2157204"/>
            </a:xfrm>
          </p:grpSpPr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id="{7922412D-35C0-4C95-239A-486902205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41168" y="4808984"/>
                <a:ext cx="1735991" cy="2157204"/>
              </a:xfrm>
              <a:prstGeom prst="rect">
                <a:avLst/>
              </a:prstGeom>
            </p:spPr>
          </p:pic>
          <p:pic>
            <p:nvPicPr>
              <p:cNvPr id="70" name="Image 69">
                <a:extLst>
                  <a:ext uri="{FF2B5EF4-FFF2-40B4-BE49-F238E27FC236}">
                    <a16:creationId xmlns:a16="http://schemas.microsoft.com/office/drawing/2014/main" id="{7881B810-823C-6010-89B8-B0C457262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105" y="4808984"/>
                <a:ext cx="2075379" cy="2157204"/>
              </a:xfrm>
              <a:prstGeom prst="rect">
                <a:avLst/>
              </a:prstGeom>
            </p:spPr>
          </p:pic>
        </p:grp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26B33BE5-7791-6069-7C94-632327532ED8}"/>
              </a:ext>
            </a:extLst>
          </p:cNvPr>
          <p:cNvGrpSpPr/>
          <p:nvPr/>
        </p:nvGrpSpPr>
        <p:grpSpPr>
          <a:xfrm>
            <a:off x="424075" y="1981267"/>
            <a:ext cx="1945483" cy="1058238"/>
            <a:chOff x="2624105" y="4808984"/>
            <a:chExt cx="4053054" cy="2157204"/>
          </a:xfrm>
        </p:grpSpPr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DD3A18E3-6991-16E0-1A6F-A2436BF23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41168" y="4808984"/>
              <a:ext cx="1735991" cy="2157204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EE595E09-EB12-FFFF-FA69-A8036685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105" y="4808984"/>
              <a:ext cx="2075379" cy="2157204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6D0AC22-512B-50B7-0014-C18E41B3F9EE}"/>
              </a:ext>
            </a:extLst>
          </p:cNvPr>
          <p:cNvGrpSpPr/>
          <p:nvPr/>
        </p:nvGrpSpPr>
        <p:grpSpPr>
          <a:xfrm>
            <a:off x="339472" y="4494160"/>
            <a:ext cx="1988862" cy="1980000"/>
            <a:chOff x="339472" y="4494160"/>
            <a:chExt cx="1988862" cy="198000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26BBDFB-CF19-6F00-AB77-5DEA65980B2B}"/>
                </a:ext>
              </a:extLst>
            </p:cNvPr>
            <p:cNvSpPr/>
            <p:nvPr/>
          </p:nvSpPr>
          <p:spPr>
            <a:xfrm>
              <a:off x="339472" y="4494160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2DF90269-EE73-0770-BD9B-6176F0381BD0}"/>
                </a:ext>
              </a:extLst>
            </p:cNvPr>
            <p:cNvGrpSpPr/>
            <p:nvPr/>
          </p:nvGrpSpPr>
          <p:grpSpPr>
            <a:xfrm>
              <a:off x="348334" y="5014902"/>
              <a:ext cx="1980000" cy="981629"/>
              <a:chOff x="836712" y="5889032"/>
              <a:chExt cx="4330747" cy="2157276"/>
            </a:xfrm>
          </p:grpSpPr>
          <p:pic>
            <p:nvPicPr>
              <p:cNvPr id="75" name="Image 74">
                <a:extLst>
                  <a:ext uri="{FF2B5EF4-FFF2-40B4-BE49-F238E27FC236}">
                    <a16:creationId xmlns:a16="http://schemas.microsoft.com/office/drawing/2014/main" id="{1FEBAFFD-FCB0-F300-AA14-9350881FC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76" name="Image 75">
                <a:extLst>
                  <a:ext uri="{FF2B5EF4-FFF2-40B4-BE49-F238E27FC236}">
                    <a16:creationId xmlns:a16="http://schemas.microsoft.com/office/drawing/2014/main" id="{9B41618C-5973-E914-C45D-00C04D3FF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</p:grpSp>
      <p:sp>
        <p:nvSpPr>
          <p:cNvPr id="82" name="ZoneTexte 81">
            <a:extLst>
              <a:ext uri="{FF2B5EF4-FFF2-40B4-BE49-F238E27FC236}">
                <a16:creationId xmlns:a16="http://schemas.microsoft.com/office/drawing/2014/main" id="{60FE0889-6ACE-4202-B61E-F0A117775D44}"/>
              </a:ext>
            </a:extLst>
          </p:cNvPr>
          <p:cNvSpPr txBox="1"/>
          <p:nvPr/>
        </p:nvSpPr>
        <p:spPr>
          <a:xfrm>
            <a:off x="925138" y="968842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trouve le nombre suivant.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Say the </a:t>
            </a:r>
            <a:r>
              <a:rPr lang="fr-FR" b="1" dirty="0" err="1">
                <a:latin typeface="Acceseditionsscript Normal" panose="00000500000000000000" pitchFamily="50" charset="0"/>
              </a:rPr>
              <a:t>next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 err="1">
                <a:latin typeface="Acceseditionsscript Normal" panose="00000500000000000000" pitchFamily="50" charset="0"/>
              </a:rPr>
              <a:t>then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19073BDF-C00F-439F-BC53-0D36BFEFBAF7}"/>
              </a:ext>
            </a:extLst>
          </p:cNvPr>
          <p:cNvGrpSpPr/>
          <p:nvPr/>
        </p:nvGrpSpPr>
        <p:grpSpPr>
          <a:xfrm>
            <a:off x="925138" y="48934"/>
            <a:ext cx="10325100" cy="1015663"/>
            <a:chOff x="933450" y="131595"/>
            <a:chExt cx="10325100" cy="1015663"/>
          </a:xfrm>
        </p:grpSpPr>
        <p:sp>
          <p:nvSpPr>
            <p:cNvPr id="84" name="Flèche : pentagone 83">
              <a:extLst>
                <a:ext uri="{FF2B5EF4-FFF2-40B4-BE49-F238E27FC236}">
                  <a16:creationId xmlns:a16="http://schemas.microsoft.com/office/drawing/2014/main" id="{0449E7AF-1F13-45B4-B1C2-1B5410AC80F4}"/>
                </a:ext>
              </a:extLst>
            </p:cNvPr>
            <p:cNvSpPr/>
            <p:nvPr/>
          </p:nvSpPr>
          <p:spPr>
            <a:xfrm>
              <a:off x="933450" y="225090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1C8B071C-EE2D-4070-836A-F56FD1149D13}"/>
                </a:ext>
              </a:extLst>
            </p:cNvPr>
            <p:cNvSpPr txBox="1"/>
            <p:nvPr/>
          </p:nvSpPr>
          <p:spPr>
            <a:xfrm>
              <a:off x="2662237" y="13159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0E191140-42B6-49CE-AEF8-77E477895485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87" name="Étoile : 5 branches 86">
                <a:extLst>
                  <a:ext uri="{FF2B5EF4-FFF2-40B4-BE49-F238E27FC236}">
                    <a16:creationId xmlns:a16="http://schemas.microsoft.com/office/drawing/2014/main" id="{CE442C4D-39B2-4012-A3BD-13D07135AD94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Étoile : 5 branches 87">
                <a:extLst>
                  <a:ext uri="{FF2B5EF4-FFF2-40B4-BE49-F238E27FC236}">
                    <a16:creationId xmlns:a16="http://schemas.microsoft.com/office/drawing/2014/main" id="{772F8416-45CC-46BA-A9B4-26340211BB58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Étoile : 5 branches 88">
                <a:extLst>
                  <a:ext uri="{FF2B5EF4-FFF2-40B4-BE49-F238E27FC236}">
                    <a16:creationId xmlns:a16="http://schemas.microsoft.com/office/drawing/2014/main" id="{9989B150-3883-45CC-B6E8-37A77A6E0A0D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03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BF77F131-C52A-4C3E-8372-8A9D253B97BA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C1EB5189-6CAF-4AFF-8B01-64D12EB0F3A9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pentagone 28">
            <a:extLst>
              <a:ext uri="{FF2B5EF4-FFF2-40B4-BE49-F238E27FC236}">
                <a16:creationId xmlns:a16="http://schemas.microsoft.com/office/drawing/2014/main" id="{5F01AB27-E88E-4ECC-8256-E984C36B18A4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pentagone 29">
            <a:extLst>
              <a:ext uri="{FF2B5EF4-FFF2-40B4-BE49-F238E27FC236}">
                <a16:creationId xmlns:a16="http://schemas.microsoft.com/office/drawing/2014/main" id="{56E63F36-C42F-45B0-AAED-CB1CE654933E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773834A-94C4-4B6A-AE3E-3E4C44EDCE5A}"/>
              </a:ext>
            </a:extLst>
          </p:cNvPr>
          <p:cNvSpPr txBox="1"/>
          <p:nvPr/>
        </p:nvSpPr>
        <p:spPr>
          <a:xfrm>
            <a:off x="1006569" y="485656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DAY 1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723C724-92FD-4D75-8088-3174A163A581}"/>
              </a:ext>
            </a:extLst>
          </p:cNvPr>
          <p:cNvSpPr txBox="1"/>
          <p:nvPr/>
        </p:nvSpPr>
        <p:spPr>
          <a:xfrm>
            <a:off x="6095999" y="510994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DAY 1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4ADDF46-3988-4A1F-AB3F-12C71CF8019E}"/>
              </a:ext>
            </a:extLst>
          </p:cNvPr>
          <p:cNvSpPr txBox="1"/>
          <p:nvPr/>
        </p:nvSpPr>
        <p:spPr>
          <a:xfrm>
            <a:off x="1006569" y="1867953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DAY 2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A67D20C-8E6C-42AE-9FDB-E04C74840655}"/>
              </a:ext>
            </a:extLst>
          </p:cNvPr>
          <p:cNvSpPr txBox="1"/>
          <p:nvPr/>
        </p:nvSpPr>
        <p:spPr>
          <a:xfrm>
            <a:off x="6095999" y="1893291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DAY 2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DB36854-CE89-4872-9BE6-0C3D5D0DBF55}"/>
              </a:ext>
            </a:extLst>
          </p:cNvPr>
          <p:cNvSpPr txBox="1"/>
          <p:nvPr/>
        </p:nvSpPr>
        <p:spPr>
          <a:xfrm>
            <a:off x="1006569" y="3458002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6" action="ppaction://hlinksldjump"/>
              </a:rPr>
              <a:t>DAY 3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D6AAFBF-5F20-4A83-87F7-E254E508B8B9}"/>
              </a:ext>
            </a:extLst>
          </p:cNvPr>
          <p:cNvSpPr txBox="1"/>
          <p:nvPr/>
        </p:nvSpPr>
        <p:spPr>
          <a:xfrm>
            <a:off x="6095999" y="3483340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7" action="ppaction://hlinksldjump"/>
              </a:rPr>
              <a:t>DAY 3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67B4A35-3750-4CB2-ACF5-592C26D65C67}"/>
              </a:ext>
            </a:extLst>
          </p:cNvPr>
          <p:cNvSpPr txBox="1"/>
          <p:nvPr/>
        </p:nvSpPr>
        <p:spPr>
          <a:xfrm>
            <a:off x="933450" y="4905410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8" action="ppaction://hlinksldjump"/>
              </a:rPr>
              <a:t>DAY 4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F638632-9D7B-44B5-8256-153E8E2EB2C1}"/>
              </a:ext>
            </a:extLst>
          </p:cNvPr>
          <p:cNvSpPr txBox="1"/>
          <p:nvPr/>
        </p:nvSpPr>
        <p:spPr>
          <a:xfrm>
            <a:off x="6022880" y="4930748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9" action="ppaction://hlinksldjump"/>
              </a:rPr>
              <a:t>DAY 4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</p:spTree>
    <p:extLst>
      <p:ext uri="{BB962C8B-B14F-4D97-AF65-F5344CB8AC3E}">
        <p14:creationId xmlns:p14="http://schemas.microsoft.com/office/powerpoint/2010/main" val="250355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</p:grpSp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C42107E6-CD64-40BA-9183-1F178151A779}"/>
              </a:ext>
            </a:extLst>
          </p:cNvPr>
          <p:cNvSpPr/>
          <p:nvPr/>
        </p:nvSpPr>
        <p:spPr>
          <a:xfrm>
            <a:off x="1118333" y="493587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F3ADBDF6-B4F5-42A3-A18B-180E04CF5C9E}"/>
              </a:ext>
            </a:extLst>
          </p:cNvPr>
          <p:cNvSpPr/>
          <p:nvPr/>
        </p:nvSpPr>
        <p:spPr>
          <a:xfrm>
            <a:off x="1630733" y="497677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5 branches 11">
            <a:extLst>
              <a:ext uri="{FF2B5EF4-FFF2-40B4-BE49-F238E27FC236}">
                <a16:creationId xmlns:a16="http://schemas.microsoft.com/office/drawing/2014/main" id="{1E4FB021-D465-4E22-86FE-DBD1C1CB6739}"/>
              </a:ext>
            </a:extLst>
          </p:cNvPr>
          <p:cNvSpPr/>
          <p:nvPr/>
        </p:nvSpPr>
        <p:spPr>
          <a:xfrm>
            <a:off x="9797375" y="425737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 : 5 branches 12">
            <a:extLst>
              <a:ext uri="{FF2B5EF4-FFF2-40B4-BE49-F238E27FC236}">
                <a16:creationId xmlns:a16="http://schemas.microsoft.com/office/drawing/2014/main" id="{830FC1E2-607A-449C-A990-5965C439C623}"/>
              </a:ext>
            </a:extLst>
          </p:cNvPr>
          <p:cNvSpPr/>
          <p:nvPr/>
        </p:nvSpPr>
        <p:spPr>
          <a:xfrm>
            <a:off x="10309775" y="429827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 : 5 branches 13">
            <a:extLst>
              <a:ext uri="{FF2B5EF4-FFF2-40B4-BE49-F238E27FC236}">
                <a16:creationId xmlns:a16="http://schemas.microsoft.com/office/drawing/2014/main" id="{ACCE6E33-8704-4B92-A0C9-06787DEB4A7C}"/>
              </a:ext>
            </a:extLst>
          </p:cNvPr>
          <p:cNvSpPr/>
          <p:nvPr/>
        </p:nvSpPr>
        <p:spPr>
          <a:xfrm>
            <a:off x="10053575" y="712696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32EDBB2-FF61-4A21-BB5F-F23076D70C53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count all </a:t>
            </a:r>
            <a:r>
              <a:rPr lang="fr-FR" b="1" dirty="0" err="1">
                <a:latin typeface="Acceseditionsscript Normal" panose="00000500000000000000" pitchFamily="50" charset="0"/>
              </a:rPr>
              <a:t>together</a:t>
            </a:r>
            <a:r>
              <a:rPr lang="fr-FR" b="1" dirty="0">
                <a:latin typeface="Acceseditionsscript Normal" panose="00000500000000000000" pitchFamily="50" charset="0"/>
              </a:rPr>
              <a:t> / </a:t>
            </a:r>
            <a:r>
              <a:rPr lang="fr-FR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>
                <a:solidFill>
                  <a:srgbClr val="FFC000"/>
                </a:solidFill>
                <a:latin typeface="Acceseditionsscript Normal" panose="00000500000000000000" pitchFamily="50" charset="0"/>
              </a:rPr>
              <a:t>by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>
                <a:solidFill>
                  <a:srgbClr val="FFFF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b="1" dirty="0">
                <a:latin typeface="Acceseditionsscript Normal" panose="00000500000000000000" pitchFamily="50" charset="0"/>
              </a:rPr>
              <a:t> / </a:t>
            </a:r>
            <a:r>
              <a:rPr lang="fr-FR" b="1" dirty="0">
                <a:highlight>
                  <a:srgbClr val="00FFFF"/>
                </a:highlight>
                <a:latin typeface="Acceseditionsscript Normal" panose="00000500000000000000" pitchFamily="50" charset="0"/>
              </a:rPr>
              <a:t>in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>
                <a:highlight>
                  <a:srgbClr val="FF00FF"/>
                </a:highlight>
                <a:latin typeface="Acceseditionsscript Normal" panose="00000500000000000000" pitchFamily="50" charset="0"/>
              </a:rPr>
              <a:t>pairs</a:t>
            </a:r>
            <a:r>
              <a:rPr lang="en-GB" b="1" dirty="0">
                <a:latin typeface="Acceseditionsscript Normal" panose="00000500000000000000" pitchFamily="50" charset="0"/>
              </a:rPr>
              <a:t>. 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One,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four, five, (...) /  </a:t>
            </a:r>
            <a:r>
              <a:rPr lang="fr-FR" i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solidFill>
                  <a:srgbClr val="FFC000"/>
                </a:solidFill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solidFill>
                  <a:srgbClr val="FFFF00"/>
                </a:solidFill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>
                <a:solidFill>
                  <a:srgbClr val="92D050"/>
                </a:solidFill>
                <a:latin typeface="Acceseditionsscript Normal" panose="00000500000000000000" pitchFamily="50" charset="0"/>
              </a:rPr>
              <a:t>four</a:t>
            </a:r>
            <a:r>
              <a:rPr lang="fr-FR" i="1" dirty="0">
                <a:latin typeface="Acceseditionsscript Normal" panose="00000500000000000000" pitchFamily="50" charset="0"/>
              </a:rPr>
              <a:t>, (...)  / </a:t>
            </a:r>
            <a:r>
              <a:rPr lang="fr-FR" i="1" dirty="0">
                <a:highlight>
                  <a:srgbClr val="00FFFF"/>
                </a:highlight>
                <a:latin typeface="Acceseditionsscript Normal" panose="00000500000000000000" pitchFamily="50" charset="0"/>
              </a:rPr>
              <a:t>One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highlight>
                  <a:srgbClr val="FF00FF"/>
                </a:highlight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highlight>
                  <a:srgbClr val="00FFFF"/>
                </a:highlight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>
                <a:highlight>
                  <a:srgbClr val="FF00FF"/>
                </a:highlight>
                <a:latin typeface="Acceseditionsscript Normal" panose="00000500000000000000" pitchFamily="50" charset="0"/>
              </a:rPr>
              <a:t>four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>
                <a:highlight>
                  <a:srgbClr val="00FFFF"/>
                </a:highlight>
                <a:latin typeface="Acceseditionsscript Normal" panose="00000500000000000000" pitchFamily="50" charset="0"/>
              </a:rPr>
              <a:t>five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>
                <a:highlight>
                  <a:srgbClr val="FF00FF"/>
                </a:highlight>
                <a:latin typeface="Acceseditionsscript Normal" panose="00000500000000000000" pitchFamily="50" charset="0"/>
              </a:rPr>
              <a:t>(...)</a:t>
            </a:r>
            <a:r>
              <a:rPr lang="fr-FR" i="1" dirty="0">
                <a:latin typeface="Acceseditionsscript Normal" panose="00000500000000000000" pitchFamily="50" charset="0"/>
              </a:rPr>
              <a:t> . » </a:t>
            </a:r>
          </a:p>
        </p:txBody>
      </p: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75F20D20-3B46-9F4C-CFCB-30A449B72275}"/>
              </a:ext>
            </a:extLst>
          </p:cNvPr>
          <p:cNvSpPr/>
          <p:nvPr/>
        </p:nvSpPr>
        <p:spPr>
          <a:xfrm>
            <a:off x="1187065" y="263270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F57A03F-EEEF-55C4-9B76-59C87A04F283}"/>
              </a:ext>
            </a:extLst>
          </p:cNvPr>
          <p:cNvSpPr/>
          <p:nvPr/>
        </p:nvSpPr>
        <p:spPr>
          <a:xfrm>
            <a:off x="2201613" y="263270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CC57CE3-3853-4CB2-396E-2DF1193C4B09}"/>
              </a:ext>
            </a:extLst>
          </p:cNvPr>
          <p:cNvSpPr/>
          <p:nvPr/>
        </p:nvSpPr>
        <p:spPr>
          <a:xfrm>
            <a:off x="3209579" y="263270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6E0110-48AB-6CD3-1677-536E35098546}"/>
              </a:ext>
            </a:extLst>
          </p:cNvPr>
          <p:cNvSpPr/>
          <p:nvPr/>
        </p:nvSpPr>
        <p:spPr>
          <a:xfrm>
            <a:off x="4217545" y="263270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59CD8A1-E17D-5A44-3941-4A9E2CFFE699}"/>
              </a:ext>
            </a:extLst>
          </p:cNvPr>
          <p:cNvSpPr/>
          <p:nvPr/>
        </p:nvSpPr>
        <p:spPr>
          <a:xfrm>
            <a:off x="5225511" y="263270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233477" y="263270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241443" y="263270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249409" y="263270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257375" y="263270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271923" y="263270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187065" y="368923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201613" y="368923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209579" y="368923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217545" y="368923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225511" y="368923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233477" y="368923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241443" y="368923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249409" y="368923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257375" y="368923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271923" y="368923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187065" y="474575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201613" y="474575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209579" y="474575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217545" y="474575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225511" y="474575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233477" y="474575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241443" y="474575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249409" y="474575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257375" y="474575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271923" y="474575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187065" y="5802272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8F7C867-39F6-7F2F-FF1E-DD0D147E69CE}"/>
              </a:ext>
            </a:extLst>
          </p:cNvPr>
          <p:cNvSpPr txBox="1"/>
          <p:nvPr/>
        </p:nvSpPr>
        <p:spPr>
          <a:xfrm>
            <a:off x="1298333" y="2728766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12AB1E7-6F7B-9A66-B6B2-AE8EA65F4C7E}"/>
              </a:ext>
            </a:extLst>
          </p:cNvPr>
          <p:cNvSpPr txBox="1"/>
          <p:nvPr/>
        </p:nvSpPr>
        <p:spPr>
          <a:xfrm>
            <a:off x="2312881" y="272111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FB6EAA-10CE-896B-CE55-7321D8454B54}"/>
              </a:ext>
            </a:extLst>
          </p:cNvPr>
          <p:cNvSpPr txBox="1"/>
          <p:nvPr/>
        </p:nvSpPr>
        <p:spPr>
          <a:xfrm>
            <a:off x="3320847" y="2719970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E3C4A23-A076-9F20-AB9F-BD72989EC019}"/>
              </a:ext>
            </a:extLst>
          </p:cNvPr>
          <p:cNvSpPr txBox="1"/>
          <p:nvPr/>
        </p:nvSpPr>
        <p:spPr>
          <a:xfrm>
            <a:off x="4328813" y="2728766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263C2F-2767-930A-AA0F-E9B276FD3AA2}"/>
              </a:ext>
            </a:extLst>
          </p:cNvPr>
          <p:cNvSpPr txBox="1"/>
          <p:nvPr/>
        </p:nvSpPr>
        <p:spPr>
          <a:xfrm>
            <a:off x="5336779" y="2728766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344745" y="2728766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352711" y="2717801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360677" y="2717801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368643" y="2727426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383191" y="2727426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187065" y="3785287"/>
            <a:ext cx="89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306299" y="3785287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268503" y="3812534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276469" y="3785287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284435" y="3810904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289110" y="3785287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300367" y="3779564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310582" y="3797185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263957" y="379718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327556" y="3810904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253076" y="4872915"/>
            <a:ext cx="79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267871" y="487291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268503" y="4841808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276469" y="4841808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202579" y="4841808"/>
            <a:ext cx="89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289110" y="487291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273023" y="4863290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360677" y="4841808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313008" y="4841808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327556" y="4841808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310351" y="5898329"/>
            <a:ext cx="77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103" name="Text Box 5">
            <a:extLst>
              <a:ext uri="{FF2B5EF4-FFF2-40B4-BE49-F238E27FC236}">
                <a16:creationId xmlns:a16="http://schemas.microsoft.com/office/drawing/2014/main" id="{ACF2A291-E1BE-C5A6-8886-9DC82DB5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EF93494B-6524-4A82-8596-880E82266855}"/>
              </a:ext>
            </a:extLst>
          </p:cNvPr>
          <p:cNvSpPr txBox="1"/>
          <p:nvPr/>
        </p:nvSpPr>
        <p:spPr>
          <a:xfrm>
            <a:off x="836370" y="1204539"/>
            <a:ext cx="6984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récite  collectivement la comptine numérique:</a:t>
            </a:r>
          </a:p>
          <a:p>
            <a:pPr marL="285750" indent="-285750">
              <a:buFontTx/>
              <a:buChar char="-"/>
            </a:pPr>
            <a:r>
              <a:rPr lang="fr-FR" sz="1600" i="1" dirty="0">
                <a:latin typeface="Acceseditionscursive Normal" panose="00000500000000000000" pitchFamily="50" charset="0"/>
              </a:rPr>
              <a:t>Tous ensemble</a:t>
            </a:r>
          </a:p>
          <a:p>
            <a:pPr marL="285750" indent="-285750">
              <a:buFontTx/>
              <a:buChar char="-"/>
            </a:pPr>
            <a:r>
              <a:rPr lang="fr-FR" sz="1600" i="1" dirty="0">
                <a:latin typeface="Acceseditionscursive Normal" panose="00000500000000000000" pitchFamily="50" charset="0"/>
              </a:rPr>
              <a:t>En alternant élève/enseignant</a:t>
            </a:r>
          </a:p>
          <a:p>
            <a:pPr marL="285750" indent="-285750">
              <a:buFontTx/>
              <a:buChar char="-"/>
            </a:pPr>
            <a:r>
              <a:rPr lang="fr-FR" sz="1600" i="1" dirty="0">
                <a:latin typeface="Acceseditionscursive Normal" panose="00000500000000000000" pitchFamily="50" charset="0"/>
              </a:rPr>
              <a:t>2 élèves en alternance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06C2E85-1D7D-4D80-894B-A336F712B8E1}"/>
              </a:ext>
            </a:extLst>
          </p:cNvPr>
          <p:cNvSpPr/>
          <p:nvPr/>
        </p:nvSpPr>
        <p:spPr>
          <a:xfrm>
            <a:off x="5725037" y="1746687"/>
            <a:ext cx="566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count all </a:t>
            </a:r>
            <a:r>
              <a:rPr lang="fr-FR" b="1" dirty="0" err="1">
                <a:latin typeface="Acceseditionsscript Normal" panose="00000500000000000000" pitchFamily="50" charset="0"/>
              </a:rPr>
              <a:t>together</a:t>
            </a:r>
            <a:r>
              <a:rPr lang="fr-FR" b="1" dirty="0">
                <a:latin typeface="Acceseditionsscript Normal" panose="00000500000000000000" pitchFamily="50" charset="0"/>
              </a:rPr>
              <a:t> / one by one / in pairs</a:t>
            </a:r>
            <a:r>
              <a:rPr lang="en-GB" b="1" dirty="0">
                <a:latin typeface="Acceseditionsscript Normal" panose="00000500000000000000" pitchFamily="50" charset="0"/>
              </a:rPr>
              <a:t>. »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1B6B28E-42D1-4961-B943-550DC5AA836C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sp>
          <p:nvSpPr>
            <p:cNvPr id="106" name="Étoile : 5 branches 105">
              <a:extLst>
                <a:ext uri="{FF2B5EF4-FFF2-40B4-BE49-F238E27FC236}">
                  <a16:creationId xmlns:a16="http://schemas.microsoft.com/office/drawing/2014/main" id="{A76907D3-BFC4-41F5-A08F-541F29CC1047}"/>
                </a:ext>
              </a:extLst>
            </p:cNvPr>
            <p:cNvSpPr/>
            <p:nvPr/>
          </p:nvSpPr>
          <p:spPr>
            <a:xfrm>
              <a:off x="1118333" y="49358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Étoile : 5 branches 106">
              <a:extLst>
                <a:ext uri="{FF2B5EF4-FFF2-40B4-BE49-F238E27FC236}">
                  <a16:creationId xmlns:a16="http://schemas.microsoft.com/office/drawing/2014/main" id="{152E8BEE-9E95-4F33-9D6B-6C480B8D5610}"/>
                </a:ext>
              </a:extLst>
            </p:cNvPr>
            <p:cNvSpPr/>
            <p:nvPr/>
          </p:nvSpPr>
          <p:spPr>
            <a:xfrm>
              <a:off x="1630733" y="49767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Étoile : 5 branches 107">
              <a:extLst>
                <a:ext uri="{FF2B5EF4-FFF2-40B4-BE49-F238E27FC236}">
                  <a16:creationId xmlns:a16="http://schemas.microsoft.com/office/drawing/2014/main" id="{1BDB340F-02B7-4206-8049-AF939815B647}"/>
                </a:ext>
              </a:extLst>
            </p:cNvPr>
            <p:cNvSpPr/>
            <p:nvPr/>
          </p:nvSpPr>
          <p:spPr>
            <a:xfrm>
              <a:off x="9797375" y="42573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Étoile : 5 branches 108">
              <a:extLst>
                <a:ext uri="{FF2B5EF4-FFF2-40B4-BE49-F238E27FC236}">
                  <a16:creationId xmlns:a16="http://schemas.microsoft.com/office/drawing/2014/main" id="{6BA77A23-096D-4143-A566-F99233C066B9}"/>
                </a:ext>
              </a:extLst>
            </p:cNvPr>
            <p:cNvSpPr/>
            <p:nvPr/>
          </p:nvSpPr>
          <p:spPr>
            <a:xfrm>
              <a:off x="10309775" y="42982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Étoile : 5 branches 109">
              <a:extLst>
                <a:ext uri="{FF2B5EF4-FFF2-40B4-BE49-F238E27FC236}">
                  <a16:creationId xmlns:a16="http://schemas.microsoft.com/office/drawing/2014/main" id="{B094B149-FA10-468D-A5FC-331527D0D5A4}"/>
                </a:ext>
              </a:extLst>
            </p:cNvPr>
            <p:cNvSpPr/>
            <p:nvPr/>
          </p:nvSpPr>
          <p:spPr>
            <a:xfrm>
              <a:off x="10053575" y="712696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980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CA183552-061D-42E0-B01D-5F15C6136461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3025A8FD-43E9-473A-87ED-413634D31A01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04F995-59EC-4335-985E-FD0D947B0362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 </a:t>
            </a:r>
            <a:r>
              <a:rPr lang="fr-FR" b="1" dirty="0">
                <a:latin typeface="Acceseditionsscript Normal" panose="00000500000000000000" pitchFamily="50" charset="0"/>
              </a:rPr>
              <a:t>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Look and </a:t>
            </a:r>
            <a:r>
              <a:rPr lang="en-GB" b="1" dirty="0">
                <a:latin typeface="Acceseditionsscript Normal" panose="00000500000000000000" pitchFamily="50" charset="0"/>
              </a:rPr>
              <a:t>say the number.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One », « 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 » OR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one »,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 » OR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number</a:t>
            </a:r>
            <a:r>
              <a:rPr lang="fr-FR" i="1" dirty="0">
                <a:latin typeface="Acceseditionsscript Normal" panose="00000500000000000000" pitchFamily="50" charset="0"/>
              </a:rPr>
              <a:t> one »,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number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530F064-4AA2-B9C0-783B-C4CE85EFD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205" y="2126783"/>
            <a:ext cx="1483803" cy="144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AECF37E-92B9-2783-4884-132736845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92" y="4603032"/>
            <a:ext cx="1384421" cy="144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BC5FD7E-FBB1-82C7-E118-3B13E9D74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204" y="4607715"/>
            <a:ext cx="1483803" cy="14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05C9018-53B4-EED7-76CB-3C15F845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047" y="2126782"/>
            <a:ext cx="1384421" cy="144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6357610-CD41-BE40-4C8D-B295879D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05" y="2126782"/>
            <a:ext cx="1483803" cy="144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33ED90B-F58E-6749-60A2-67C7D80C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796" y="4607715"/>
            <a:ext cx="1384421" cy="144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306C7B8-5ABE-D020-686A-2E990A04E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480" y="2126782"/>
            <a:ext cx="1414737" cy="144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3BACC67-ACBE-34E6-1AB0-5E6A53686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05" y="4607714"/>
            <a:ext cx="1414737" cy="144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A2E24A6-0DDA-276B-EE48-AC3B46896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731" y="4603032"/>
            <a:ext cx="1414737" cy="14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0D39158-4C25-1BFA-E3CD-FF515B9CD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033" y="2124441"/>
            <a:ext cx="1414737" cy="1440000"/>
          </a:xfrm>
          <a:prstGeom prst="rect">
            <a:avLst/>
          </a:prstGeom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EF6BD771-4FDF-3059-98EA-547000CF1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4320565-D794-4DB9-83FA-C857CFEC1971}"/>
              </a:ext>
            </a:extLst>
          </p:cNvPr>
          <p:cNvSpPr txBox="1"/>
          <p:nvPr/>
        </p:nvSpPr>
        <p:spPr>
          <a:xfrm>
            <a:off x="819741" y="1085849"/>
            <a:ext cx="9937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reconnais les premières constellations du dé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Look and </a:t>
            </a:r>
            <a:r>
              <a:rPr lang="en-GB" b="1" dirty="0">
                <a:latin typeface="Acceseditionsscript Normal" panose="00000500000000000000" pitchFamily="50" charset="0"/>
              </a:rPr>
              <a:t>say the number. »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5DC776B-3C01-4911-82FF-CE1DC61AD84D}"/>
              </a:ext>
            </a:extLst>
          </p:cNvPr>
          <p:cNvGrpSpPr/>
          <p:nvPr/>
        </p:nvGrpSpPr>
        <p:grpSpPr>
          <a:xfrm>
            <a:off x="933450" y="152636"/>
            <a:ext cx="10325100" cy="1015663"/>
            <a:chOff x="933450" y="230355"/>
            <a:chExt cx="10325100" cy="1015663"/>
          </a:xfrm>
        </p:grpSpPr>
        <p:sp>
          <p:nvSpPr>
            <p:cNvPr id="26" name="Flèche : pentagone 25">
              <a:extLst>
                <a:ext uri="{FF2B5EF4-FFF2-40B4-BE49-F238E27FC236}">
                  <a16:creationId xmlns:a16="http://schemas.microsoft.com/office/drawing/2014/main" id="{4FE76410-3550-4438-B5AE-CF88C71B1FEE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80810BF-E8E8-4E7D-92BC-E4CA32E1821F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4F59588B-6020-459D-AF1E-956E74F35526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29" name="Étoile : 5 branches 28">
                <a:extLst>
                  <a:ext uri="{FF2B5EF4-FFF2-40B4-BE49-F238E27FC236}">
                    <a16:creationId xmlns:a16="http://schemas.microsoft.com/office/drawing/2014/main" id="{3B186F62-2D38-41F4-AAFF-4031D0F218A8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Étoile : 5 branches 29">
                <a:extLst>
                  <a:ext uri="{FF2B5EF4-FFF2-40B4-BE49-F238E27FC236}">
                    <a16:creationId xmlns:a16="http://schemas.microsoft.com/office/drawing/2014/main" id="{C2DACA8F-57AB-45BB-8879-6D4E04613003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965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164DE19C-B223-4BBF-93F9-926671636C55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3C878EEF-94C4-4E38-AB90-33110BBF617B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A33A2EAE-DBEF-450E-AE4E-9A715D059533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ADC211A-FBB4-407C-8BED-0624C95B1F8B}"/>
              </a:ext>
            </a:extLst>
          </p:cNvPr>
          <p:cNvSpPr txBox="1"/>
          <p:nvPr/>
        </p:nvSpPr>
        <p:spPr>
          <a:xfrm>
            <a:off x="0" y="5983070"/>
            <a:ext cx="1188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 </a:t>
            </a:r>
            <a:r>
              <a:rPr lang="fr-FR" b="1" dirty="0">
                <a:latin typeface="Acceseditionsscript Normal" panose="00000500000000000000" pitchFamily="50" charset="0"/>
              </a:rPr>
              <a:t>« Say the </a:t>
            </a:r>
            <a:r>
              <a:rPr lang="fr-FR" b="1" dirty="0" err="1">
                <a:latin typeface="Acceseditionsscript Normal" panose="00000500000000000000" pitchFamily="50" charset="0"/>
              </a:rPr>
              <a:t>next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 err="1">
                <a:latin typeface="Acceseditionsscript Normal" panose="00000500000000000000" pitchFamily="50" charset="0"/>
              </a:rPr>
              <a:t>then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</a:t>
            </a:r>
            <a:r>
              <a:rPr lang="fr-FR" i="1" dirty="0" err="1"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 ... Four! » ; « One, 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...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! » (on lève un doigt supplémentaire en annonçant « 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 » </a:t>
            </a:r>
            <a:r>
              <a:rPr lang="fr-FR" i="1" dirty="0">
                <a:latin typeface="Acceseditionsscript Normal" panose="00000500000000000000" pitchFamily="50" charset="0"/>
                <a:sym typeface="Wingdings" panose="05000000000000000000" pitchFamily="2" charset="2"/>
              </a:rPr>
              <a:t> main en bois si disponible)</a:t>
            </a:r>
            <a:endParaRPr lang="fr-FR" i="1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4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12767BB-B275-DBBB-802C-2B75A42FBCD2}"/>
              </a:ext>
            </a:extLst>
          </p:cNvPr>
          <p:cNvGrpSpPr/>
          <p:nvPr/>
        </p:nvGrpSpPr>
        <p:grpSpPr>
          <a:xfrm>
            <a:off x="2747489" y="1551150"/>
            <a:ext cx="1980000" cy="2853010"/>
            <a:chOff x="403743" y="1704036"/>
            <a:chExt cx="1980000" cy="2853010"/>
          </a:xfrm>
        </p:grpSpPr>
        <p:sp>
          <p:nvSpPr>
            <p:cNvPr id="6" name="Flèche : bas 5">
              <a:extLst>
                <a:ext uri="{FF2B5EF4-FFF2-40B4-BE49-F238E27FC236}">
                  <a16:creationId xmlns:a16="http://schemas.microsoft.com/office/drawing/2014/main" id="{7A105FC2-7C76-CD6A-50EE-72E5D3745617}"/>
                </a:ext>
              </a:extLst>
            </p:cNvPr>
            <p:cNvSpPr/>
            <p:nvPr/>
          </p:nvSpPr>
          <p:spPr>
            <a:xfrm>
              <a:off x="1051030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CADE1B1-5EC1-5FFB-8129-31E93B203642}"/>
                </a:ext>
              </a:extLst>
            </p:cNvPr>
            <p:cNvGrpSpPr/>
            <p:nvPr/>
          </p:nvGrpSpPr>
          <p:grpSpPr>
            <a:xfrm>
              <a:off x="403743" y="1704036"/>
              <a:ext cx="1980000" cy="1980000"/>
              <a:chOff x="372308" y="1828708"/>
              <a:chExt cx="1980000" cy="1980000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13D43DEC-A720-4A2B-66EC-D6528019B3CB}"/>
                  </a:ext>
                </a:extLst>
              </p:cNvPr>
              <p:cNvSpPr/>
              <p:nvPr/>
            </p:nvSpPr>
            <p:spPr>
              <a:xfrm>
                <a:off x="372308" y="1828708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15BB6959-BCA5-BFB7-7420-5FDA085AF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44" y="2043843"/>
                <a:ext cx="1189845" cy="1620000"/>
              </a:xfrm>
              <a:prstGeom prst="rect">
                <a:avLst/>
              </a:prstGeom>
            </p:spPr>
          </p:pic>
        </p:grp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D3F5F43-1075-2443-EFBA-F7F103FCE750}"/>
              </a:ext>
            </a:extLst>
          </p:cNvPr>
          <p:cNvGrpSpPr/>
          <p:nvPr/>
        </p:nvGrpSpPr>
        <p:grpSpPr>
          <a:xfrm>
            <a:off x="7475935" y="1536359"/>
            <a:ext cx="1980000" cy="2853466"/>
            <a:chOff x="6628349" y="1703580"/>
            <a:chExt cx="1980000" cy="2853466"/>
          </a:xfrm>
        </p:grpSpPr>
        <p:sp>
          <p:nvSpPr>
            <p:cNvPr id="11" name="Flèche : bas 10">
              <a:extLst>
                <a:ext uri="{FF2B5EF4-FFF2-40B4-BE49-F238E27FC236}">
                  <a16:creationId xmlns:a16="http://schemas.microsoft.com/office/drawing/2014/main" id="{0D869709-B993-BBFE-E409-5773623CEFD1}"/>
                </a:ext>
              </a:extLst>
            </p:cNvPr>
            <p:cNvSpPr/>
            <p:nvPr/>
          </p:nvSpPr>
          <p:spPr>
            <a:xfrm>
              <a:off x="7259750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598AC4D3-E802-2833-9C3A-49AB44F29389}"/>
                </a:ext>
              </a:extLst>
            </p:cNvPr>
            <p:cNvGrpSpPr/>
            <p:nvPr/>
          </p:nvGrpSpPr>
          <p:grpSpPr>
            <a:xfrm>
              <a:off x="6628349" y="1703580"/>
              <a:ext cx="1980000" cy="1980000"/>
              <a:chOff x="6628349" y="1828706"/>
              <a:chExt cx="1980000" cy="198000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F5FDEE53-0643-0446-E733-0874B157A51F}"/>
                  </a:ext>
                </a:extLst>
              </p:cNvPr>
              <p:cNvSpPr/>
              <p:nvPr/>
            </p:nvSpPr>
            <p:spPr>
              <a:xfrm>
                <a:off x="6628349" y="1828706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2B9A9ACD-2A53-76C6-19C7-DACC70489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1067" y="2043843"/>
                <a:ext cx="1259284" cy="1620000"/>
              </a:xfrm>
              <a:prstGeom prst="rect">
                <a:avLst/>
              </a:prstGeom>
            </p:spPr>
          </p:pic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E229423-831F-2DBE-7FFF-4179FF75E79D}"/>
              </a:ext>
            </a:extLst>
          </p:cNvPr>
          <p:cNvGrpSpPr/>
          <p:nvPr/>
        </p:nvGrpSpPr>
        <p:grpSpPr>
          <a:xfrm>
            <a:off x="5159218" y="1550695"/>
            <a:ext cx="1980000" cy="2853465"/>
            <a:chOff x="9734972" y="1703581"/>
            <a:chExt cx="1980000" cy="2853465"/>
          </a:xfrm>
        </p:grpSpPr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id="{8D267A26-4176-D73E-FA8F-E1F2103634A0}"/>
                </a:ext>
              </a:extLst>
            </p:cNvPr>
            <p:cNvSpPr/>
            <p:nvPr/>
          </p:nvSpPr>
          <p:spPr>
            <a:xfrm>
              <a:off x="10440446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E23DD0BD-FE1C-A130-7729-8FACD9A2302A}"/>
                </a:ext>
              </a:extLst>
            </p:cNvPr>
            <p:cNvGrpSpPr/>
            <p:nvPr/>
          </p:nvGrpSpPr>
          <p:grpSpPr>
            <a:xfrm>
              <a:off x="9734972" y="1703581"/>
              <a:ext cx="1980000" cy="1980000"/>
              <a:chOff x="9734972" y="1828707"/>
              <a:chExt cx="1980000" cy="19800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5E6647E4-D8C8-F23E-6BC9-C22FED3FDD16}"/>
                  </a:ext>
                </a:extLst>
              </p:cNvPr>
              <p:cNvSpPr/>
              <p:nvPr/>
            </p:nvSpPr>
            <p:spPr>
              <a:xfrm>
                <a:off x="9734972" y="1828707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488BEF70-C7DC-8DEB-FA59-5ADE5F200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3735" y="2223843"/>
                <a:ext cx="987193" cy="1260000"/>
              </a:xfrm>
              <a:prstGeom prst="rect">
                <a:avLst/>
              </a:prstGeom>
            </p:spPr>
          </p:pic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79145FF-396C-B1C3-9E37-79FD2690003C}"/>
              </a:ext>
            </a:extLst>
          </p:cNvPr>
          <p:cNvGrpSpPr/>
          <p:nvPr/>
        </p:nvGrpSpPr>
        <p:grpSpPr>
          <a:xfrm>
            <a:off x="2766325" y="4463068"/>
            <a:ext cx="1980000" cy="1980000"/>
            <a:chOff x="456101" y="4652910"/>
            <a:chExt cx="1980000" cy="19800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A18BDB6-852E-B661-C015-AFB35138DCB6}"/>
                </a:ext>
              </a:extLst>
            </p:cNvPr>
            <p:cNvSpPr/>
            <p:nvPr/>
          </p:nvSpPr>
          <p:spPr>
            <a:xfrm>
              <a:off x="456101" y="4652910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9F3D864C-0718-2747-466C-4FB65A2D6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36" y="4832910"/>
              <a:ext cx="1259284" cy="1620000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73417C0-1E61-875D-BDF9-E1B7017BFFDB}"/>
              </a:ext>
            </a:extLst>
          </p:cNvPr>
          <p:cNvGrpSpPr/>
          <p:nvPr/>
        </p:nvGrpSpPr>
        <p:grpSpPr>
          <a:xfrm>
            <a:off x="339472" y="4494160"/>
            <a:ext cx="1980000" cy="1980000"/>
            <a:chOff x="3347709" y="4666303"/>
            <a:chExt cx="1980000" cy="198000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26BBDFB-CF19-6F00-AB77-5DEA65980B2B}"/>
                </a:ext>
              </a:extLst>
            </p:cNvPr>
            <p:cNvSpPr/>
            <p:nvPr/>
          </p:nvSpPr>
          <p:spPr>
            <a:xfrm>
              <a:off x="3347709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928ECB5C-2342-FC3C-F04F-BED292850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003" y="4846303"/>
              <a:ext cx="1558552" cy="1620000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752EFFA-908E-AC21-FFC8-711B8B3503E7}"/>
              </a:ext>
            </a:extLst>
          </p:cNvPr>
          <p:cNvGrpSpPr/>
          <p:nvPr/>
        </p:nvGrpSpPr>
        <p:grpSpPr>
          <a:xfrm>
            <a:off x="7586071" y="4488505"/>
            <a:ext cx="1980000" cy="1980000"/>
            <a:chOff x="6683343" y="4666303"/>
            <a:chExt cx="1980000" cy="198000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3C1DF2F-18F9-3593-8390-9467707C2CD6}"/>
                </a:ext>
              </a:extLst>
            </p:cNvPr>
            <p:cNvSpPr/>
            <p:nvPr/>
          </p:nvSpPr>
          <p:spPr>
            <a:xfrm>
              <a:off x="6683343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6EC8066D-8058-AA18-39B0-41D161718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488" y="4832910"/>
              <a:ext cx="1303684" cy="1620000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ED26145-8362-4E17-1F79-42D95E63ED8E}"/>
              </a:ext>
            </a:extLst>
          </p:cNvPr>
          <p:cNvGrpSpPr/>
          <p:nvPr/>
        </p:nvGrpSpPr>
        <p:grpSpPr>
          <a:xfrm>
            <a:off x="5159218" y="4488505"/>
            <a:ext cx="1980000" cy="1980000"/>
            <a:chOff x="9787330" y="4666303"/>
            <a:chExt cx="1980000" cy="198000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61B7621-20B6-266F-F3A9-F9E10C3D3EA9}"/>
                </a:ext>
              </a:extLst>
            </p:cNvPr>
            <p:cNvSpPr/>
            <p:nvPr/>
          </p:nvSpPr>
          <p:spPr>
            <a:xfrm>
              <a:off x="9787330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EF2B4FE4-BE4C-A2CE-AECB-0574B8D4C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407" y="4846303"/>
              <a:ext cx="1189845" cy="1620000"/>
            </a:xfrm>
            <a:prstGeom prst="rect">
              <a:avLst/>
            </a:prstGeom>
          </p:spPr>
        </p:pic>
      </p:grpSp>
      <p:sp>
        <p:nvSpPr>
          <p:cNvPr id="37" name="Text Box 5">
            <a:extLst>
              <a:ext uri="{FF2B5EF4-FFF2-40B4-BE49-F238E27FC236}">
                <a16:creationId xmlns:a16="http://schemas.microsoft.com/office/drawing/2014/main" id="{08F9913C-9B6B-62D6-9D67-B8F70C15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273" y="6552851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9846A83-C3C9-ED65-63C7-08DC58876C5A}"/>
              </a:ext>
            </a:extLst>
          </p:cNvPr>
          <p:cNvGrpSpPr/>
          <p:nvPr/>
        </p:nvGrpSpPr>
        <p:grpSpPr>
          <a:xfrm>
            <a:off x="376661" y="1571966"/>
            <a:ext cx="1980000" cy="2817859"/>
            <a:chOff x="3441281" y="1703581"/>
            <a:chExt cx="1980000" cy="2817859"/>
          </a:xfrm>
        </p:grpSpPr>
        <p:sp>
          <p:nvSpPr>
            <p:cNvPr id="39" name="Flèche : bas 38">
              <a:extLst>
                <a:ext uri="{FF2B5EF4-FFF2-40B4-BE49-F238E27FC236}">
                  <a16:creationId xmlns:a16="http://schemas.microsoft.com/office/drawing/2014/main" id="{0CB93947-2034-29BF-51B4-5BF3E8442E0A}"/>
                </a:ext>
              </a:extLst>
            </p:cNvPr>
            <p:cNvSpPr/>
            <p:nvPr/>
          </p:nvSpPr>
          <p:spPr>
            <a:xfrm>
              <a:off x="4000824" y="3501161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DCE3434E-ECB0-9065-0BD7-A6ACD34D309A}"/>
                </a:ext>
              </a:extLst>
            </p:cNvPr>
            <p:cNvGrpSpPr/>
            <p:nvPr/>
          </p:nvGrpSpPr>
          <p:grpSpPr>
            <a:xfrm>
              <a:off x="3441281" y="1703581"/>
              <a:ext cx="1980000" cy="1980000"/>
              <a:chOff x="3478930" y="1828706"/>
              <a:chExt cx="1980000" cy="1980000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999AFBFA-2AC8-E06F-152D-BB6C39302049}"/>
                  </a:ext>
                </a:extLst>
              </p:cNvPr>
              <p:cNvSpPr/>
              <p:nvPr/>
            </p:nvSpPr>
            <p:spPr>
              <a:xfrm>
                <a:off x="3478930" y="1828706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791C778B-6382-1C14-28DD-1C7E41AE5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3517" y="2043843"/>
                <a:ext cx="1303684" cy="1620000"/>
              </a:xfrm>
              <a:prstGeom prst="rect">
                <a:avLst/>
              </a:prstGeom>
            </p:spPr>
          </p:pic>
        </p:grp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6EDC489-5B5A-DEDE-C2F2-A048F481A252}"/>
              </a:ext>
            </a:extLst>
          </p:cNvPr>
          <p:cNvGrpSpPr/>
          <p:nvPr/>
        </p:nvGrpSpPr>
        <p:grpSpPr>
          <a:xfrm>
            <a:off x="9833866" y="1571966"/>
            <a:ext cx="1980000" cy="2817859"/>
            <a:chOff x="9690669" y="1607573"/>
            <a:chExt cx="1980000" cy="2817859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8C0D2C95-55B0-2013-1E70-8B29B7281343}"/>
                </a:ext>
              </a:extLst>
            </p:cNvPr>
            <p:cNvGrpSpPr/>
            <p:nvPr/>
          </p:nvGrpSpPr>
          <p:grpSpPr>
            <a:xfrm>
              <a:off x="9690669" y="1607573"/>
              <a:ext cx="1980000" cy="2817859"/>
              <a:chOff x="3441281" y="1703581"/>
              <a:chExt cx="1980000" cy="2817859"/>
            </a:xfrm>
          </p:grpSpPr>
          <p:sp>
            <p:nvSpPr>
              <p:cNvPr id="21" name="Flèche : bas 20">
                <a:extLst>
                  <a:ext uri="{FF2B5EF4-FFF2-40B4-BE49-F238E27FC236}">
                    <a16:creationId xmlns:a16="http://schemas.microsoft.com/office/drawing/2014/main" id="{967198CE-0121-56DE-1DDF-6CB97A3ED59C}"/>
                  </a:ext>
                </a:extLst>
              </p:cNvPr>
              <p:cNvSpPr/>
              <p:nvPr/>
            </p:nvSpPr>
            <p:spPr>
              <a:xfrm>
                <a:off x="4000824" y="3501161"/>
                <a:ext cx="673769" cy="102027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08364099-540A-F418-BE30-B2FB25EE3577}"/>
                  </a:ext>
                </a:extLst>
              </p:cNvPr>
              <p:cNvSpPr/>
              <p:nvPr/>
            </p:nvSpPr>
            <p:spPr>
              <a:xfrm>
                <a:off x="3441281" y="1703581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A5B3508D-9C0D-D4F3-E70B-D0E6E2BE4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820" y="1807044"/>
              <a:ext cx="1558552" cy="1620000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38ECC1B3-9AF9-1AD6-D6F3-0486561FBFAB}"/>
              </a:ext>
            </a:extLst>
          </p:cNvPr>
          <p:cNvGrpSpPr/>
          <p:nvPr/>
        </p:nvGrpSpPr>
        <p:grpSpPr>
          <a:xfrm>
            <a:off x="9833866" y="4488505"/>
            <a:ext cx="1980000" cy="1980000"/>
            <a:chOff x="9580700" y="4480767"/>
            <a:chExt cx="1980000" cy="198000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3228DBE-F86C-8E8C-9625-0D5921601170}"/>
                </a:ext>
              </a:extLst>
            </p:cNvPr>
            <p:cNvSpPr/>
            <p:nvPr/>
          </p:nvSpPr>
          <p:spPr>
            <a:xfrm>
              <a:off x="9580700" y="4480767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B59504D9-526C-5089-F6A5-37339368662B}"/>
                </a:ext>
              </a:extLst>
            </p:cNvPr>
            <p:cNvGrpSpPr/>
            <p:nvPr/>
          </p:nvGrpSpPr>
          <p:grpSpPr>
            <a:xfrm>
              <a:off x="9592660" y="4882596"/>
              <a:ext cx="1807956" cy="1140945"/>
              <a:chOff x="0" y="5457056"/>
              <a:chExt cx="3418335" cy="2157204"/>
            </a:xfrm>
          </p:grpSpPr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FC791E42-410B-6276-6310-ACAEE984C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E5D5A544-621C-1F17-539E-8798B32C2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0C310336-3ABC-499B-859B-22772A882213}"/>
              </a:ext>
            </a:extLst>
          </p:cNvPr>
          <p:cNvSpPr txBox="1"/>
          <p:nvPr/>
        </p:nvSpPr>
        <p:spPr>
          <a:xfrm>
            <a:off x="933450" y="1051503"/>
            <a:ext cx="1057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trouve le nombre suivant.	</a:t>
            </a:r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Say the </a:t>
            </a:r>
            <a:r>
              <a:rPr lang="fr-FR" b="1" dirty="0" err="1">
                <a:latin typeface="Acceseditionsscript Normal" panose="00000500000000000000" pitchFamily="50" charset="0"/>
              </a:rPr>
              <a:t>next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 err="1">
                <a:latin typeface="Acceseditionsscript Normal" panose="00000500000000000000" pitchFamily="50" charset="0"/>
              </a:rPr>
              <a:t>then</a:t>
            </a:r>
            <a:r>
              <a:rPr lang="fr-FR" b="1" dirty="0">
                <a:latin typeface="Acceseditionsscript Normal" panose="00000500000000000000" pitchFamily="50" charset="0"/>
              </a:rPr>
              <a:t> ...).</a:t>
            </a:r>
            <a:endParaRPr lang="en-GB" b="1" dirty="0">
              <a:latin typeface="Acceseditionsscript Normal" panose="00000500000000000000" pitchFamily="50" charset="0"/>
            </a:endParaRP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06C643C3-476A-46D6-B61D-14E55DE6B29E}"/>
              </a:ext>
            </a:extLst>
          </p:cNvPr>
          <p:cNvGrpSpPr/>
          <p:nvPr/>
        </p:nvGrpSpPr>
        <p:grpSpPr>
          <a:xfrm>
            <a:off x="933450" y="121143"/>
            <a:ext cx="10325100" cy="1015663"/>
            <a:chOff x="933450" y="230355"/>
            <a:chExt cx="10325100" cy="1015663"/>
          </a:xfrm>
        </p:grpSpPr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3BDA561E-1DF2-43B9-A1EE-AA221DE56539}"/>
                </a:ext>
              </a:extLst>
            </p:cNvPr>
            <p:cNvGrpSpPr/>
            <p:nvPr/>
          </p:nvGrpSpPr>
          <p:grpSpPr>
            <a:xfrm>
              <a:off x="933450" y="230355"/>
              <a:ext cx="10325100" cy="1015663"/>
              <a:chOff x="933450" y="230355"/>
              <a:chExt cx="10325100" cy="1015663"/>
            </a:xfrm>
          </p:grpSpPr>
          <p:sp>
            <p:nvSpPr>
              <p:cNvPr id="59" name="Flèche : pentagone 58">
                <a:extLst>
                  <a:ext uri="{FF2B5EF4-FFF2-40B4-BE49-F238E27FC236}">
                    <a16:creationId xmlns:a16="http://schemas.microsoft.com/office/drawing/2014/main" id="{B2B80A9B-D7B0-44EC-A0AE-D801B94B669B}"/>
                  </a:ext>
                </a:extLst>
              </p:cNvPr>
              <p:cNvSpPr/>
              <p:nvPr/>
            </p:nvSpPr>
            <p:spPr>
              <a:xfrm>
                <a:off x="933450" y="323850"/>
                <a:ext cx="10325100" cy="828675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DE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30F2407-C21A-418C-B6DB-72B060623545}"/>
                  </a:ext>
                </a:extLst>
              </p:cNvPr>
              <p:cNvSpPr txBox="1"/>
              <p:nvPr/>
            </p:nvSpPr>
            <p:spPr>
              <a:xfrm>
                <a:off x="2662237" y="230355"/>
                <a:ext cx="68675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6000" dirty="0">
                    <a:latin typeface="Acceseditionsscript Normal" panose="00000500000000000000" pitchFamily="50" charset="0"/>
                  </a:rPr>
                  <a:t>DAY 2</a:t>
                </a:r>
              </a:p>
            </p:txBody>
          </p: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91AF8857-292E-4860-8F1F-3CE1C5A4971C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56" name="Étoile : 5 branches 55">
                <a:extLst>
                  <a:ext uri="{FF2B5EF4-FFF2-40B4-BE49-F238E27FC236}">
                    <a16:creationId xmlns:a16="http://schemas.microsoft.com/office/drawing/2014/main" id="{5D68E725-16B6-4785-836F-0623C6B6857F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Étoile : 5 branches 56">
                <a:extLst>
                  <a:ext uri="{FF2B5EF4-FFF2-40B4-BE49-F238E27FC236}">
                    <a16:creationId xmlns:a16="http://schemas.microsoft.com/office/drawing/2014/main" id="{5030F4C6-6D70-4DC9-9480-CBF2F5E3C52C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Étoile : 5 branches 57">
                <a:extLst>
                  <a:ext uri="{FF2B5EF4-FFF2-40B4-BE49-F238E27FC236}">
                    <a16:creationId xmlns:a16="http://schemas.microsoft.com/office/drawing/2014/main" id="{8F6AA939-281B-40DF-A33D-36879A0E0FB8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01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6E428201-7ECD-4D0E-B618-D435FC9D13C9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5882722E-F550-4D86-98CA-5B26D06AEFC4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C7373C-829C-4D7E-B8F3-5D821E20DECD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 </a:t>
            </a:r>
            <a:r>
              <a:rPr lang="fr-FR" b="1" dirty="0">
                <a:latin typeface="Acceseditionsscript Normal" panose="00000500000000000000" pitchFamily="50" charset="0"/>
              </a:rPr>
              <a:t>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Look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</a:t>
            </a:r>
            <a:r>
              <a:rPr lang="fr-FR" b="1" dirty="0" err="1">
                <a:latin typeface="Acceseditionsscript Normal" panose="00000500000000000000" pitchFamily="50" charset="0"/>
              </a:rPr>
              <a:t>numbers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>
                <a:latin typeface="Acceseditionsscript Normal" panose="00000500000000000000" pitchFamily="50" charset="0"/>
              </a:rPr>
              <a:t>and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 and One » or « This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 and 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one » ;  « One and One » or « This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one and (...) »</a:t>
            </a:r>
          </a:p>
        </p:txBody>
      </p: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5451</TotalTime>
  <Words>807</Words>
  <Application>Microsoft Office PowerPoint</Application>
  <PresentationFormat>Grand écran</PresentationFormat>
  <Paragraphs>97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Acceseditionscursive Normal</vt:lpstr>
      <vt:lpstr>Acceseditionsscript Normal</vt:lpstr>
      <vt:lpstr>Arial</vt:lpstr>
      <vt:lpstr>Calibri</vt:lpstr>
      <vt:lpstr>Calibri Light</vt:lpstr>
      <vt:lpstr>Mickey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Madeline DUBOUCHET</cp:lastModifiedBy>
  <cp:revision>31</cp:revision>
  <dcterms:created xsi:type="dcterms:W3CDTF">2022-07-11T15:14:06Z</dcterms:created>
  <dcterms:modified xsi:type="dcterms:W3CDTF">2024-10-29T10:48:51Z</dcterms:modified>
</cp:coreProperties>
</file>