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9" r:id="rId3"/>
    <p:sldId id="262" r:id="rId4"/>
    <p:sldId id="300" r:id="rId5"/>
    <p:sldId id="293" r:id="rId6"/>
    <p:sldId id="295" r:id="rId7"/>
    <p:sldId id="301" r:id="rId8"/>
    <p:sldId id="258" r:id="rId9"/>
    <p:sldId id="263" r:id="rId10"/>
    <p:sldId id="259" r:id="rId11"/>
    <p:sldId id="296" r:id="rId12"/>
    <p:sldId id="290" r:id="rId13"/>
    <p:sldId id="264" r:id="rId14"/>
    <p:sldId id="294" r:id="rId15"/>
    <p:sldId id="297" r:id="rId16"/>
    <p:sldId id="260" r:id="rId17"/>
    <p:sldId id="265" r:id="rId18"/>
    <p:sldId id="261" r:id="rId19"/>
    <p:sldId id="298" r:id="rId20"/>
    <p:sldId id="292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5E0"/>
    <a:srgbClr val="EDEDA6"/>
    <a:srgbClr val="FDE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22311-DAC0-4C6F-A1BB-1C3D33033BB9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AB4EC-3DA5-4204-AF8E-9AF8C7B628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67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07D96-C6E7-4B12-8105-F270AD73E69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04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C05C0-B66B-EF25-0B41-631BA0C85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D10EC2-7DA6-61A7-C953-6AB4B6B7E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A04B1D-9CA2-F3F8-D7D3-B48B488A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579782-FEDF-8DB1-1EFF-85FD84D1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5C010C-CE2F-49DC-F93C-4AB9EFA2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49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6AF2A-AC12-1B08-19C6-FADE0D79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8CA645-2DAA-28F3-996E-7CC70E67F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51F02E-B3C5-0499-594B-F3353D76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1F824F-CCEB-583B-A9CC-8D87E680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5C7465-F8ED-6E49-443E-CFF3B7EB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46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74665B-1192-D4DC-282C-4E3A9D14D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F80290-D794-04E9-E47C-ED156DE22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28109D-D036-9887-43E5-D19256C4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4FC615-B895-969A-DE20-9CFA5C1B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25FFE0-989C-D602-0B0A-7E15A381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27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623CB-C777-7461-893A-430DC226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2CA594-BE95-EDDB-3953-E94942A6A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18D53C-260D-CEEB-3F65-107D97EA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E99CE4-E1E9-1AFA-5C4D-6D044C7A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F7DCDC-83EB-D155-94A8-F5025480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50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A9E928-9458-AC97-6FBD-890BF36C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48E0E3-CA55-9E48-A78C-195252DA1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BF8C7D-ABF8-A0A0-BEF9-9A4D3C28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B93928-43BA-9FB1-BE5A-676045CF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FF0C12-01FB-EB78-4DDC-06FF983B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66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578E5-FE5A-71A8-C035-62EF732A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A0D464-A853-854C-A1E5-A1A288B05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A2D150-DF90-914B-BA74-11A2A0F86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4D3E9A-9274-9532-A377-4DBAEBE1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2172FF-7758-213B-9FCC-B8E97A2A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400214-A563-F916-2B29-3806F8E0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14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ACA8A-F90A-B7E0-478D-D1C0AF0F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15D298-0081-F71D-E61A-001440675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B715BC-B873-D697-EB72-9C1846AED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6329CB-D810-BA76-A37C-E29220D3B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F75FF7-C192-01D2-6E95-F9CDA7E33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755FD7-855E-6DF0-75E0-CB9E581A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4A92C1-AF42-5E96-4A1D-F88210EF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8030F1-3A89-47CB-1AEF-0D5D555D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9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7F84C-2158-BBD0-0E48-9A15F555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993671-9D0B-8BA0-1FA1-2D781F77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13ACF6-7E00-9E4C-7FCA-9B4D5ACC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63678E-01EC-B1EF-C5DD-0279F802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94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F039887-327B-86FD-299D-33BB38BB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F96E8C-AB5E-B6A1-57CC-8BAA4241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EF4DA-4069-90ED-5F02-76630AB7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5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BE0B2-3716-F915-9D35-89DD1218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BCD000-1FA0-D252-1771-EC84C2F7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655EE9-0F53-9137-F64C-3D09A3696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EAD070-E0D7-E487-64D1-86F1FDA8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DF0B48-13FD-46AC-9ED4-3781F9A2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75613F-A736-85F9-8529-63DA506D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66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8EAEF-79DB-C0CF-486D-74EA13B8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DBDF22-1625-1653-869A-E1203DA04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4CDD4E-86D9-F99C-4FB2-96B285979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71C172-B468-1918-5D1B-FE9DD48D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4FC9BD-4960-79C9-6520-5ECAED89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6403F2-4B16-0F9F-6DE9-6EB3558A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30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096B8A-A763-A1B0-CEAF-098FE4A4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22194F-866B-D182-7BE7-49CB8A500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A826AC-1A4A-30F0-8434-41B2C2EC6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2F3B-B92D-4E57-BF0A-ADBA1CAB1833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37A544-6436-95BC-1D50-76877299E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FA3F58-7E9D-BB2A-2396-D9EA1AF40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29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openxmlformats.org/officeDocument/2006/relationships/image" Target="../media/image23.png"/><Relationship Id="rId2" Type="http://schemas.openxmlformats.org/officeDocument/2006/relationships/image" Target="../media/image15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3.xml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446C5A8-D1C2-0DCB-DE44-B40081F68648}"/>
              </a:ext>
            </a:extLst>
          </p:cNvPr>
          <p:cNvGrpSpPr>
            <a:grpSpLocks/>
          </p:cNvGrpSpPr>
          <p:nvPr/>
        </p:nvGrpSpPr>
        <p:grpSpPr bwMode="auto">
          <a:xfrm>
            <a:off x="6032222" y="6039596"/>
            <a:ext cx="6043217" cy="701027"/>
            <a:chOff x="105478967" y="108087091"/>
            <a:chExt cx="2983904" cy="553656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C2C3C3B-905B-8088-A584-3A6DB4F7F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677" y="108087091"/>
              <a:ext cx="2981194" cy="33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fr-FR" dirty="0">
                  <a:solidFill>
                    <a:srgbClr val="000000"/>
                  </a:solidFill>
                  <a:latin typeface="Mickey" panose="00000400000000000000" pitchFamily="2" charset="0"/>
                </a:rPr>
                <a:t>Madeline DUBOUCHET  - Val </a:t>
              </a:r>
              <a:r>
                <a:rPr kumimoji="0" lang="en-GB" altLang="fr-FR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Mickey" panose="00000400000000000000" pitchFamily="2" charset="0"/>
                </a:rPr>
                <a:t>d’Isère</a:t>
              </a:r>
              <a:r>
                <a:rPr kumimoji="0" lang="en-GB" altLang="fr-FR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ickey" panose="00000400000000000000" pitchFamily="2" charset="0"/>
                </a:rPr>
                <a:t> Pre-elementary School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0E77B7B6-3660-9BC3-88CE-5FFE471E1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78967" y="108366609"/>
              <a:ext cx="2876970" cy="27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strike="noStrike" cap="none" normalizeH="0" baseline="0" dirty="0">
                  <a:ln>
                    <a:noFill/>
                  </a:ln>
                  <a:solidFill>
                    <a:srgbClr val="085296"/>
                  </a:solidFill>
                  <a:effectLst/>
                  <a:latin typeface="Calibri" panose="020F0502020204030204" pitchFamily="34" charset="0"/>
                </a:rPr>
                <a:t>inspired by : </a:t>
              </a:r>
              <a:r>
                <a:rPr kumimoji="0" lang="en-GB" altLang="fr-FR" sz="1200" b="0" i="0" u="sng" strike="noStrike" cap="none" normalizeH="0" baseline="0" dirty="0">
                  <a:ln>
                    <a:noFill/>
                  </a:ln>
                  <a:solidFill>
                    <a:srgbClr val="085296"/>
                  </a:solidFill>
                  <a:effectLst/>
                  <a:latin typeface="Calibri" panose="020F0502020204030204" pitchFamily="34" charset="0"/>
                </a:rPr>
                <a:t>https://maitresse-biglouche.over-blog.com/</a:t>
              </a: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08C6717-A524-9E58-D531-2CAA5C61C90C}"/>
              </a:ext>
            </a:extLst>
          </p:cNvPr>
          <p:cNvGrpSpPr/>
          <p:nvPr/>
        </p:nvGrpSpPr>
        <p:grpSpPr>
          <a:xfrm>
            <a:off x="2422029" y="2052442"/>
            <a:ext cx="6601862" cy="3390900"/>
            <a:chOff x="4942438" y="598333"/>
            <a:chExt cx="6601862" cy="3390900"/>
          </a:xfrm>
        </p:grpSpPr>
        <p:sp>
          <p:nvSpPr>
            <p:cNvPr id="9" name="Organigramme : Bande perforée 8">
              <a:extLst>
                <a:ext uri="{FF2B5EF4-FFF2-40B4-BE49-F238E27FC236}">
                  <a16:creationId xmlns:a16="http://schemas.microsoft.com/office/drawing/2014/main" id="{EC350B39-4C5E-94C7-ED42-F1BEC9534B62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ED81D5F-2184-15E9-A9BC-CB477D515913}"/>
                </a:ext>
              </a:extLst>
            </p:cNvPr>
            <p:cNvSpPr txBox="1"/>
            <p:nvPr/>
          </p:nvSpPr>
          <p:spPr>
            <a:xfrm>
              <a:off x="5104881" y="1508953"/>
              <a:ext cx="6276975" cy="1569660"/>
            </a:xfrm>
            <a:prstGeom prst="rect">
              <a:avLst/>
            </a:prstGeom>
            <a:solidFill>
              <a:srgbClr val="EDEDA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Acceseditionsscript Normal" panose="00000500000000000000" pitchFamily="50" charset="0"/>
                </a:rPr>
                <a:t>Maths Rituals</a:t>
              </a:r>
            </a:p>
            <a:p>
              <a:pPr algn="ctr"/>
              <a:endParaRPr lang="en-GB" sz="2400" b="1" dirty="0">
                <a:latin typeface="Acceseditionsscript Normal" panose="00000500000000000000" pitchFamily="50" charset="0"/>
              </a:endParaRPr>
            </a:p>
            <a:p>
              <a:pPr algn="ctr"/>
              <a:r>
                <a:rPr lang="en-GB" sz="2400" b="1" dirty="0">
                  <a:latin typeface="Acceseditionsscript Normal" panose="00000500000000000000" pitchFamily="50" charset="0"/>
                </a:rPr>
                <a:t>1</a:t>
              </a:r>
              <a:r>
                <a:rPr lang="en-GB" sz="2400" b="1" baseline="30000" dirty="0">
                  <a:latin typeface="Acceseditionsscript Normal" panose="00000500000000000000" pitchFamily="50" charset="0"/>
                </a:rPr>
                <a:t>st</a:t>
              </a:r>
              <a:r>
                <a:rPr lang="en-GB" sz="2400" b="1" dirty="0">
                  <a:latin typeface="Acceseditionsscript Normal" panose="00000500000000000000" pitchFamily="50" charset="0"/>
                </a:rPr>
                <a:t> Period - 1</a:t>
              </a:r>
              <a:r>
                <a:rPr lang="en-GB" sz="2400" b="1" baseline="30000" dirty="0">
                  <a:latin typeface="Acceseditionsscript Normal" panose="00000500000000000000" pitchFamily="50" charset="0"/>
                </a:rPr>
                <a:t>st</a:t>
              </a:r>
              <a:r>
                <a:rPr lang="en-GB" sz="2400" b="1" dirty="0">
                  <a:latin typeface="Acceseditionsscript Normal" panose="00000500000000000000" pitchFamily="50" charset="0"/>
                </a:rPr>
                <a:t> Week</a:t>
              </a:r>
            </a:p>
          </p:txBody>
        </p:sp>
      </p:grpSp>
      <p:pic>
        <p:nvPicPr>
          <p:cNvPr id="2" name="Picture 2" descr="Méthode Heuristique de Mathématiques en Grande Section | Éditions Nathan">
            <a:extLst>
              <a:ext uri="{FF2B5EF4-FFF2-40B4-BE49-F238E27FC236}">
                <a16:creationId xmlns:a16="http://schemas.microsoft.com/office/drawing/2014/main" id="{58DFE132-FE53-41CD-8DA2-8F5C6C831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2407">
            <a:off x="155079" y="343763"/>
            <a:ext cx="45339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09764D69-C96D-45C0-B48B-BB6B46E7B546}"/>
              </a:ext>
            </a:extLst>
          </p:cNvPr>
          <p:cNvGrpSpPr/>
          <p:nvPr/>
        </p:nvGrpSpPr>
        <p:grpSpPr>
          <a:xfrm>
            <a:off x="9421601" y="147917"/>
            <a:ext cx="2709747" cy="2462859"/>
            <a:chOff x="9421601" y="147917"/>
            <a:chExt cx="2709747" cy="2462859"/>
          </a:xfrm>
        </p:grpSpPr>
        <p:pic>
          <p:nvPicPr>
            <p:cNvPr id="1034" name="Picture 10" descr="Résumé Enfant Pensif. Illustration Sur Fond Blanc Pour La Conception Clip  Art Libres De Droits , Svg , Vecteurs Et Illustration. Image 12349576.">
              <a:extLst>
                <a:ext uri="{FF2B5EF4-FFF2-40B4-BE49-F238E27FC236}">
                  <a16:creationId xmlns:a16="http://schemas.microsoft.com/office/drawing/2014/main" id="{1C87B534-C39B-4A46-9776-6A987F0AA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1601" y="147917"/>
              <a:ext cx="2709747" cy="2462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 of the United Kingdom - Wikipedia">
              <a:extLst>
                <a:ext uri="{FF2B5EF4-FFF2-40B4-BE49-F238E27FC236}">
                  <a16:creationId xmlns:a16="http://schemas.microsoft.com/office/drawing/2014/main" id="{6A5408A8-2D1E-46E0-AB2A-2C3F342BA6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7089" y="252239"/>
              <a:ext cx="856450" cy="42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276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75F20D20-3B46-9F4C-CFCB-30A449B72275}"/>
              </a:ext>
            </a:extLst>
          </p:cNvPr>
          <p:cNvSpPr/>
          <p:nvPr/>
        </p:nvSpPr>
        <p:spPr>
          <a:xfrm>
            <a:off x="306481" y="1788006"/>
            <a:ext cx="1828800" cy="18573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5E8A2D5-6AF0-60C5-B0EA-80C4C9AFE984}"/>
              </a:ext>
            </a:extLst>
          </p:cNvPr>
          <p:cNvSpPr/>
          <p:nvPr/>
        </p:nvSpPr>
        <p:spPr>
          <a:xfrm>
            <a:off x="2730593" y="1788006"/>
            <a:ext cx="1828800" cy="18573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3605BB7-2942-0DCE-95B1-46C713EA85F5}"/>
              </a:ext>
            </a:extLst>
          </p:cNvPr>
          <p:cNvSpPr txBox="1"/>
          <p:nvPr/>
        </p:nvSpPr>
        <p:spPr>
          <a:xfrm>
            <a:off x="725581" y="1931863"/>
            <a:ext cx="102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6BB6B1C-DC74-C9A1-8D2D-9C4C181DDA88}"/>
              </a:ext>
            </a:extLst>
          </p:cNvPr>
          <p:cNvSpPr txBox="1"/>
          <p:nvPr/>
        </p:nvSpPr>
        <p:spPr>
          <a:xfrm>
            <a:off x="3130643" y="1931863"/>
            <a:ext cx="102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0AA5D9-6444-273D-8A66-AF2CC49BCA0C}"/>
              </a:ext>
            </a:extLst>
          </p:cNvPr>
          <p:cNvSpPr/>
          <p:nvPr/>
        </p:nvSpPr>
        <p:spPr>
          <a:xfrm>
            <a:off x="5154705" y="1788006"/>
            <a:ext cx="1828800" cy="18573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1B8811A-ABDD-B594-985E-78CF0BF45BEF}"/>
              </a:ext>
            </a:extLst>
          </p:cNvPr>
          <p:cNvSpPr txBox="1"/>
          <p:nvPr/>
        </p:nvSpPr>
        <p:spPr>
          <a:xfrm>
            <a:off x="5554755" y="1931863"/>
            <a:ext cx="102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0B59A26-DE76-EF18-8865-FCE6F3D06BF5}"/>
              </a:ext>
            </a:extLst>
          </p:cNvPr>
          <p:cNvSpPr/>
          <p:nvPr/>
        </p:nvSpPr>
        <p:spPr>
          <a:xfrm>
            <a:off x="7578817" y="1788006"/>
            <a:ext cx="1828800" cy="18573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3868BD7-AA2F-55B3-372A-68E058F69541}"/>
              </a:ext>
            </a:extLst>
          </p:cNvPr>
          <p:cNvSpPr txBox="1"/>
          <p:nvPr/>
        </p:nvSpPr>
        <p:spPr>
          <a:xfrm>
            <a:off x="7978867" y="1931863"/>
            <a:ext cx="102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2D95DCD-6091-AD49-2D45-C15F84AB9A59}"/>
              </a:ext>
            </a:extLst>
          </p:cNvPr>
          <p:cNvSpPr/>
          <p:nvPr/>
        </p:nvSpPr>
        <p:spPr>
          <a:xfrm>
            <a:off x="10002929" y="1788006"/>
            <a:ext cx="1828800" cy="18573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748B68F-4551-302B-9786-3E78F3E555BA}"/>
              </a:ext>
            </a:extLst>
          </p:cNvPr>
          <p:cNvSpPr txBox="1"/>
          <p:nvPr/>
        </p:nvSpPr>
        <p:spPr>
          <a:xfrm>
            <a:off x="10402979" y="1931863"/>
            <a:ext cx="102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979DEAF-A139-9EB5-D884-4AA5BF5ADAFE}"/>
              </a:ext>
            </a:extLst>
          </p:cNvPr>
          <p:cNvSpPr/>
          <p:nvPr/>
        </p:nvSpPr>
        <p:spPr>
          <a:xfrm>
            <a:off x="306478" y="4462909"/>
            <a:ext cx="1828800" cy="18573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102CAF9-8349-247B-F43C-AA97E745745A}"/>
              </a:ext>
            </a:extLst>
          </p:cNvPr>
          <p:cNvSpPr/>
          <p:nvPr/>
        </p:nvSpPr>
        <p:spPr>
          <a:xfrm>
            <a:off x="2730590" y="4462909"/>
            <a:ext cx="1828800" cy="18573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81FFDB0-8789-E207-7004-452472D1C0E1}"/>
              </a:ext>
            </a:extLst>
          </p:cNvPr>
          <p:cNvSpPr/>
          <p:nvPr/>
        </p:nvSpPr>
        <p:spPr>
          <a:xfrm>
            <a:off x="5154702" y="4462909"/>
            <a:ext cx="1828800" cy="18573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6A8B5B1-5052-89FB-ADCB-7A85376E60DD}"/>
              </a:ext>
            </a:extLst>
          </p:cNvPr>
          <p:cNvSpPr/>
          <p:nvPr/>
        </p:nvSpPr>
        <p:spPr>
          <a:xfrm>
            <a:off x="7578814" y="4462909"/>
            <a:ext cx="1828800" cy="18573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B692351-FF0A-6F2C-B100-C8A1C8B0516D}"/>
              </a:ext>
            </a:extLst>
          </p:cNvPr>
          <p:cNvSpPr/>
          <p:nvPr/>
        </p:nvSpPr>
        <p:spPr>
          <a:xfrm>
            <a:off x="10002926" y="4462909"/>
            <a:ext cx="1828800" cy="18573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1AEBE0B-0C47-E751-2F54-C8B3C983CD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50" y="4851596"/>
            <a:ext cx="846162" cy="1080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C50F38C-52A5-381D-DE42-D150E0A05A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75" y="4851596"/>
            <a:ext cx="793230" cy="10800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2B6767C-9D48-1CE1-BB0A-A93D477020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340" y="4851596"/>
            <a:ext cx="839523" cy="1080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7BA69F3-749E-1D93-4DD2-BF7E00DF03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787" y="4851596"/>
            <a:ext cx="869121" cy="1080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F3F9CAA-B750-5903-6294-EB656CAC59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79" y="4851596"/>
            <a:ext cx="1039034" cy="1080000"/>
          </a:xfrm>
          <a:prstGeom prst="rect">
            <a:avLst/>
          </a:prstGeom>
        </p:spPr>
      </p:pic>
      <p:sp>
        <p:nvSpPr>
          <p:cNvPr id="32" name="Text Box 5">
            <a:extLst>
              <a:ext uri="{FF2B5EF4-FFF2-40B4-BE49-F238E27FC236}">
                <a16:creationId xmlns:a16="http://schemas.microsoft.com/office/drawing/2014/main" id="{058CA127-6B42-9379-FD05-85F549374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247506A-E8D7-4C8A-8B29-D371A70CC9B5}"/>
              </a:ext>
            </a:extLst>
          </p:cNvPr>
          <p:cNvSpPr txBox="1"/>
          <p:nvPr/>
        </p:nvSpPr>
        <p:spPr>
          <a:xfrm>
            <a:off x="964570" y="1162489"/>
            <a:ext cx="98791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Je récite collectivement la comptine numérique jusqu’à 5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</a:t>
            </a:r>
            <a:r>
              <a:rPr lang="en-GB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b="1" dirty="0">
                <a:latin typeface="Acceseditionsscript Normal" panose="00000500000000000000" pitchFamily="50" charset="0"/>
              </a:rPr>
              <a:t>All </a:t>
            </a:r>
            <a:r>
              <a:rPr lang="fr-FR" b="1" dirty="0" err="1">
                <a:latin typeface="Acceseditionsscript Normal" panose="00000500000000000000" pitchFamily="50" charset="0"/>
              </a:rPr>
              <a:t>together</a:t>
            </a:r>
            <a:r>
              <a:rPr lang="fr-FR" b="1" dirty="0">
                <a:latin typeface="Acceseditionsscript Normal" panose="00000500000000000000" pitchFamily="50" charset="0"/>
              </a:rPr>
              <a:t>, </a:t>
            </a:r>
            <a:r>
              <a:rPr lang="fr-FR" b="1" dirty="0" err="1">
                <a:latin typeface="Acceseditionsscript Normal" panose="00000500000000000000" pitchFamily="50" charset="0"/>
              </a:rPr>
              <a:t>let’s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sing</a:t>
            </a:r>
            <a:r>
              <a:rPr lang="fr-FR" b="1" dirty="0">
                <a:latin typeface="Acceseditionsscript Normal" panose="00000500000000000000" pitchFamily="50" charset="0"/>
              </a:rPr>
              <a:t> the </a:t>
            </a:r>
            <a:r>
              <a:rPr lang="fr-FR" b="1" dirty="0" err="1">
                <a:latin typeface="Acceseditionsscript Normal" panose="00000500000000000000" pitchFamily="50" charset="0"/>
              </a:rPr>
              <a:t>number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song</a:t>
            </a:r>
            <a:r>
              <a:rPr lang="fr-FR" b="1" dirty="0">
                <a:latin typeface="Acceseditionsscript Normal" panose="00000500000000000000" pitchFamily="50" charset="0"/>
              </a:rPr>
              <a:t>.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B051877-47FA-4AA6-93B8-D33D9ECAEC4D}"/>
              </a:ext>
            </a:extLst>
          </p:cNvPr>
          <p:cNvSpPr txBox="1"/>
          <p:nvPr/>
        </p:nvSpPr>
        <p:spPr>
          <a:xfrm>
            <a:off x="969049" y="3761460"/>
            <a:ext cx="98791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J’apprends la comptine numérique avec les 5 doigts de la main.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Count </a:t>
            </a:r>
            <a:r>
              <a:rPr lang="fr-FR" b="1" dirty="0" err="1">
                <a:latin typeface="Acceseditionsscript Normal" panose="00000500000000000000" pitchFamily="50" charset="0"/>
              </a:rPr>
              <a:t>with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your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fingers</a:t>
            </a:r>
            <a:r>
              <a:rPr lang="fr-FR" b="1" dirty="0">
                <a:latin typeface="Acceseditionsscript Normal" panose="00000500000000000000" pitchFamily="50" charset="0"/>
              </a:rPr>
              <a:t>.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A89D9A2-5064-404A-B2E8-4FCB6D5ECE95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2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FDEE4BC2-AC96-4465-AF99-9EE13A0BF8D9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33" name="Étoile : 5 branches 32">
                <a:extLst>
                  <a:ext uri="{FF2B5EF4-FFF2-40B4-BE49-F238E27FC236}">
                    <a16:creationId xmlns:a16="http://schemas.microsoft.com/office/drawing/2014/main" id="{04A722D0-C55C-4246-AD3B-B32212F4E6CD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Étoile : 5 branches 33">
                <a:extLst>
                  <a:ext uri="{FF2B5EF4-FFF2-40B4-BE49-F238E27FC236}">
                    <a16:creationId xmlns:a16="http://schemas.microsoft.com/office/drawing/2014/main" id="{70E7D76D-7A0D-4B76-9555-A3C533A96D57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442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2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98C0F96E-63CC-46EA-A251-EB3421E3E6BC}"/>
              </a:ext>
            </a:extLst>
          </p:cNvPr>
          <p:cNvSpPr/>
          <p:nvPr/>
        </p:nvSpPr>
        <p:spPr>
          <a:xfrm>
            <a:off x="9816459" y="34803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3DA703CA-8CFE-4E56-83DE-752FE4A92166}"/>
              </a:ext>
            </a:extLst>
          </p:cNvPr>
          <p:cNvSpPr/>
          <p:nvPr/>
        </p:nvSpPr>
        <p:spPr>
          <a:xfrm>
            <a:off x="10328859" y="35212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1E3236F6-6BB4-414D-8D71-997B49E3C477}"/>
              </a:ext>
            </a:extLst>
          </p:cNvPr>
          <p:cNvSpPr/>
          <p:nvPr/>
        </p:nvSpPr>
        <p:spPr>
          <a:xfrm>
            <a:off x="10072659" y="634990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3CBCF4C-E89B-470D-8EB5-1FFD874C57DE}"/>
              </a:ext>
            </a:extLst>
          </p:cNvPr>
          <p:cNvSpPr txBox="1"/>
          <p:nvPr/>
        </p:nvSpPr>
        <p:spPr>
          <a:xfrm>
            <a:off x="0" y="583172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Acceseditionsscript Normal" panose="00000500000000000000" pitchFamily="50" charset="0"/>
              </a:rPr>
              <a:t>INPUT</a:t>
            </a:r>
            <a:r>
              <a:rPr lang="fr-FR" sz="2000" i="1" dirty="0">
                <a:latin typeface="Acceseditionsscript Normal" panose="00000500000000000000" pitchFamily="50" charset="0"/>
              </a:rPr>
              <a:t> :</a:t>
            </a:r>
            <a:r>
              <a:rPr lang="fr-FR" sz="2000" b="1" dirty="0">
                <a:latin typeface="Acceseditionsscript Normal" panose="00000500000000000000" pitchFamily="50" charset="0"/>
              </a:rPr>
              <a:t> « </a:t>
            </a:r>
            <a:r>
              <a:rPr lang="en-GB" sz="2000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sz="2000" b="1" dirty="0">
                <a:latin typeface="Acceseditionsscript Normal" panose="00000500000000000000" pitchFamily="50" charset="0"/>
              </a:rPr>
              <a:t>All </a:t>
            </a:r>
            <a:r>
              <a:rPr lang="fr-FR" sz="2000" b="1" dirty="0" err="1">
                <a:latin typeface="Acceseditionsscript Normal" panose="00000500000000000000" pitchFamily="50" charset="0"/>
              </a:rPr>
              <a:t>together</a:t>
            </a:r>
            <a:r>
              <a:rPr lang="fr-FR" sz="2000" b="1" dirty="0">
                <a:latin typeface="Acceseditionsscript Normal" panose="00000500000000000000" pitchFamily="50" charset="0"/>
              </a:rPr>
              <a:t>, </a:t>
            </a:r>
            <a:r>
              <a:rPr lang="fr-FR" sz="2000" b="1" dirty="0" err="1">
                <a:latin typeface="Acceseditionsscript Normal" panose="00000500000000000000" pitchFamily="50" charset="0"/>
              </a:rPr>
              <a:t>let’s</a:t>
            </a:r>
            <a:r>
              <a:rPr lang="fr-FR" sz="2000" b="1" dirty="0">
                <a:latin typeface="Acceseditionsscript Normal" panose="00000500000000000000" pitchFamily="50" charset="0"/>
              </a:rPr>
              <a:t> </a:t>
            </a:r>
            <a:r>
              <a:rPr lang="fr-FR" sz="2000" b="1" dirty="0" err="1">
                <a:latin typeface="Acceseditionsscript Normal" panose="00000500000000000000" pitchFamily="50" charset="0"/>
              </a:rPr>
              <a:t>sing</a:t>
            </a:r>
            <a:r>
              <a:rPr lang="fr-FR" sz="2000" b="1" dirty="0">
                <a:latin typeface="Acceseditionsscript Normal" panose="00000500000000000000" pitchFamily="50" charset="0"/>
              </a:rPr>
              <a:t> the </a:t>
            </a:r>
            <a:r>
              <a:rPr lang="fr-FR" sz="2000" b="1" dirty="0" err="1">
                <a:latin typeface="Acceseditionsscript Normal" panose="00000500000000000000" pitchFamily="50" charset="0"/>
              </a:rPr>
              <a:t>number</a:t>
            </a:r>
            <a:r>
              <a:rPr lang="fr-FR" sz="2000" b="1" dirty="0">
                <a:latin typeface="Acceseditionsscript Normal" panose="00000500000000000000" pitchFamily="50" charset="0"/>
              </a:rPr>
              <a:t> </a:t>
            </a:r>
            <a:r>
              <a:rPr lang="fr-FR" sz="2000" b="1" dirty="0" err="1">
                <a:latin typeface="Acceseditionsscript Normal" panose="00000500000000000000" pitchFamily="50" charset="0"/>
              </a:rPr>
              <a:t>song</a:t>
            </a:r>
            <a:r>
              <a:rPr lang="fr-FR" sz="2000" b="1" dirty="0">
                <a:latin typeface="Acceseditionsscript Normal" panose="00000500000000000000" pitchFamily="50" charset="0"/>
              </a:rPr>
              <a:t>.</a:t>
            </a:r>
            <a:r>
              <a:rPr lang="en-GB" sz="2000" b="1" dirty="0">
                <a:latin typeface="Acceseditionsscript Normal" panose="00000500000000000000" pitchFamily="50" charset="0"/>
              </a:rPr>
              <a:t> »</a:t>
            </a:r>
            <a:endParaRPr lang="fr-FR" sz="2000" i="1" dirty="0">
              <a:latin typeface="Acceseditionsscript Normal" panose="00000500000000000000" pitchFamily="50" charset="0"/>
            </a:endParaRPr>
          </a:p>
          <a:p>
            <a:r>
              <a:rPr lang="fr-FR" sz="2000" b="1" i="1" dirty="0">
                <a:latin typeface="Acceseditionsscript Normal" panose="00000500000000000000" pitchFamily="50" charset="0"/>
              </a:rPr>
              <a:t>OUTPUT</a:t>
            </a:r>
            <a:r>
              <a:rPr lang="fr-FR" sz="2000" i="1" dirty="0">
                <a:latin typeface="Acceseditionsscript Normal" panose="00000500000000000000" pitchFamily="50" charset="0"/>
              </a:rPr>
              <a:t> : « One,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two</a:t>
            </a:r>
            <a:r>
              <a:rPr lang="fr-FR" sz="2000" i="1" dirty="0">
                <a:latin typeface="Acceseditionsscript Normal" panose="00000500000000000000" pitchFamily="50" charset="0"/>
              </a:rPr>
              <a:t>,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three</a:t>
            </a:r>
            <a:r>
              <a:rPr lang="fr-FR" sz="2000" i="1" dirty="0">
                <a:latin typeface="Acceseditionsscript Normal" panose="00000500000000000000" pitchFamily="50" charset="0"/>
              </a:rPr>
              <a:t>, four, five, six,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seven</a:t>
            </a:r>
            <a:r>
              <a:rPr lang="fr-FR" sz="2000" i="1" dirty="0">
                <a:latin typeface="Acceseditionsscript Normal" panose="00000500000000000000" pitchFamily="50" charset="0"/>
              </a:rPr>
              <a:t>,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eight</a:t>
            </a:r>
            <a:r>
              <a:rPr lang="fr-FR" sz="2000" i="1" dirty="0">
                <a:latin typeface="Acceseditionsscript Normal" panose="00000500000000000000" pitchFamily="50" charset="0"/>
              </a:rPr>
              <a:t>,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nine</a:t>
            </a:r>
            <a:r>
              <a:rPr lang="fr-FR" sz="2000" i="1" dirty="0">
                <a:latin typeface="Acceseditionsscript Normal" panose="00000500000000000000" pitchFamily="50" charset="0"/>
              </a:rPr>
              <a:t>,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ten</a:t>
            </a:r>
            <a:r>
              <a:rPr lang="fr-FR" sz="2000" i="1" dirty="0">
                <a:latin typeface="Acceseditionsscript Normal" panose="00000500000000000000" pitchFamily="50" charset="0"/>
              </a:rPr>
              <a:t>,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eleven</a:t>
            </a:r>
            <a:r>
              <a:rPr lang="fr-FR" sz="2000" i="1" dirty="0">
                <a:latin typeface="Acceseditionsscript Normal" panose="00000500000000000000" pitchFamily="50" charset="0"/>
              </a:rPr>
              <a:t>,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twelve</a:t>
            </a:r>
            <a:r>
              <a:rPr lang="fr-FR" sz="2000" i="1" dirty="0">
                <a:latin typeface="Acceseditionsscript Normal" panose="00000500000000000000" pitchFamily="50" charset="0"/>
              </a:rPr>
              <a:t>,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thirteen</a:t>
            </a:r>
            <a:r>
              <a:rPr lang="fr-FR" sz="2000" i="1" dirty="0">
                <a:latin typeface="Acceseditionsscript Normal" panose="00000500000000000000" pitchFamily="50" charset="0"/>
              </a:rPr>
              <a:t>,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fourteen</a:t>
            </a:r>
            <a:r>
              <a:rPr lang="fr-FR" sz="2000" i="1" dirty="0">
                <a:latin typeface="Acceseditionsscript Normal" panose="00000500000000000000" pitchFamily="50" charset="0"/>
              </a:rPr>
              <a:t>, (...) . »</a:t>
            </a:r>
          </a:p>
        </p:txBody>
      </p:sp>
    </p:spTree>
    <p:extLst>
      <p:ext uri="{BB962C8B-B14F-4D97-AF65-F5344CB8AC3E}">
        <p14:creationId xmlns:p14="http://schemas.microsoft.com/office/powerpoint/2010/main" val="1151091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lipse 28">
            <a:extLst>
              <a:ext uri="{FF2B5EF4-FFF2-40B4-BE49-F238E27FC236}">
                <a16:creationId xmlns:a16="http://schemas.microsoft.com/office/drawing/2014/main" id="{4F57A03F-EEEF-55C4-9B76-59C87A04F283}"/>
              </a:ext>
            </a:extLst>
          </p:cNvPr>
          <p:cNvSpPr/>
          <p:nvPr/>
        </p:nvSpPr>
        <p:spPr>
          <a:xfrm>
            <a:off x="2124410" y="2348006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CC57CE3-3853-4CB2-396E-2DF1193C4B09}"/>
              </a:ext>
            </a:extLst>
          </p:cNvPr>
          <p:cNvSpPr/>
          <p:nvPr/>
        </p:nvSpPr>
        <p:spPr>
          <a:xfrm>
            <a:off x="3132376" y="2348006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016E0110-48AB-6CD3-1677-536E35098546}"/>
              </a:ext>
            </a:extLst>
          </p:cNvPr>
          <p:cNvSpPr/>
          <p:nvPr/>
        </p:nvSpPr>
        <p:spPr>
          <a:xfrm>
            <a:off x="4140342" y="2348006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59CD8A1-E17D-5A44-3941-4A9E2CFFE699}"/>
              </a:ext>
            </a:extLst>
          </p:cNvPr>
          <p:cNvSpPr/>
          <p:nvPr/>
        </p:nvSpPr>
        <p:spPr>
          <a:xfrm>
            <a:off x="5148308" y="2348006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A5E3ED92-FD2C-7CAD-CB16-39D3DCFFD152}"/>
              </a:ext>
            </a:extLst>
          </p:cNvPr>
          <p:cNvSpPr/>
          <p:nvPr/>
        </p:nvSpPr>
        <p:spPr>
          <a:xfrm>
            <a:off x="6156274" y="2348006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9E13C23-1DA3-A5F7-46FF-A8C43EAF654B}"/>
              </a:ext>
            </a:extLst>
          </p:cNvPr>
          <p:cNvSpPr/>
          <p:nvPr/>
        </p:nvSpPr>
        <p:spPr>
          <a:xfrm>
            <a:off x="7164240" y="2348006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78C792FB-20DD-BAEB-C6CD-EDF80802EC58}"/>
              </a:ext>
            </a:extLst>
          </p:cNvPr>
          <p:cNvSpPr/>
          <p:nvPr/>
        </p:nvSpPr>
        <p:spPr>
          <a:xfrm>
            <a:off x="8172206" y="2348006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5C9725B-D990-ED80-CD9C-DE2CCA2D796D}"/>
              </a:ext>
            </a:extLst>
          </p:cNvPr>
          <p:cNvSpPr/>
          <p:nvPr/>
        </p:nvSpPr>
        <p:spPr>
          <a:xfrm>
            <a:off x="9180172" y="2348006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A72FEBC-9505-DC77-0820-381079B2B133}"/>
              </a:ext>
            </a:extLst>
          </p:cNvPr>
          <p:cNvSpPr/>
          <p:nvPr/>
        </p:nvSpPr>
        <p:spPr>
          <a:xfrm>
            <a:off x="10194720" y="2348006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4D25FF6E-52CB-CAFD-E4D3-8C55D3B8BB23}"/>
              </a:ext>
            </a:extLst>
          </p:cNvPr>
          <p:cNvSpPr/>
          <p:nvPr/>
        </p:nvSpPr>
        <p:spPr>
          <a:xfrm>
            <a:off x="1109862" y="340452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5E3F72E4-8A2C-A017-7F4F-38213F98C5CB}"/>
              </a:ext>
            </a:extLst>
          </p:cNvPr>
          <p:cNvSpPr/>
          <p:nvPr/>
        </p:nvSpPr>
        <p:spPr>
          <a:xfrm>
            <a:off x="2124410" y="340452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DC5EC544-E710-C421-B817-B048F4CF3533}"/>
              </a:ext>
            </a:extLst>
          </p:cNvPr>
          <p:cNvSpPr/>
          <p:nvPr/>
        </p:nvSpPr>
        <p:spPr>
          <a:xfrm>
            <a:off x="3132376" y="340452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831AB94-0D05-93FF-287D-25DA3DAE10FB}"/>
              </a:ext>
            </a:extLst>
          </p:cNvPr>
          <p:cNvSpPr/>
          <p:nvPr/>
        </p:nvSpPr>
        <p:spPr>
          <a:xfrm>
            <a:off x="4140342" y="340452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D3C92EA2-70E2-0945-2615-299D4EFC194E}"/>
              </a:ext>
            </a:extLst>
          </p:cNvPr>
          <p:cNvSpPr/>
          <p:nvPr/>
        </p:nvSpPr>
        <p:spPr>
          <a:xfrm>
            <a:off x="5148308" y="340452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A6A2BF96-74EC-BBD4-999B-1F5814D3549A}"/>
              </a:ext>
            </a:extLst>
          </p:cNvPr>
          <p:cNvSpPr/>
          <p:nvPr/>
        </p:nvSpPr>
        <p:spPr>
          <a:xfrm>
            <a:off x="6156274" y="340452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FC612E2F-6DDF-4D94-81CA-AA65BF396B0F}"/>
              </a:ext>
            </a:extLst>
          </p:cNvPr>
          <p:cNvSpPr/>
          <p:nvPr/>
        </p:nvSpPr>
        <p:spPr>
          <a:xfrm>
            <a:off x="7164240" y="340452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6186EC90-BAE1-E2B8-3CB2-EA7DFDD164BB}"/>
              </a:ext>
            </a:extLst>
          </p:cNvPr>
          <p:cNvSpPr/>
          <p:nvPr/>
        </p:nvSpPr>
        <p:spPr>
          <a:xfrm>
            <a:off x="8172206" y="340452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3301DAF-07C2-6AAB-EB48-56320CE74F33}"/>
              </a:ext>
            </a:extLst>
          </p:cNvPr>
          <p:cNvSpPr/>
          <p:nvPr/>
        </p:nvSpPr>
        <p:spPr>
          <a:xfrm>
            <a:off x="9180172" y="340452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2DC2F82C-4F1D-E087-9DB8-69115F2E5EBB}"/>
              </a:ext>
            </a:extLst>
          </p:cNvPr>
          <p:cNvSpPr/>
          <p:nvPr/>
        </p:nvSpPr>
        <p:spPr>
          <a:xfrm>
            <a:off x="10194720" y="340452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DF560836-6252-B3D8-F3D3-F9B3E381B0AF}"/>
              </a:ext>
            </a:extLst>
          </p:cNvPr>
          <p:cNvSpPr/>
          <p:nvPr/>
        </p:nvSpPr>
        <p:spPr>
          <a:xfrm>
            <a:off x="1109862" y="446104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4C853547-5273-F426-0EF1-8ABB324A0CEE}"/>
              </a:ext>
            </a:extLst>
          </p:cNvPr>
          <p:cNvSpPr/>
          <p:nvPr/>
        </p:nvSpPr>
        <p:spPr>
          <a:xfrm>
            <a:off x="2124410" y="446104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E074530-CFEB-1103-FF8B-D03D8896BB5B}"/>
              </a:ext>
            </a:extLst>
          </p:cNvPr>
          <p:cNvSpPr/>
          <p:nvPr/>
        </p:nvSpPr>
        <p:spPr>
          <a:xfrm>
            <a:off x="3132376" y="446104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72400CC-0E38-1A2E-38D2-427EC8AE7793}"/>
              </a:ext>
            </a:extLst>
          </p:cNvPr>
          <p:cNvSpPr/>
          <p:nvPr/>
        </p:nvSpPr>
        <p:spPr>
          <a:xfrm>
            <a:off x="4140342" y="446104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94A1D477-94AA-5737-BF98-449DC6C03DD4}"/>
              </a:ext>
            </a:extLst>
          </p:cNvPr>
          <p:cNvSpPr/>
          <p:nvPr/>
        </p:nvSpPr>
        <p:spPr>
          <a:xfrm>
            <a:off x="5148308" y="446104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F4F3D129-6808-2CC8-EE04-408B8BD56A80}"/>
              </a:ext>
            </a:extLst>
          </p:cNvPr>
          <p:cNvSpPr/>
          <p:nvPr/>
        </p:nvSpPr>
        <p:spPr>
          <a:xfrm>
            <a:off x="6156274" y="446104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22774CAF-9F62-7847-177E-8C528288EB1B}"/>
              </a:ext>
            </a:extLst>
          </p:cNvPr>
          <p:cNvSpPr/>
          <p:nvPr/>
        </p:nvSpPr>
        <p:spPr>
          <a:xfrm>
            <a:off x="7164240" y="446104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3F478744-5CC1-9D54-F4BD-E32A271C1EE4}"/>
              </a:ext>
            </a:extLst>
          </p:cNvPr>
          <p:cNvSpPr/>
          <p:nvPr/>
        </p:nvSpPr>
        <p:spPr>
          <a:xfrm>
            <a:off x="8172206" y="446104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2EA2AF77-2910-F3EB-0DE9-B461D81E0CE5}"/>
              </a:ext>
            </a:extLst>
          </p:cNvPr>
          <p:cNvSpPr/>
          <p:nvPr/>
        </p:nvSpPr>
        <p:spPr>
          <a:xfrm>
            <a:off x="9180172" y="446104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9BF3A04A-99ED-215E-8CAD-D5599267BE17}"/>
              </a:ext>
            </a:extLst>
          </p:cNvPr>
          <p:cNvSpPr/>
          <p:nvPr/>
        </p:nvSpPr>
        <p:spPr>
          <a:xfrm>
            <a:off x="10194720" y="446104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0058F41E-7BBE-FF68-93D2-C848475B3193}"/>
              </a:ext>
            </a:extLst>
          </p:cNvPr>
          <p:cNvSpPr/>
          <p:nvPr/>
        </p:nvSpPr>
        <p:spPr>
          <a:xfrm>
            <a:off x="1109862" y="551756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412AB1E7-6F7B-9A66-B6B2-AE8EA65F4C7E}"/>
              </a:ext>
            </a:extLst>
          </p:cNvPr>
          <p:cNvSpPr txBox="1"/>
          <p:nvPr/>
        </p:nvSpPr>
        <p:spPr>
          <a:xfrm>
            <a:off x="2235678" y="2436411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E3FB6EAA-10CE-896B-CE55-7321D8454B54}"/>
              </a:ext>
            </a:extLst>
          </p:cNvPr>
          <p:cNvSpPr txBox="1"/>
          <p:nvPr/>
        </p:nvSpPr>
        <p:spPr>
          <a:xfrm>
            <a:off x="3243644" y="2435267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9E3C4A23-A076-9F20-AB9F-BD72989EC019}"/>
              </a:ext>
            </a:extLst>
          </p:cNvPr>
          <p:cNvSpPr txBox="1"/>
          <p:nvPr/>
        </p:nvSpPr>
        <p:spPr>
          <a:xfrm>
            <a:off x="4251610" y="2444063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9C263C2F-2767-930A-AA0F-E9B276FD3AA2}"/>
              </a:ext>
            </a:extLst>
          </p:cNvPr>
          <p:cNvSpPr txBox="1"/>
          <p:nvPr/>
        </p:nvSpPr>
        <p:spPr>
          <a:xfrm>
            <a:off x="5259576" y="2444063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BE7E0E9B-B2FB-21D5-A470-6A0D83D01D49}"/>
              </a:ext>
            </a:extLst>
          </p:cNvPr>
          <p:cNvSpPr txBox="1"/>
          <p:nvPr/>
        </p:nvSpPr>
        <p:spPr>
          <a:xfrm>
            <a:off x="6267542" y="2444063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A8E5B637-CCF5-3682-E15B-013BE1C31FCB}"/>
              </a:ext>
            </a:extLst>
          </p:cNvPr>
          <p:cNvSpPr txBox="1"/>
          <p:nvPr/>
        </p:nvSpPr>
        <p:spPr>
          <a:xfrm>
            <a:off x="7275508" y="2433098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A3DCBE8-E09A-D3C6-CD81-260792BE9682}"/>
              </a:ext>
            </a:extLst>
          </p:cNvPr>
          <p:cNvSpPr txBox="1"/>
          <p:nvPr/>
        </p:nvSpPr>
        <p:spPr>
          <a:xfrm>
            <a:off x="8283474" y="2433098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9335A1A3-09F7-2801-77F0-790E0EE5866A}"/>
              </a:ext>
            </a:extLst>
          </p:cNvPr>
          <p:cNvSpPr txBox="1"/>
          <p:nvPr/>
        </p:nvSpPr>
        <p:spPr>
          <a:xfrm>
            <a:off x="9291440" y="2442723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176C0FE5-7156-A6B1-4CEA-6840A4633863}"/>
              </a:ext>
            </a:extLst>
          </p:cNvPr>
          <p:cNvSpPr txBox="1"/>
          <p:nvPr/>
        </p:nvSpPr>
        <p:spPr>
          <a:xfrm>
            <a:off x="10305988" y="2442723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65ABD7D7-FF6D-114A-BEA1-F3D85ACBD0F7}"/>
              </a:ext>
            </a:extLst>
          </p:cNvPr>
          <p:cNvSpPr txBox="1"/>
          <p:nvPr/>
        </p:nvSpPr>
        <p:spPr>
          <a:xfrm>
            <a:off x="1109862" y="3500584"/>
            <a:ext cx="896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03DB7DAC-C8D4-1C4F-29C4-DBBF2F626F28}"/>
              </a:ext>
            </a:extLst>
          </p:cNvPr>
          <p:cNvSpPr txBox="1"/>
          <p:nvPr/>
        </p:nvSpPr>
        <p:spPr>
          <a:xfrm>
            <a:off x="2229096" y="3500584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4BC90BAA-F5CD-7C2F-0C52-502C04182F83}"/>
              </a:ext>
            </a:extLst>
          </p:cNvPr>
          <p:cNvSpPr txBox="1"/>
          <p:nvPr/>
        </p:nvSpPr>
        <p:spPr>
          <a:xfrm>
            <a:off x="3191300" y="3527831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8FD776E5-0E28-1D80-BF49-87E69116FE3F}"/>
              </a:ext>
            </a:extLst>
          </p:cNvPr>
          <p:cNvSpPr txBox="1"/>
          <p:nvPr/>
        </p:nvSpPr>
        <p:spPr>
          <a:xfrm>
            <a:off x="4199266" y="3500584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04D853E3-E52B-CA0E-DFD2-25B83164F597}"/>
              </a:ext>
            </a:extLst>
          </p:cNvPr>
          <p:cNvSpPr txBox="1"/>
          <p:nvPr/>
        </p:nvSpPr>
        <p:spPr>
          <a:xfrm>
            <a:off x="5207232" y="3526201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2CCCFE94-C465-541A-2275-C7146B7DCA1B}"/>
              </a:ext>
            </a:extLst>
          </p:cNvPr>
          <p:cNvSpPr txBox="1"/>
          <p:nvPr/>
        </p:nvSpPr>
        <p:spPr>
          <a:xfrm>
            <a:off x="6211907" y="3500584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5B0F3FCE-4E7A-1CBB-0534-AFA79943426E}"/>
              </a:ext>
            </a:extLst>
          </p:cNvPr>
          <p:cNvSpPr txBox="1"/>
          <p:nvPr/>
        </p:nvSpPr>
        <p:spPr>
          <a:xfrm>
            <a:off x="7223164" y="3494861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9D85CC96-C494-99B7-7DCD-F24D4B365DB9}"/>
              </a:ext>
            </a:extLst>
          </p:cNvPr>
          <p:cNvSpPr txBox="1"/>
          <p:nvPr/>
        </p:nvSpPr>
        <p:spPr>
          <a:xfrm>
            <a:off x="8233379" y="3512482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D5F2C4C3-82B4-7902-F43F-0B041F7D6704}"/>
              </a:ext>
            </a:extLst>
          </p:cNvPr>
          <p:cNvSpPr txBox="1"/>
          <p:nvPr/>
        </p:nvSpPr>
        <p:spPr>
          <a:xfrm>
            <a:off x="9186754" y="3512482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9AF2B52D-CFBD-9D1B-53C7-6DE09E7FCC6C}"/>
              </a:ext>
            </a:extLst>
          </p:cNvPr>
          <p:cNvSpPr txBox="1"/>
          <p:nvPr/>
        </p:nvSpPr>
        <p:spPr>
          <a:xfrm>
            <a:off x="10250353" y="3526201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A03B0993-817B-BEDD-3760-A49E311103C8}"/>
              </a:ext>
            </a:extLst>
          </p:cNvPr>
          <p:cNvSpPr txBox="1"/>
          <p:nvPr/>
        </p:nvSpPr>
        <p:spPr>
          <a:xfrm>
            <a:off x="1175873" y="4588212"/>
            <a:ext cx="79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56CFB6D2-9167-4641-457E-5B2B4AE800CF}"/>
              </a:ext>
            </a:extLst>
          </p:cNvPr>
          <p:cNvSpPr txBox="1"/>
          <p:nvPr/>
        </p:nvSpPr>
        <p:spPr>
          <a:xfrm>
            <a:off x="2190668" y="4588212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8B71ACF6-8AA8-325A-4D5B-DF1F4D73378F}"/>
              </a:ext>
            </a:extLst>
          </p:cNvPr>
          <p:cNvSpPr txBox="1"/>
          <p:nvPr/>
        </p:nvSpPr>
        <p:spPr>
          <a:xfrm>
            <a:off x="3191300" y="4557105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41EAE557-E855-B4C8-8E54-3CFD434DFD6B}"/>
              </a:ext>
            </a:extLst>
          </p:cNvPr>
          <p:cNvSpPr txBox="1"/>
          <p:nvPr/>
        </p:nvSpPr>
        <p:spPr>
          <a:xfrm>
            <a:off x="4199266" y="4557105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32F21E3A-2139-B3F9-0B19-8DC34A6BCEA0}"/>
              </a:ext>
            </a:extLst>
          </p:cNvPr>
          <p:cNvSpPr txBox="1"/>
          <p:nvPr/>
        </p:nvSpPr>
        <p:spPr>
          <a:xfrm>
            <a:off x="5125376" y="4557105"/>
            <a:ext cx="893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1309AD2A-104D-1706-F325-52B37E53B793}"/>
              </a:ext>
            </a:extLst>
          </p:cNvPr>
          <p:cNvSpPr txBox="1"/>
          <p:nvPr/>
        </p:nvSpPr>
        <p:spPr>
          <a:xfrm>
            <a:off x="6211907" y="4588212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9BE59858-4304-800B-FBB5-56F58C61EEC8}"/>
              </a:ext>
            </a:extLst>
          </p:cNvPr>
          <p:cNvSpPr txBox="1"/>
          <p:nvPr/>
        </p:nvSpPr>
        <p:spPr>
          <a:xfrm>
            <a:off x="7195820" y="4578587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E344BB72-2713-F4C2-9933-FE55C1A204C8}"/>
              </a:ext>
            </a:extLst>
          </p:cNvPr>
          <p:cNvSpPr txBox="1"/>
          <p:nvPr/>
        </p:nvSpPr>
        <p:spPr>
          <a:xfrm>
            <a:off x="8283474" y="4557105"/>
            <a:ext cx="78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6148611B-689B-5C15-E3A1-C9679911C66C}"/>
              </a:ext>
            </a:extLst>
          </p:cNvPr>
          <p:cNvSpPr txBox="1"/>
          <p:nvPr/>
        </p:nvSpPr>
        <p:spPr>
          <a:xfrm>
            <a:off x="9235805" y="4557105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81BC81C0-0C22-30A6-8BA8-CE7974803687}"/>
              </a:ext>
            </a:extLst>
          </p:cNvPr>
          <p:cNvSpPr txBox="1"/>
          <p:nvPr/>
        </p:nvSpPr>
        <p:spPr>
          <a:xfrm>
            <a:off x="10250353" y="4557105"/>
            <a:ext cx="7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797F4357-E666-8CCD-341A-08D2BB1B1886}"/>
              </a:ext>
            </a:extLst>
          </p:cNvPr>
          <p:cNvSpPr txBox="1"/>
          <p:nvPr/>
        </p:nvSpPr>
        <p:spPr>
          <a:xfrm>
            <a:off x="1233148" y="5613626"/>
            <a:ext cx="773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70C0"/>
                </a:solidFill>
                <a:latin typeface="Acceseditionsscript Normal" panose="00000500000000000000" pitchFamily="50" charset="0"/>
              </a:rPr>
              <a:t>3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0D0F9F07-0BD3-4148-9AB3-03AD855E6357}"/>
              </a:ext>
            </a:extLst>
          </p:cNvPr>
          <p:cNvSpPr txBox="1"/>
          <p:nvPr/>
        </p:nvSpPr>
        <p:spPr>
          <a:xfrm>
            <a:off x="933451" y="1175365"/>
            <a:ext cx="98914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Je récite collectivement la comptine numérique. </a:t>
            </a:r>
          </a:p>
          <a:p>
            <a:pPr algn="ctr"/>
            <a:r>
              <a:rPr lang="fr-FR" sz="1600" i="1" dirty="0">
                <a:latin typeface="Acceseditionscursive Normal" panose="00000500000000000000" pitchFamily="50" charset="0"/>
              </a:rPr>
              <a:t>Je récite la comptine numérique en m’arrêtant à un nombre donné.</a:t>
            </a:r>
            <a:endParaRPr lang="fr-FR" sz="1200" i="1" dirty="0">
              <a:latin typeface="Acceseditionscursive Normal" panose="00000500000000000000" pitchFamily="50" charset="0"/>
            </a:endParaRPr>
          </a:p>
          <a:p>
            <a:pPr algn="ctr"/>
            <a:endParaRPr lang="fr-FR" sz="1200" i="1" dirty="0">
              <a:latin typeface="Acceseditionscursive Normal" panose="00000500000000000000" pitchFamily="50" charset="0"/>
            </a:endParaRP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All </a:t>
            </a:r>
            <a:r>
              <a:rPr lang="fr-FR" b="1" dirty="0" err="1">
                <a:latin typeface="Acceseditionsscript Normal" panose="00000500000000000000" pitchFamily="50" charset="0"/>
              </a:rPr>
              <a:t>together</a:t>
            </a:r>
            <a:r>
              <a:rPr lang="fr-FR" b="1" dirty="0">
                <a:latin typeface="Acceseditionsscript Normal" panose="00000500000000000000" pitchFamily="50" charset="0"/>
              </a:rPr>
              <a:t>, </a:t>
            </a:r>
            <a:r>
              <a:rPr lang="fr-FR" b="1" dirty="0" err="1">
                <a:latin typeface="Acceseditionsscript Normal" panose="00000500000000000000" pitchFamily="50" charset="0"/>
              </a:rPr>
              <a:t>let’s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sing</a:t>
            </a:r>
            <a:r>
              <a:rPr lang="fr-FR" b="1" dirty="0">
                <a:latin typeface="Acceseditionsscript Normal" panose="00000500000000000000" pitchFamily="50" charset="0"/>
              </a:rPr>
              <a:t> the </a:t>
            </a:r>
            <a:r>
              <a:rPr lang="fr-FR" b="1" dirty="0" err="1">
                <a:latin typeface="Acceseditionsscript Normal" panose="00000500000000000000" pitchFamily="50" charset="0"/>
              </a:rPr>
              <a:t>number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song</a:t>
            </a:r>
            <a:r>
              <a:rPr lang="fr-FR" b="1" dirty="0">
                <a:latin typeface="Acceseditionsscript Normal" panose="00000500000000000000" pitchFamily="50" charset="0"/>
              </a:rPr>
              <a:t>. </a:t>
            </a:r>
            <a:r>
              <a:rPr lang="en-GB" b="1" dirty="0">
                <a:latin typeface="Acceseditionsscript Normal" panose="00000500000000000000" pitchFamily="50" charset="0"/>
              </a:rPr>
              <a:t>// Now, count from 1 to ... </a:t>
            </a:r>
            <a:r>
              <a:rPr lang="fr-FR" b="1" dirty="0">
                <a:latin typeface="Acceseditionsscript Normal" panose="00000500000000000000" pitchFamily="50" charset="0"/>
              </a:rPr>
              <a:t>»</a:t>
            </a:r>
            <a:endParaRPr lang="en-GB" b="1" dirty="0">
              <a:latin typeface="Acceseditionsscript Normal" panose="00000500000000000000" pitchFamily="50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F174234-8DEA-45CE-BDB4-53A5209D91DE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grpSp>
          <p:nvGrpSpPr>
            <p:cNvPr id="103" name="Groupe 102">
              <a:extLst>
                <a:ext uri="{FF2B5EF4-FFF2-40B4-BE49-F238E27FC236}">
                  <a16:creationId xmlns:a16="http://schemas.microsoft.com/office/drawing/2014/main" id="{268DD1DF-2B40-1359-2E23-F6AD93AA70AB}"/>
                </a:ext>
              </a:extLst>
            </p:cNvPr>
            <p:cNvGrpSpPr/>
            <p:nvPr/>
          </p:nvGrpSpPr>
          <p:grpSpPr>
            <a:xfrm>
              <a:off x="933450" y="230355"/>
              <a:ext cx="10325100" cy="1015663"/>
              <a:chOff x="933450" y="230355"/>
              <a:chExt cx="10325100" cy="1015663"/>
            </a:xfrm>
          </p:grpSpPr>
          <p:sp>
            <p:nvSpPr>
              <p:cNvPr id="2" name="Flèche : pentagone 1">
                <a:extLst>
                  <a:ext uri="{FF2B5EF4-FFF2-40B4-BE49-F238E27FC236}">
                    <a16:creationId xmlns:a16="http://schemas.microsoft.com/office/drawing/2014/main" id="{378AE6A7-4B5B-63F2-284E-C9CA769CD80B}"/>
                  </a:ext>
                </a:extLst>
              </p:cNvPr>
              <p:cNvSpPr/>
              <p:nvPr/>
            </p:nvSpPr>
            <p:spPr>
              <a:xfrm>
                <a:off x="933450" y="323850"/>
                <a:ext cx="10325100" cy="828675"/>
              </a:xfrm>
              <a:prstGeom prst="homePlat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FDE0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97E9C55-0F78-8F0E-0825-C562C8286F70}"/>
                  </a:ext>
                </a:extLst>
              </p:cNvPr>
              <p:cNvSpPr txBox="1"/>
              <p:nvPr/>
            </p:nvSpPr>
            <p:spPr>
              <a:xfrm>
                <a:off x="2662237" y="230355"/>
                <a:ext cx="686752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6000" dirty="0">
                    <a:latin typeface="Acceseditionsscript Normal" panose="00000500000000000000" pitchFamily="50" charset="0"/>
                  </a:rPr>
                  <a:t>DAY 2</a:t>
                </a:r>
              </a:p>
            </p:txBody>
          </p:sp>
        </p:grpSp>
        <p:grpSp>
          <p:nvGrpSpPr>
            <p:cNvPr id="105" name="Groupe 104">
              <a:extLst>
                <a:ext uri="{FF2B5EF4-FFF2-40B4-BE49-F238E27FC236}">
                  <a16:creationId xmlns:a16="http://schemas.microsoft.com/office/drawing/2014/main" id="{4BEDA52A-D4F7-4975-BFCB-A4C5BC6A488E}"/>
                </a:ext>
              </a:extLst>
            </p:cNvPr>
            <p:cNvGrpSpPr/>
            <p:nvPr/>
          </p:nvGrpSpPr>
          <p:grpSpPr>
            <a:xfrm>
              <a:off x="9816459" y="348031"/>
              <a:ext cx="872400" cy="646959"/>
              <a:chOff x="10999694" y="163680"/>
              <a:chExt cx="872400" cy="646959"/>
            </a:xfrm>
          </p:grpSpPr>
          <p:sp>
            <p:nvSpPr>
              <p:cNvPr id="106" name="Étoile : 5 branches 105">
                <a:extLst>
                  <a:ext uri="{FF2B5EF4-FFF2-40B4-BE49-F238E27FC236}">
                    <a16:creationId xmlns:a16="http://schemas.microsoft.com/office/drawing/2014/main" id="{1EF1E749-2473-4830-B3E2-F27C7B5174E6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7" name="Étoile : 5 branches 106">
                <a:extLst>
                  <a:ext uri="{FF2B5EF4-FFF2-40B4-BE49-F238E27FC236}">
                    <a16:creationId xmlns:a16="http://schemas.microsoft.com/office/drawing/2014/main" id="{C18D6B1B-94D7-4341-935F-6BE732308187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8" name="Étoile : 5 branches 107">
                <a:extLst>
                  <a:ext uri="{FF2B5EF4-FFF2-40B4-BE49-F238E27FC236}">
                    <a16:creationId xmlns:a16="http://schemas.microsoft.com/office/drawing/2014/main" id="{99C20025-7167-4DBB-A83A-C10217CD00F1}"/>
                  </a:ext>
                </a:extLst>
              </p:cNvPr>
              <p:cNvSpPr/>
              <p:nvPr/>
            </p:nvSpPr>
            <p:spPr>
              <a:xfrm>
                <a:off x="11255894" y="450639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83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3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9E0522F2-DA16-471A-8BAA-4C55CE64ED66}"/>
              </a:ext>
            </a:extLst>
          </p:cNvPr>
          <p:cNvSpPr/>
          <p:nvPr/>
        </p:nvSpPr>
        <p:spPr>
          <a:xfrm>
            <a:off x="9854984" y="38333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33CA0819-72B1-44E5-A074-45262D3FDF63}"/>
              </a:ext>
            </a:extLst>
          </p:cNvPr>
          <p:cNvSpPr/>
          <p:nvPr/>
        </p:nvSpPr>
        <p:spPr>
          <a:xfrm>
            <a:off x="10367384" y="38742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3A6BA66-9B1C-40C8-8E22-9B580A2F3CA5}"/>
              </a:ext>
            </a:extLst>
          </p:cNvPr>
          <p:cNvSpPr txBox="1"/>
          <p:nvPr/>
        </p:nvSpPr>
        <p:spPr>
          <a:xfrm>
            <a:off x="0" y="582276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Acceseditionsscript Normal" panose="00000500000000000000" pitchFamily="50" charset="0"/>
              </a:rPr>
              <a:t>INPUT</a:t>
            </a:r>
            <a:r>
              <a:rPr lang="fr-FR" sz="2000" i="1" dirty="0">
                <a:latin typeface="Acceseditionsscript Normal" panose="00000500000000000000" pitchFamily="50" charset="0"/>
              </a:rPr>
              <a:t> : </a:t>
            </a:r>
            <a:r>
              <a:rPr lang="fr-FR" sz="2000" b="1" dirty="0">
                <a:latin typeface="Acceseditionsscript Normal" panose="00000500000000000000" pitchFamily="50" charset="0"/>
              </a:rPr>
              <a:t> </a:t>
            </a:r>
            <a:r>
              <a:rPr lang="en-GB" sz="2000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sz="2000" b="1" dirty="0">
                <a:latin typeface="Acceseditionsscript Normal" panose="00000500000000000000" pitchFamily="50" charset="0"/>
              </a:rPr>
              <a:t>Look and </a:t>
            </a:r>
            <a:r>
              <a:rPr lang="fr-FR" sz="2000" b="1" dirty="0" err="1">
                <a:latin typeface="Acceseditionsscript Normal" panose="00000500000000000000" pitchFamily="50" charset="0"/>
              </a:rPr>
              <a:t>say</a:t>
            </a:r>
            <a:r>
              <a:rPr lang="fr-FR" sz="2000" b="1" dirty="0">
                <a:latin typeface="Acceseditionsscript Normal" panose="00000500000000000000" pitchFamily="50" charset="0"/>
              </a:rPr>
              <a:t> the </a:t>
            </a:r>
            <a:r>
              <a:rPr lang="fr-FR" sz="2000" b="1" dirty="0" err="1">
                <a:latin typeface="Acceseditionsscript Normal" panose="00000500000000000000" pitchFamily="50" charset="0"/>
              </a:rPr>
              <a:t>numbers</a:t>
            </a:r>
            <a:r>
              <a:rPr lang="fr-FR" sz="2000" b="1" dirty="0">
                <a:latin typeface="Acceseditionsscript Normal" panose="00000500000000000000" pitchFamily="50" charset="0"/>
              </a:rPr>
              <a:t> ( ... </a:t>
            </a:r>
            <a:r>
              <a:rPr lang="fr-FR" sz="2000" b="1" u="sng" dirty="0">
                <a:latin typeface="Acceseditionsscript Normal" panose="00000500000000000000" pitchFamily="50" charset="0"/>
              </a:rPr>
              <a:t>and</a:t>
            </a:r>
            <a:r>
              <a:rPr lang="fr-FR" sz="2000" b="1" dirty="0">
                <a:latin typeface="Acceseditionsscript Normal" panose="00000500000000000000" pitchFamily="50" charset="0"/>
              </a:rPr>
              <a:t> ... ).</a:t>
            </a:r>
            <a:r>
              <a:rPr lang="en-GB" sz="2000" b="1" dirty="0">
                <a:latin typeface="Acceseditionsscript Normal" panose="00000500000000000000" pitchFamily="50" charset="0"/>
              </a:rPr>
              <a:t> »</a:t>
            </a:r>
            <a:endParaRPr lang="fr-FR" sz="2000" i="1" dirty="0">
              <a:latin typeface="Acceseditionsscript Normal" panose="00000500000000000000" pitchFamily="50" charset="0"/>
            </a:endParaRPr>
          </a:p>
          <a:p>
            <a:r>
              <a:rPr lang="fr-FR" sz="2000" b="1" i="1" dirty="0">
                <a:latin typeface="Acceseditionsscript Normal" panose="00000500000000000000" pitchFamily="50" charset="0"/>
              </a:rPr>
              <a:t>OUTPUT</a:t>
            </a:r>
            <a:r>
              <a:rPr lang="fr-FR" sz="2000" i="1" dirty="0">
                <a:latin typeface="Acceseditionsscript Normal" panose="00000500000000000000" pitchFamily="50" charset="0"/>
              </a:rPr>
              <a:t> : « 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Two</a:t>
            </a:r>
            <a:r>
              <a:rPr lang="fr-FR" sz="2000" i="1" dirty="0">
                <a:latin typeface="Acceseditionsscript Normal" panose="00000500000000000000" pitchFamily="50" charset="0"/>
              </a:rPr>
              <a:t> and One » or « This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is</a:t>
            </a:r>
            <a:r>
              <a:rPr lang="fr-FR" sz="2000" i="1" dirty="0">
                <a:latin typeface="Acceseditionsscript Normal" panose="00000500000000000000" pitchFamily="50" charset="0"/>
              </a:rPr>
              <a:t>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two</a:t>
            </a:r>
            <a:r>
              <a:rPr lang="fr-FR" sz="2000" i="1" dirty="0">
                <a:latin typeface="Acceseditionsscript Normal" panose="00000500000000000000" pitchFamily="50" charset="0"/>
              </a:rPr>
              <a:t> and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this</a:t>
            </a:r>
            <a:r>
              <a:rPr lang="fr-FR" sz="2000" i="1" dirty="0">
                <a:latin typeface="Acceseditionsscript Normal" panose="00000500000000000000" pitchFamily="50" charset="0"/>
              </a:rPr>
              <a:t>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is</a:t>
            </a:r>
            <a:r>
              <a:rPr lang="fr-FR" sz="2000" i="1" dirty="0">
                <a:latin typeface="Acceseditionsscript Normal" panose="00000500000000000000" pitchFamily="50" charset="0"/>
              </a:rPr>
              <a:t> one » ;  « One and One » or « This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is</a:t>
            </a:r>
            <a:r>
              <a:rPr lang="fr-FR" sz="2000" i="1" dirty="0">
                <a:latin typeface="Acceseditionsscript Normal" panose="00000500000000000000" pitchFamily="50" charset="0"/>
              </a:rPr>
              <a:t> one and (...) »</a:t>
            </a:r>
          </a:p>
        </p:txBody>
      </p:sp>
    </p:spTree>
    <p:extLst>
      <p:ext uri="{BB962C8B-B14F-4D97-AF65-F5344CB8AC3E}">
        <p14:creationId xmlns:p14="http://schemas.microsoft.com/office/powerpoint/2010/main" val="3215524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>
            <a:extLst>
              <a:ext uri="{FF2B5EF4-FFF2-40B4-BE49-F238E27FC236}">
                <a16:creationId xmlns:a16="http://schemas.microsoft.com/office/drawing/2014/main" id="{B187BA03-AAD6-1E14-AB57-445079F5A03A}"/>
              </a:ext>
            </a:extLst>
          </p:cNvPr>
          <p:cNvGrpSpPr/>
          <p:nvPr/>
        </p:nvGrpSpPr>
        <p:grpSpPr>
          <a:xfrm>
            <a:off x="311209" y="2555122"/>
            <a:ext cx="2223889" cy="1081909"/>
            <a:chOff x="272708" y="2054608"/>
            <a:chExt cx="2223889" cy="1081909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1D5214A-9AB7-9F74-8A4E-CDFA611B4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2708" y="2056518"/>
              <a:ext cx="1080290" cy="1079999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13B84C2F-C31C-25C9-2197-D0D26A188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8663" y="2054608"/>
              <a:ext cx="1007934" cy="1079999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34A1064-033C-B153-8A81-2DF1C8859D42}"/>
              </a:ext>
            </a:extLst>
          </p:cNvPr>
          <p:cNvGrpSpPr/>
          <p:nvPr/>
        </p:nvGrpSpPr>
        <p:grpSpPr>
          <a:xfrm>
            <a:off x="3342119" y="2557031"/>
            <a:ext cx="2215456" cy="1080000"/>
            <a:chOff x="3537644" y="2056517"/>
            <a:chExt cx="2215456" cy="1080000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6EF2C4CD-C4DF-F3C6-26E0-6EEB7C805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7644" y="2056517"/>
              <a:ext cx="1038315" cy="1080000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624975D2-7C14-3D70-1B37-540E118F0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4785" y="2056517"/>
              <a:ext cx="1038315" cy="1080000"/>
            </a:xfrm>
            <a:prstGeom prst="rect">
              <a:avLst/>
            </a:prstGeom>
          </p:spPr>
        </p:pic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E68D74F6-18DA-EB2E-A85C-E59708814F3A}"/>
              </a:ext>
            </a:extLst>
          </p:cNvPr>
          <p:cNvGrpSpPr/>
          <p:nvPr/>
        </p:nvGrpSpPr>
        <p:grpSpPr>
          <a:xfrm>
            <a:off x="6258325" y="2555121"/>
            <a:ext cx="2361369" cy="1086132"/>
            <a:chOff x="6219824" y="2054607"/>
            <a:chExt cx="2361369" cy="1086132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8A757E6B-ACD4-C151-5AE7-5F4BF0AB9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9824" y="2054607"/>
              <a:ext cx="1112852" cy="1080000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AD0CD3C7-3072-9BC9-3FBD-6A5958D19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8341" y="2060739"/>
              <a:ext cx="1112852" cy="1080000"/>
            </a:xfrm>
            <a:prstGeom prst="rect">
              <a:avLst/>
            </a:prstGeom>
          </p:spPr>
        </p:pic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53743E23-7D4E-E00F-4584-D2CE70A1382F}"/>
              </a:ext>
            </a:extLst>
          </p:cNvPr>
          <p:cNvGrpSpPr/>
          <p:nvPr/>
        </p:nvGrpSpPr>
        <p:grpSpPr>
          <a:xfrm>
            <a:off x="6258325" y="4610924"/>
            <a:ext cx="2280932" cy="1088057"/>
            <a:chOff x="6219824" y="4110410"/>
            <a:chExt cx="2280932" cy="1088057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18852654-7139-63E5-3E58-F6C9BECDB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9824" y="4110410"/>
              <a:ext cx="1112852" cy="1080000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71EB62B2-83F1-28DB-92B1-9519F7939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2440" y="4118467"/>
              <a:ext cx="1038316" cy="1080000"/>
            </a:xfrm>
            <a:prstGeom prst="rect">
              <a:avLst/>
            </a:prstGeom>
          </p:spPr>
        </p:pic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7931B5B9-BEDC-9D8B-ABCB-7A7F89638CF4}"/>
              </a:ext>
            </a:extLst>
          </p:cNvPr>
          <p:cNvGrpSpPr/>
          <p:nvPr/>
        </p:nvGrpSpPr>
        <p:grpSpPr>
          <a:xfrm>
            <a:off x="3330207" y="4610924"/>
            <a:ext cx="2227368" cy="1088057"/>
            <a:chOff x="3291706" y="4110410"/>
            <a:chExt cx="2227368" cy="1088057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13F037A5-A741-BB3B-937F-729F98DA4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6222" y="4110410"/>
              <a:ext cx="1112852" cy="1080000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1253657F-6F2D-8FC2-FD05-679440CA6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1706" y="4118467"/>
              <a:ext cx="1038316" cy="1080000"/>
            </a:xfrm>
            <a:prstGeom prst="rect">
              <a:avLst/>
            </a:prstGeom>
          </p:spPr>
        </p:pic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528759F8-7317-9E29-009A-EB9AAEB944CD}"/>
              </a:ext>
            </a:extLst>
          </p:cNvPr>
          <p:cNvGrpSpPr/>
          <p:nvPr/>
        </p:nvGrpSpPr>
        <p:grpSpPr>
          <a:xfrm>
            <a:off x="382751" y="4610924"/>
            <a:ext cx="2118606" cy="1088057"/>
            <a:chOff x="344250" y="4110410"/>
            <a:chExt cx="2118606" cy="1088057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BEB47643-48B9-87D2-C1BB-6FA124276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4540" y="4110410"/>
              <a:ext cx="1038316" cy="1080000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CD300489-6445-AB8F-BCD5-6203FADEB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250" y="4118467"/>
              <a:ext cx="1038316" cy="1080000"/>
            </a:xfrm>
            <a:prstGeom prst="rect">
              <a:avLst/>
            </a:prstGeom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9CCDFC00-4E57-D3AB-1164-8652143D1F00}"/>
              </a:ext>
            </a:extLst>
          </p:cNvPr>
          <p:cNvGrpSpPr/>
          <p:nvPr/>
        </p:nvGrpSpPr>
        <p:grpSpPr>
          <a:xfrm>
            <a:off x="9314377" y="2555121"/>
            <a:ext cx="2289993" cy="1080000"/>
            <a:chOff x="9275876" y="2054607"/>
            <a:chExt cx="2289993" cy="1080000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783DB444-AA4B-ADDC-1F61-D55D05569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53017" y="2054607"/>
              <a:ext cx="1112852" cy="1080000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3FB917A6-C21E-1746-1DF1-1A80CE5DE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5876" y="2054607"/>
              <a:ext cx="1038316" cy="1080000"/>
            </a:xfrm>
            <a:prstGeom prst="rect">
              <a:avLst/>
            </a:prstGeom>
          </p:spPr>
        </p:pic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E17383F1-A16F-8F20-D722-4418EADF6999}"/>
              </a:ext>
            </a:extLst>
          </p:cNvPr>
          <p:cNvGrpSpPr/>
          <p:nvPr/>
        </p:nvGrpSpPr>
        <p:grpSpPr>
          <a:xfrm>
            <a:off x="9314377" y="4610924"/>
            <a:ext cx="2215457" cy="1088057"/>
            <a:chOff x="9275876" y="4110410"/>
            <a:chExt cx="2215457" cy="1088057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8B0D6F4F-517D-2268-0BC1-51A0645C0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5876" y="4110410"/>
              <a:ext cx="1038316" cy="1080000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9940472D-0F0F-9A0F-C21E-BD77C8E38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3017" y="4118467"/>
              <a:ext cx="1038316" cy="1080000"/>
            </a:xfrm>
            <a:prstGeom prst="rect">
              <a:avLst/>
            </a:prstGeom>
          </p:spPr>
        </p:pic>
      </p:grpSp>
      <p:sp>
        <p:nvSpPr>
          <p:cNvPr id="41" name="Text Box 5">
            <a:extLst>
              <a:ext uri="{FF2B5EF4-FFF2-40B4-BE49-F238E27FC236}">
                <a16:creationId xmlns:a16="http://schemas.microsoft.com/office/drawing/2014/main" id="{E640523F-194F-3021-59DB-B6A9ECD9F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4061F9AD-184E-4CAF-8608-5C04E4DD4DED}"/>
              </a:ext>
            </a:extLst>
          </p:cNvPr>
          <p:cNvSpPr txBox="1"/>
          <p:nvPr/>
        </p:nvSpPr>
        <p:spPr>
          <a:xfrm>
            <a:off x="1057275" y="1146755"/>
            <a:ext cx="98791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Je reconnais les premières constellations du dé.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</a:t>
            </a:r>
            <a:r>
              <a:rPr lang="en-GB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b="1" dirty="0">
                <a:latin typeface="Acceseditionsscript Normal" panose="00000500000000000000" pitchFamily="50" charset="0"/>
              </a:rPr>
              <a:t>Look and </a:t>
            </a:r>
            <a:r>
              <a:rPr lang="fr-FR" b="1" dirty="0" err="1">
                <a:latin typeface="Acceseditionsscript Normal" panose="00000500000000000000" pitchFamily="50" charset="0"/>
              </a:rPr>
              <a:t>say</a:t>
            </a:r>
            <a:r>
              <a:rPr lang="fr-FR" b="1" dirty="0">
                <a:latin typeface="Acceseditionsscript Normal" panose="00000500000000000000" pitchFamily="50" charset="0"/>
              </a:rPr>
              <a:t> the </a:t>
            </a:r>
            <a:r>
              <a:rPr lang="fr-FR" b="1" dirty="0" err="1">
                <a:latin typeface="Acceseditionsscript Normal" panose="00000500000000000000" pitchFamily="50" charset="0"/>
              </a:rPr>
              <a:t>numbers</a:t>
            </a:r>
            <a:r>
              <a:rPr lang="fr-FR" b="1" dirty="0">
                <a:latin typeface="Acceseditionsscript Normal" panose="00000500000000000000" pitchFamily="50" charset="0"/>
              </a:rPr>
              <a:t> ( ... </a:t>
            </a:r>
            <a:r>
              <a:rPr lang="fr-FR" b="1" u="sng" dirty="0">
                <a:latin typeface="Acceseditionsscript Normal" panose="00000500000000000000" pitchFamily="50" charset="0"/>
              </a:rPr>
              <a:t>and</a:t>
            </a:r>
            <a:r>
              <a:rPr lang="fr-FR" b="1" dirty="0">
                <a:latin typeface="Acceseditionsscript Normal" panose="00000500000000000000" pitchFamily="50" charset="0"/>
              </a:rPr>
              <a:t> ... ).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3835625-92D9-4B20-B132-AF6FBB02E659}"/>
              </a:ext>
            </a:extLst>
          </p:cNvPr>
          <p:cNvGrpSpPr/>
          <p:nvPr/>
        </p:nvGrpSpPr>
        <p:grpSpPr>
          <a:xfrm>
            <a:off x="1057275" y="152400"/>
            <a:ext cx="10325100" cy="1015663"/>
            <a:chOff x="1057275" y="152400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67D0B9B5-222F-A16C-5D8D-B247258A0269}"/>
                </a:ext>
              </a:extLst>
            </p:cNvPr>
            <p:cNvSpPr/>
            <p:nvPr/>
          </p:nvSpPr>
          <p:spPr>
            <a:xfrm>
              <a:off x="1057275" y="245895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698A35CF-ECA8-F7A6-7F2B-4F7259F9520A}"/>
                </a:ext>
              </a:extLst>
            </p:cNvPr>
            <p:cNvSpPr txBox="1"/>
            <p:nvPr/>
          </p:nvSpPr>
          <p:spPr>
            <a:xfrm>
              <a:off x="2786062" y="15240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3</a:t>
              </a:r>
            </a:p>
          </p:txBody>
        </p: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197F303A-88F4-4CFC-B166-D9A00508741A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44" name="Étoile : 5 branches 43">
                <a:extLst>
                  <a:ext uri="{FF2B5EF4-FFF2-40B4-BE49-F238E27FC236}">
                    <a16:creationId xmlns:a16="http://schemas.microsoft.com/office/drawing/2014/main" id="{92FB6118-18EC-4C6D-8BA9-1FE65129CFBF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Étoile : 5 branches 44">
                <a:extLst>
                  <a:ext uri="{FF2B5EF4-FFF2-40B4-BE49-F238E27FC236}">
                    <a16:creationId xmlns:a16="http://schemas.microsoft.com/office/drawing/2014/main" id="{6EE741BA-D817-4750-883C-72F0811EAB30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661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3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50B6491E-C8C2-4A39-A403-3E5E3C6E73C2}"/>
              </a:ext>
            </a:extLst>
          </p:cNvPr>
          <p:cNvSpPr/>
          <p:nvPr/>
        </p:nvSpPr>
        <p:spPr>
          <a:xfrm>
            <a:off x="9816459" y="34803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9C88FEA7-27A3-48EA-9781-9BD372EF8807}"/>
              </a:ext>
            </a:extLst>
          </p:cNvPr>
          <p:cNvSpPr/>
          <p:nvPr/>
        </p:nvSpPr>
        <p:spPr>
          <a:xfrm>
            <a:off x="10328859" y="35212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DA027A0F-01C8-49A4-85EE-ED251B0CB0C0}"/>
              </a:ext>
            </a:extLst>
          </p:cNvPr>
          <p:cNvSpPr/>
          <p:nvPr/>
        </p:nvSpPr>
        <p:spPr>
          <a:xfrm>
            <a:off x="10072659" y="634990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23F67DC-4EB3-48ED-B4B5-F7C97ED8CCBD}"/>
              </a:ext>
            </a:extLst>
          </p:cNvPr>
          <p:cNvSpPr txBox="1"/>
          <p:nvPr/>
        </p:nvSpPr>
        <p:spPr>
          <a:xfrm>
            <a:off x="0" y="581379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Acceseditionsscript Normal" panose="00000500000000000000" pitchFamily="50" charset="0"/>
              </a:rPr>
              <a:t>INPUT</a:t>
            </a:r>
            <a:r>
              <a:rPr lang="fr-FR" sz="2000" i="1" dirty="0">
                <a:latin typeface="Acceseditionsscript Normal" panose="00000500000000000000" pitchFamily="50" charset="0"/>
              </a:rPr>
              <a:t> : </a:t>
            </a:r>
            <a:r>
              <a:rPr lang="fr-FR" sz="2000" b="1" dirty="0">
                <a:latin typeface="Acceseditionsscript Normal" panose="00000500000000000000" pitchFamily="50" charset="0"/>
              </a:rPr>
              <a:t> </a:t>
            </a:r>
            <a:r>
              <a:rPr lang="en-GB" sz="2000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sz="2000" b="1" dirty="0">
                <a:latin typeface="Acceseditionsscript Normal" panose="00000500000000000000" pitchFamily="50" charset="0"/>
              </a:rPr>
              <a:t>Look and </a:t>
            </a:r>
            <a:r>
              <a:rPr lang="fr-FR" sz="2000" b="1" dirty="0" err="1">
                <a:latin typeface="Acceseditionsscript Normal" panose="00000500000000000000" pitchFamily="50" charset="0"/>
              </a:rPr>
              <a:t>say</a:t>
            </a:r>
            <a:r>
              <a:rPr lang="fr-FR" sz="2000" b="1" dirty="0">
                <a:latin typeface="Acceseditionsscript Normal" panose="00000500000000000000" pitchFamily="50" charset="0"/>
              </a:rPr>
              <a:t> the </a:t>
            </a:r>
            <a:r>
              <a:rPr lang="fr-FR" sz="2000" b="1" dirty="0" err="1">
                <a:latin typeface="Acceseditionsscript Normal" panose="00000500000000000000" pitchFamily="50" charset="0"/>
              </a:rPr>
              <a:t>numbers</a:t>
            </a:r>
            <a:r>
              <a:rPr lang="fr-FR" sz="2000" b="1" dirty="0">
                <a:latin typeface="Acceseditionsscript Normal" panose="00000500000000000000" pitchFamily="50" charset="0"/>
              </a:rPr>
              <a:t> ( ... </a:t>
            </a:r>
            <a:r>
              <a:rPr lang="fr-FR" sz="2000" b="1" u="sng" dirty="0">
                <a:latin typeface="Acceseditionsscript Normal" panose="00000500000000000000" pitchFamily="50" charset="0"/>
              </a:rPr>
              <a:t>and</a:t>
            </a:r>
            <a:r>
              <a:rPr lang="fr-FR" sz="2000" b="1" dirty="0">
                <a:latin typeface="Acceseditionsscript Normal" panose="00000500000000000000" pitchFamily="50" charset="0"/>
              </a:rPr>
              <a:t> ... </a:t>
            </a:r>
            <a:r>
              <a:rPr lang="fr-FR" sz="2000" b="1" dirty="0" err="1">
                <a:latin typeface="Acceseditionsscript Normal" panose="00000500000000000000" pitchFamily="50" charset="0"/>
              </a:rPr>
              <a:t>is</a:t>
            </a:r>
            <a:r>
              <a:rPr lang="fr-FR" sz="2000" b="1" dirty="0">
                <a:latin typeface="Acceseditionsscript Normal" panose="00000500000000000000" pitchFamily="50" charset="0"/>
              </a:rPr>
              <a:t> ... ).</a:t>
            </a:r>
            <a:r>
              <a:rPr lang="en-GB" sz="2000" b="1" dirty="0">
                <a:latin typeface="Acceseditionsscript Normal" panose="00000500000000000000" pitchFamily="50" charset="0"/>
              </a:rPr>
              <a:t> »</a:t>
            </a:r>
          </a:p>
          <a:p>
            <a:r>
              <a:rPr lang="fr-FR" sz="2000" b="1" i="1" dirty="0">
                <a:latin typeface="Acceseditionsscript Normal" panose="00000500000000000000" pitchFamily="50" charset="0"/>
              </a:rPr>
              <a:t>OUTPUT</a:t>
            </a:r>
            <a:r>
              <a:rPr lang="fr-FR" sz="2000" i="1" dirty="0">
                <a:latin typeface="Acceseditionsscript Normal" panose="00000500000000000000" pitchFamily="50" charset="0"/>
              </a:rPr>
              <a:t> : « One and Four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is</a:t>
            </a:r>
            <a:r>
              <a:rPr lang="fr-FR" sz="2000" i="1" dirty="0">
                <a:latin typeface="Acceseditionsscript Normal" panose="00000500000000000000" pitchFamily="50" charset="0"/>
              </a:rPr>
              <a:t> Five » ; « One and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Two</a:t>
            </a:r>
            <a:r>
              <a:rPr lang="fr-FR" sz="2000" i="1" dirty="0">
                <a:latin typeface="Acceseditionsscript Normal" panose="00000500000000000000" pitchFamily="50" charset="0"/>
              </a:rPr>
              <a:t>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is</a:t>
            </a:r>
            <a:r>
              <a:rPr lang="fr-FR" sz="2000" i="1" dirty="0">
                <a:latin typeface="Acceseditionsscript Normal" panose="00000500000000000000" pitchFamily="50" charset="0"/>
              </a:rPr>
              <a:t>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Three</a:t>
            </a:r>
            <a:r>
              <a:rPr lang="fr-FR" sz="2000" i="1" dirty="0">
                <a:latin typeface="Acceseditionsscript Normal" panose="00000500000000000000" pitchFamily="50" charset="0"/>
              </a:rPr>
              <a:t> » ; ... (possibilité de les laisser venir compter la somme quand ils annoncent « </a:t>
            </a:r>
            <a:r>
              <a:rPr lang="fr-FR" sz="2000" i="1" dirty="0" err="1">
                <a:latin typeface="Acceseditionsscript Normal" panose="00000500000000000000" pitchFamily="50" charset="0"/>
              </a:rPr>
              <a:t>is</a:t>
            </a:r>
            <a:r>
              <a:rPr lang="fr-FR" sz="2000" i="1" dirty="0">
                <a:latin typeface="Acceseditionsscript Normal" panose="00000500000000000000" pitchFamily="50" charset="0"/>
              </a:rPr>
              <a:t> »)</a:t>
            </a:r>
          </a:p>
        </p:txBody>
      </p:sp>
    </p:spTree>
    <p:extLst>
      <p:ext uri="{BB962C8B-B14F-4D97-AF65-F5344CB8AC3E}">
        <p14:creationId xmlns:p14="http://schemas.microsoft.com/office/powerpoint/2010/main" val="3062768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5">
            <a:extLst>
              <a:ext uri="{FF2B5EF4-FFF2-40B4-BE49-F238E27FC236}">
                <a16:creationId xmlns:a16="http://schemas.microsoft.com/office/drawing/2014/main" id="{E640523F-194F-3021-59DB-B6A9ECD9F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797528F-137C-441C-9E6B-0195C9C36C27}"/>
              </a:ext>
            </a:extLst>
          </p:cNvPr>
          <p:cNvGrpSpPr/>
          <p:nvPr/>
        </p:nvGrpSpPr>
        <p:grpSpPr>
          <a:xfrm>
            <a:off x="405947" y="2602913"/>
            <a:ext cx="1715570" cy="826087"/>
            <a:chOff x="386897" y="1988999"/>
            <a:chExt cx="1715570" cy="826087"/>
          </a:xfrm>
        </p:grpSpPr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5AC70188-4616-5381-50E8-C91D8CB4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6897" y="1988999"/>
              <a:ext cx="794203" cy="826087"/>
            </a:xfrm>
            <a:prstGeom prst="rect">
              <a:avLst/>
            </a:prstGeom>
          </p:spPr>
        </p:pic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E0C193FD-6A95-C6B9-A118-7CDD22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5875" y="1988999"/>
              <a:ext cx="816592" cy="826087"/>
            </a:xfrm>
            <a:prstGeom prst="rect">
              <a:avLst/>
            </a:prstGeom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AC44C91-86C8-545A-E701-5A3F30CDC2D3}"/>
              </a:ext>
            </a:extLst>
          </p:cNvPr>
          <p:cNvGrpSpPr/>
          <p:nvPr/>
        </p:nvGrpSpPr>
        <p:grpSpPr>
          <a:xfrm>
            <a:off x="10108583" y="2602913"/>
            <a:ext cx="1715570" cy="811984"/>
            <a:chOff x="386897" y="3429000"/>
            <a:chExt cx="1715570" cy="811984"/>
          </a:xfrm>
        </p:grpSpPr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553B01D4-1BB3-69D3-BC17-43DCB2530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897" y="3429000"/>
              <a:ext cx="836684" cy="811984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3DC1EE2A-C7D0-5AB9-AE98-F49808076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4728" y="3429000"/>
              <a:ext cx="797739" cy="811984"/>
            </a:xfrm>
            <a:prstGeom prst="rect">
              <a:avLst/>
            </a:prstGeom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44D10EC-27F6-1349-DA7D-E825B04B36F4}"/>
              </a:ext>
            </a:extLst>
          </p:cNvPr>
          <p:cNvGrpSpPr/>
          <p:nvPr/>
        </p:nvGrpSpPr>
        <p:grpSpPr>
          <a:xfrm>
            <a:off x="2805112" y="2602913"/>
            <a:ext cx="1712034" cy="826087"/>
            <a:chOff x="2786062" y="1988999"/>
            <a:chExt cx="1712034" cy="826087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B0F22008-7454-A66B-C0FB-3EC6B1FEC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6062" y="1988999"/>
              <a:ext cx="794203" cy="826087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127649A9-9C34-E80C-484C-AC5B42FB8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1412" y="2003102"/>
              <a:ext cx="836684" cy="811984"/>
            </a:xfrm>
            <a:prstGeom prst="rect">
              <a:avLst/>
            </a:prstGeom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EDA22AA3-B63F-9CC8-735C-3A8AB26916A2}"/>
              </a:ext>
            </a:extLst>
          </p:cNvPr>
          <p:cNvGrpSpPr/>
          <p:nvPr/>
        </p:nvGrpSpPr>
        <p:grpSpPr>
          <a:xfrm>
            <a:off x="5205878" y="2602913"/>
            <a:ext cx="1809565" cy="826087"/>
            <a:chOff x="5186828" y="1988999"/>
            <a:chExt cx="1809565" cy="826087"/>
          </a:xfrm>
        </p:grpSpPr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5DB886EC-F697-2591-B2EF-FDC5EB8BF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6828" y="2003102"/>
              <a:ext cx="836684" cy="811984"/>
            </a:xfrm>
            <a:prstGeom prst="rect">
              <a:avLst/>
            </a:prstGeom>
          </p:spPr>
        </p:pic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BF1A49DA-C5C0-E966-70A1-6BC69AD0E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8488" y="1988999"/>
              <a:ext cx="827905" cy="811984"/>
            </a:xfrm>
            <a:prstGeom prst="rect">
              <a:avLst/>
            </a:prstGeom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BDC2FC6B-A67F-643A-FC6A-56837AA07A9A}"/>
              </a:ext>
            </a:extLst>
          </p:cNvPr>
          <p:cNvGrpSpPr/>
          <p:nvPr/>
        </p:nvGrpSpPr>
        <p:grpSpPr>
          <a:xfrm>
            <a:off x="7708673" y="2588809"/>
            <a:ext cx="1658870" cy="826088"/>
            <a:chOff x="7689623" y="1974895"/>
            <a:chExt cx="1658870" cy="826088"/>
          </a:xfrm>
        </p:grpSpPr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87A2295A-53E3-1D94-7CC9-1AE87C72F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9623" y="1974896"/>
              <a:ext cx="794203" cy="826087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D6E5F5E8-4DCB-77C5-CD76-70E77D31C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54290" y="1974895"/>
              <a:ext cx="794203" cy="826087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B6B11A1-A0C9-E420-9376-DCFD654513F0}"/>
              </a:ext>
            </a:extLst>
          </p:cNvPr>
          <p:cNvGrpSpPr/>
          <p:nvPr/>
        </p:nvGrpSpPr>
        <p:grpSpPr>
          <a:xfrm>
            <a:off x="348517" y="4343429"/>
            <a:ext cx="1773000" cy="811984"/>
            <a:chOff x="329467" y="3729515"/>
            <a:chExt cx="1773000" cy="811984"/>
          </a:xfrm>
        </p:grpSpPr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6E06557A-9FEC-6B1E-C444-D9ADDA1F2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467" y="3729515"/>
              <a:ext cx="836684" cy="811984"/>
            </a:xfrm>
            <a:prstGeom prst="rect">
              <a:avLst/>
            </a:prstGeom>
          </p:spPr>
        </p:pic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458D3AB3-248A-D29F-E15E-B605C774A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5783" y="3729515"/>
              <a:ext cx="836684" cy="811984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3C85332-46E2-F712-501E-1204575DB2B4}"/>
              </a:ext>
            </a:extLst>
          </p:cNvPr>
          <p:cNvGrpSpPr/>
          <p:nvPr/>
        </p:nvGrpSpPr>
        <p:grpSpPr>
          <a:xfrm>
            <a:off x="2801576" y="4329326"/>
            <a:ext cx="1715570" cy="826087"/>
            <a:chOff x="2782526" y="3715412"/>
            <a:chExt cx="1715570" cy="826087"/>
          </a:xfrm>
        </p:grpSpPr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19CFF702-C65F-E184-B780-36891E3BE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2526" y="3729515"/>
              <a:ext cx="797739" cy="811984"/>
            </a:xfrm>
            <a:prstGeom prst="rect">
              <a:avLst/>
            </a:prstGeom>
          </p:spPr>
        </p:pic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221A655D-3CDC-9F94-731C-36E60C3DF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3893" y="3715412"/>
              <a:ext cx="794203" cy="826087"/>
            </a:xfrm>
            <a:prstGeom prst="rect">
              <a:avLst/>
            </a:prstGeom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48D0167-0FA1-D590-1EF3-3C85ED3203E2}"/>
              </a:ext>
            </a:extLst>
          </p:cNvPr>
          <p:cNvGrpSpPr/>
          <p:nvPr/>
        </p:nvGrpSpPr>
        <p:grpSpPr>
          <a:xfrm>
            <a:off x="5238541" y="4329325"/>
            <a:ext cx="1773111" cy="840191"/>
            <a:chOff x="5219491" y="3715411"/>
            <a:chExt cx="1773111" cy="840191"/>
          </a:xfrm>
        </p:grpSpPr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F31391F7-A679-3AAD-A189-D076DCF9B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9491" y="3729515"/>
              <a:ext cx="816592" cy="826087"/>
            </a:xfrm>
            <a:prstGeom prst="rect">
              <a:avLst/>
            </a:prstGeom>
          </p:spPr>
        </p:pic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B55BFDFC-3F4D-566C-0B90-B9789160D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5918" y="3715411"/>
              <a:ext cx="836684" cy="811984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5951C8A-EB29-37C2-7B55-2F48806783F1}"/>
              </a:ext>
            </a:extLst>
          </p:cNvPr>
          <p:cNvGrpSpPr/>
          <p:nvPr/>
        </p:nvGrpSpPr>
        <p:grpSpPr>
          <a:xfrm>
            <a:off x="7733802" y="4303535"/>
            <a:ext cx="1729875" cy="837774"/>
            <a:chOff x="7714752" y="3689621"/>
            <a:chExt cx="1729875" cy="837774"/>
          </a:xfrm>
        </p:grpSpPr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id="{07FC6C69-FE45-1EBB-730A-D0F1C8CBA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14752" y="3690711"/>
              <a:ext cx="836684" cy="836684"/>
            </a:xfrm>
            <a:prstGeom prst="rect">
              <a:avLst/>
            </a:prstGeom>
          </p:spPr>
        </p:pic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D98970AC-10DA-FC9F-33C1-2C426943C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0424" y="3689621"/>
              <a:ext cx="794203" cy="826087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9FE6BFB-741B-154A-CACC-23EC1CE48453}"/>
              </a:ext>
            </a:extLst>
          </p:cNvPr>
          <p:cNvGrpSpPr/>
          <p:nvPr/>
        </p:nvGrpSpPr>
        <p:grpSpPr>
          <a:xfrm>
            <a:off x="10147528" y="4264940"/>
            <a:ext cx="1676625" cy="811984"/>
            <a:chOff x="10128478" y="3651026"/>
            <a:chExt cx="1676625" cy="811984"/>
          </a:xfrm>
        </p:grpSpPr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D31ACFC9-1345-64AD-CBBD-9EC1E66F2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8478" y="3651026"/>
              <a:ext cx="797739" cy="811984"/>
            </a:xfrm>
            <a:prstGeom prst="rect">
              <a:avLst/>
            </a:prstGeom>
          </p:spPr>
        </p:pic>
        <p:pic>
          <p:nvPicPr>
            <p:cNvPr id="63" name="Image 62">
              <a:extLst>
                <a:ext uri="{FF2B5EF4-FFF2-40B4-BE49-F238E27FC236}">
                  <a16:creationId xmlns:a16="http://schemas.microsoft.com/office/drawing/2014/main" id="{8BC550DA-D48A-952C-DE91-6EB6EAC5D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07364" y="3651026"/>
              <a:ext cx="797739" cy="811984"/>
            </a:xfrm>
            <a:prstGeom prst="rect">
              <a:avLst/>
            </a:prstGeom>
          </p:spPr>
        </p:pic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id="{E28831EC-BE2D-40F8-BF9D-230C15B5A3D1}"/>
              </a:ext>
            </a:extLst>
          </p:cNvPr>
          <p:cNvSpPr txBox="1"/>
          <p:nvPr/>
        </p:nvSpPr>
        <p:spPr>
          <a:xfrm>
            <a:off x="1057275" y="1146755"/>
            <a:ext cx="98791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Je reconnais les premières constellations avec deux dés.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Look and </a:t>
            </a:r>
            <a:r>
              <a:rPr lang="fr-FR" b="1" dirty="0" err="1">
                <a:latin typeface="Acceseditionsscript Normal" panose="00000500000000000000" pitchFamily="50" charset="0"/>
              </a:rPr>
              <a:t>say</a:t>
            </a:r>
            <a:r>
              <a:rPr lang="fr-FR" b="1" dirty="0">
                <a:latin typeface="Acceseditionsscript Normal" panose="00000500000000000000" pitchFamily="50" charset="0"/>
              </a:rPr>
              <a:t> the </a:t>
            </a:r>
            <a:r>
              <a:rPr lang="fr-FR" b="1" dirty="0" err="1">
                <a:latin typeface="Acceseditionsscript Normal" panose="00000500000000000000" pitchFamily="50" charset="0"/>
              </a:rPr>
              <a:t>numbers</a:t>
            </a:r>
            <a:r>
              <a:rPr lang="fr-FR" b="1" dirty="0">
                <a:latin typeface="Acceseditionsscript Normal" panose="00000500000000000000" pitchFamily="50" charset="0"/>
              </a:rPr>
              <a:t> ( ... and ... </a:t>
            </a:r>
            <a:r>
              <a:rPr lang="fr-FR" b="1" dirty="0" err="1">
                <a:latin typeface="Acceseditionsscript Normal" panose="00000500000000000000" pitchFamily="50" charset="0"/>
              </a:rPr>
              <a:t>is</a:t>
            </a:r>
            <a:r>
              <a:rPr lang="fr-FR" b="1" dirty="0">
                <a:latin typeface="Acceseditionsscript Normal" panose="00000500000000000000" pitchFamily="50" charset="0"/>
              </a:rPr>
              <a:t>/</a:t>
            </a:r>
            <a:r>
              <a:rPr lang="fr-FR" b="1" dirty="0" err="1">
                <a:latin typeface="Acceseditionsscript Normal" panose="00000500000000000000" pitchFamily="50" charset="0"/>
              </a:rPr>
              <a:t>makes</a:t>
            </a:r>
            <a:r>
              <a:rPr lang="fr-FR" b="1" dirty="0">
                <a:latin typeface="Acceseditionsscript Normal" panose="00000500000000000000" pitchFamily="50" charset="0"/>
              </a:rPr>
              <a:t> ... ).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50603757-9FDE-4655-8DA2-A208BB3F1C89}"/>
              </a:ext>
            </a:extLst>
          </p:cNvPr>
          <p:cNvGrpSpPr/>
          <p:nvPr/>
        </p:nvGrpSpPr>
        <p:grpSpPr>
          <a:xfrm>
            <a:off x="1057275" y="152400"/>
            <a:ext cx="10325100" cy="1015663"/>
            <a:chOff x="1057275" y="152400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67D0B9B5-222F-A16C-5D8D-B247258A0269}"/>
                </a:ext>
              </a:extLst>
            </p:cNvPr>
            <p:cNvSpPr/>
            <p:nvPr/>
          </p:nvSpPr>
          <p:spPr>
            <a:xfrm>
              <a:off x="1057275" y="245895"/>
              <a:ext cx="10325100" cy="828675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698A35CF-ECA8-F7A6-7F2B-4F7259F9520A}"/>
                </a:ext>
              </a:extLst>
            </p:cNvPr>
            <p:cNvSpPr txBox="1"/>
            <p:nvPr/>
          </p:nvSpPr>
          <p:spPr>
            <a:xfrm>
              <a:off x="2786062" y="15240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3</a:t>
              </a:r>
            </a:p>
          </p:txBody>
        </p: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40BED02A-AC8E-43CE-98F8-E158096CFC63}"/>
                </a:ext>
              </a:extLst>
            </p:cNvPr>
            <p:cNvGrpSpPr/>
            <p:nvPr/>
          </p:nvGrpSpPr>
          <p:grpSpPr>
            <a:xfrm>
              <a:off x="9816459" y="348031"/>
              <a:ext cx="872400" cy="646959"/>
              <a:chOff x="10999694" y="163680"/>
              <a:chExt cx="872400" cy="646959"/>
            </a:xfrm>
          </p:grpSpPr>
          <p:sp>
            <p:nvSpPr>
              <p:cNvPr id="38" name="Étoile : 5 branches 37">
                <a:extLst>
                  <a:ext uri="{FF2B5EF4-FFF2-40B4-BE49-F238E27FC236}">
                    <a16:creationId xmlns:a16="http://schemas.microsoft.com/office/drawing/2014/main" id="{ED1F1866-BA1C-4316-A075-7AA165D37923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Étoile : 5 branches 38">
                <a:extLst>
                  <a:ext uri="{FF2B5EF4-FFF2-40B4-BE49-F238E27FC236}">
                    <a16:creationId xmlns:a16="http://schemas.microsoft.com/office/drawing/2014/main" id="{5718AE85-6B70-4F7B-A2F5-B42FA26935D5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Étoile : 5 branches 39">
                <a:extLst>
                  <a:ext uri="{FF2B5EF4-FFF2-40B4-BE49-F238E27FC236}">
                    <a16:creationId xmlns:a16="http://schemas.microsoft.com/office/drawing/2014/main" id="{33185E81-5197-4C32-A80B-CAE5B89566CF}"/>
                  </a:ext>
                </a:extLst>
              </p:cNvPr>
              <p:cNvSpPr/>
              <p:nvPr/>
            </p:nvSpPr>
            <p:spPr>
              <a:xfrm>
                <a:off x="11255894" y="450639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47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24353407-322B-4397-9B74-8F4D48F8627A}"/>
              </a:ext>
            </a:extLst>
          </p:cNvPr>
          <p:cNvSpPr/>
          <p:nvPr/>
        </p:nvSpPr>
        <p:spPr>
          <a:xfrm>
            <a:off x="9854984" y="38333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D79D5F44-21F4-4080-8579-17DDAAA316D8}"/>
              </a:ext>
            </a:extLst>
          </p:cNvPr>
          <p:cNvSpPr/>
          <p:nvPr/>
        </p:nvSpPr>
        <p:spPr>
          <a:xfrm>
            <a:off x="10367384" y="38742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66DFFF6-307B-4347-AAED-15EDC3F9CA7F}"/>
              </a:ext>
            </a:extLst>
          </p:cNvPr>
          <p:cNvSpPr txBox="1"/>
          <p:nvPr/>
        </p:nvSpPr>
        <p:spPr>
          <a:xfrm>
            <a:off x="0" y="612904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Acceseditionsscript Normal" panose="00000500000000000000" pitchFamily="50" charset="0"/>
              </a:rPr>
              <a:t>INPUT</a:t>
            </a:r>
            <a:r>
              <a:rPr lang="fr-FR" sz="2000" i="1" dirty="0">
                <a:latin typeface="Acceseditionsscript Normal" panose="00000500000000000000" pitchFamily="50" charset="0"/>
              </a:rPr>
              <a:t> :</a:t>
            </a:r>
            <a:r>
              <a:rPr lang="fr-FR" sz="2000" b="1" dirty="0">
                <a:latin typeface="Acceseditionsscript Normal" panose="00000500000000000000" pitchFamily="50" charset="0"/>
              </a:rPr>
              <a:t> « </a:t>
            </a:r>
            <a:r>
              <a:rPr lang="en-GB" sz="2000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sz="2000" b="1" dirty="0">
                <a:latin typeface="Acceseditionsscript Normal" panose="00000500000000000000" pitchFamily="50" charset="0"/>
              </a:rPr>
              <a:t>Look and do.</a:t>
            </a:r>
            <a:r>
              <a:rPr lang="en-GB" sz="2000" b="1" dirty="0">
                <a:latin typeface="Acceseditionsscript Normal" panose="00000500000000000000" pitchFamily="50" charset="0"/>
              </a:rPr>
              <a:t> »</a:t>
            </a:r>
          </a:p>
          <a:p>
            <a:r>
              <a:rPr lang="fr-FR" sz="2000" b="1" i="1" dirty="0">
                <a:latin typeface="Acceseditionsscript Normal" panose="00000500000000000000" pitchFamily="50" charset="0"/>
              </a:rPr>
              <a:t>OUTPUT</a:t>
            </a:r>
            <a:r>
              <a:rPr lang="fr-FR" sz="2000" i="1" dirty="0">
                <a:latin typeface="Acceseditionsscript Normal" panose="00000500000000000000" pitchFamily="50" charset="0"/>
              </a:rPr>
              <a:t> :  /</a:t>
            </a:r>
          </a:p>
        </p:txBody>
      </p:sp>
    </p:spTree>
    <p:extLst>
      <p:ext uri="{BB962C8B-B14F-4D97-AF65-F5344CB8AC3E}">
        <p14:creationId xmlns:p14="http://schemas.microsoft.com/office/powerpoint/2010/main" val="1555030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1945C4A-DAA6-4203-D6F5-8C22E680C3AA}"/>
              </a:ext>
            </a:extLst>
          </p:cNvPr>
          <p:cNvSpPr/>
          <p:nvPr/>
        </p:nvSpPr>
        <p:spPr>
          <a:xfrm>
            <a:off x="590550" y="1827921"/>
            <a:ext cx="3028950" cy="828675"/>
          </a:xfrm>
          <a:prstGeom prst="roundRect">
            <a:avLst/>
          </a:prstGeom>
          <a:solidFill>
            <a:srgbClr val="F1B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tx1"/>
                </a:solidFill>
              </a:rPr>
              <a:t>Here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is</a:t>
            </a:r>
            <a:r>
              <a:rPr lang="fr-FR" sz="2400" dirty="0">
                <a:solidFill>
                  <a:schemeClr val="tx1"/>
                </a:solidFill>
              </a:rPr>
              <a:t> one finger.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08B69CD-FB95-3CFD-C8FF-551C8852380F}"/>
              </a:ext>
            </a:extLst>
          </p:cNvPr>
          <p:cNvSpPr/>
          <p:nvPr/>
        </p:nvSpPr>
        <p:spPr>
          <a:xfrm>
            <a:off x="4581526" y="1827920"/>
            <a:ext cx="3376194" cy="828675"/>
          </a:xfrm>
          <a:prstGeom prst="roundRect">
            <a:avLst/>
          </a:prstGeom>
          <a:solidFill>
            <a:srgbClr val="F1B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tx1"/>
                </a:solidFill>
              </a:rPr>
              <a:t>Here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is</a:t>
            </a:r>
            <a:r>
              <a:rPr lang="fr-FR" sz="2400" dirty="0">
                <a:solidFill>
                  <a:schemeClr val="tx1"/>
                </a:solidFill>
              </a:rPr>
              <a:t> a lot of </a:t>
            </a:r>
            <a:r>
              <a:rPr lang="fr-FR" sz="2400" dirty="0" err="1">
                <a:solidFill>
                  <a:schemeClr val="tx1"/>
                </a:solidFill>
              </a:rPr>
              <a:t>fingers</a:t>
            </a:r>
            <a:r>
              <a:rPr lang="fr-FR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4A628DC-2BA7-9B72-5FE6-4A2E7869327B}"/>
              </a:ext>
            </a:extLst>
          </p:cNvPr>
          <p:cNvSpPr/>
          <p:nvPr/>
        </p:nvSpPr>
        <p:spPr>
          <a:xfrm>
            <a:off x="8572500" y="1827919"/>
            <a:ext cx="3028950" cy="828675"/>
          </a:xfrm>
          <a:prstGeom prst="roundRect">
            <a:avLst/>
          </a:prstGeom>
          <a:solidFill>
            <a:srgbClr val="F1B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tx1"/>
                </a:solidFill>
              </a:rPr>
              <a:t>Here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is</a:t>
            </a:r>
            <a:r>
              <a:rPr lang="fr-FR" sz="2400" dirty="0">
                <a:solidFill>
                  <a:schemeClr val="tx1"/>
                </a:solidFill>
              </a:rPr>
              <a:t> a few </a:t>
            </a:r>
            <a:r>
              <a:rPr lang="fr-FR" sz="2400" dirty="0" err="1">
                <a:solidFill>
                  <a:schemeClr val="tx1"/>
                </a:solidFill>
              </a:rPr>
              <a:t>fingers</a:t>
            </a:r>
            <a:r>
              <a:rPr lang="fr-FR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A5E3692-D0BC-A732-E61B-6756A7B2FF43}"/>
              </a:ext>
            </a:extLst>
          </p:cNvPr>
          <p:cNvSpPr/>
          <p:nvPr/>
        </p:nvSpPr>
        <p:spPr>
          <a:xfrm>
            <a:off x="590550" y="4259428"/>
            <a:ext cx="3028950" cy="828675"/>
          </a:xfrm>
          <a:prstGeom prst="roundRect">
            <a:avLst/>
          </a:prstGeom>
          <a:solidFill>
            <a:srgbClr val="F1B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tx1"/>
                </a:solidFill>
              </a:rPr>
              <a:t>Here</a:t>
            </a:r>
            <a:r>
              <a:rPr lang="fr-FR" sz="2400" dirty="0">
                <a:solidFill>
                  <a:schemeClr val="tx1"/>
                </a:solidFill>
              </a:rPr>
              <a:t> are </a:t>
            </a:r>
            <a:r>
              <a:rPr lang="fr-FR" sz="2400" dirty="0" err="1">
                <a:solidFill>
                  <a:schemeClr val="tx1"/>
                </a:solidFill>
              </a:rPr>
              <a:t>two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fingers</a:t>
            </a:r>
            <a:r>
              <a:rPr lang="fr-FR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E17BE79-CC1D-8D3F-0C04-0CE74E9B327D}"/>
              </a:ext>
            </a:extLst>
          </p:cNvPr>
          <p:cNvSpPr/>
          <p:nvPr/>
        </p:nvSpPr>
        <p:spPr>
          <a:xfrm>
            <a:off x="4581526" y="4259427"/>
            <a:ext cx="7019924" cy="828675"/>
          </a:xfrm>
          <a:prstGeom prst="roundRect">
            <a:avLst/>
          </a:prstGeom>
          <a:solidFill>
            <a:srgbClr val="F1B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tx1"/>
                </a:solidFill>
              </a:rPr>
              <a:t>Here</a:t>
            </a:r>
            <a:r>
              <a:rPr lang="fr-FR" sz="2400" dirty="0">
                <a:solidFill>
                  <a:schemeClr val="tx1"/>
                </a:solidFill>
              </a:rPr>
              <a:t> are ALSO </a:t>
            </a:r>
            <a:r>
              <a:rPr lang="fr-FR" sz="2400" dirty="0" err="1">
                <a:solidFill>
                  <a:schemeClr val="tx1"/>
                </a:solidFill>
              </a:rPr>
              <a:t>two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fingers</a:t>
            </a:r>
            <a:r>
              <a:rPr lang="fr-FR" sz="2400" dirty="0">
                <a:solidFill>
                  <a:schemeClr val="tx1"/>
                </a:solidFill>
              </a:rPr>
              <a:t>, in </a:t>
            </a:r>
            <a:r>
              <a:rPr lang="fr-FR" sz="2400" dirty="0" err="1">
                <a:solidFill>
                  <a:schemeClr val="tx1"/>
                </a:solidFill>
              </a:rPr>
              <a:t>different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ways</a:t>
            </a:r>
            <a:r>
              <a:rPr lang="fr-FR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82E717B-7C10-D7F8-0854-5965C33B0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79" b="89894" l="9948" r="89529">
                        <a14:foregroundMark x1="46597" y1="7979" x2="46597" y2="79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275" y="2800847"/>
            <a:ext cx="1316680" cy="1296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34AED0D-6A95-9BD0-09E8-8A1D8CC7D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11" b="92737" l="9494" r="89241">
                        <a14:foregroundMark x1="44304" y1="3911" x2="44304" y2="3911"/>
                        <a14:foregroundMark x1="48734" y1="92737" x2="48734" y2="92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1625" y="2800848"/>
            <a:ext cx="1112179" cy="126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75D2240-5B18-9B45-5664-24E0B71D1C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71" b="91908" l="9353" r="89209">
                        <a14:foregroundMark x1="86331" y1="8671" x2="86331" y2="8671"/>
                        <a14:foregroundMark x1="53237" y1="91908" x2="53237" y2="919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9194" y="2800848"/>
            <a:ext cx="1012371" cy="1260000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AC4109D2-F9D8-8768-488B-FD286A366301}"/>
              </a:ext>
            </a:extLst>
          </p:cNvPr>
          <p:cNvGrpSpPr/>
          <p:nvPr/>
        </p:nvGrpSpPr>
        <p:grpSpPr>
          <a:xfrm>
            <a:off x="4420731" y="2947986"/>
            <a:ext cx="1614489" cy="902231"/>
            <a:chOff x="672008" y="6745622"/>
            <a:chExt cx="3841197" cy="2157204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285C2364-5B16-696A-616F-CE316D2FC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4943" y="6745622"/>
              <a:ext cx="1588262" cy="2043212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EC4BB6D-2392-6A4E-6EDA-AF524F829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008" y="6745622"/>
              <a:ext cx="2075379" cy="2157204"/>
            </a:xfrm>
            <a:prstGeom prst="rect">
              <a:avLst/>
            </a:prstGeom>
          </p:spPr>
        </p:pic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8C1F26C-85D0-EED0-6458-C4EB9CE98720}"/>
              </a:ext>
            </a:extLst>
          </p:cNvPr>
          <p:cNvGrpSpPr/>
          <p:nvPr/>
        </p:nvGrpSpPr>
        <p:grpSpPr>
          <a:xfrm>
            <a:off x="6365737" y="2894340"/>
            <a:ext cx="1591983" cy="902260"/>
            <a:chOff x="836712" y="5889032"/>
            <a:chExt cx="4330747" cy="2157276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1EEF784A-542A-56DA-250B-3AA700DC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712" y="5889104"/>
              <a:ext cx="2075379" cy="2157204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39992100-8DDA-732E-7ACA-C6EC557C1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92081" y="5889032"/>
              <a:ext cx="2075378" cy="2157204"/>
            </a:xfrm>
            <a:prstGeom prst="rect">
              <a:avLst/>
            </a:prstGeom>
          </p:spPr>
        </p:pic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0123E659-4DFE-10C0-13F3-8CB4434B77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354" y="2815640"/>
            <a:ext cx="720465" cy="98093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4FBCE81-E73E-6A88-A2C5-44F8BBD98C4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755" y="2967895"/>
            <a:ext cx="649254" cy="82867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F815FE0-BA67-6B98-3CCF-11194F5B04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6" y="5250684"/>
            <a:ext cx="872712" cy="118821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5E4BB83-4F6E-653E-759E-5000998462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598" b="90230" l="9353" r="89209">
                        <a14:foregroundMark x1="53957" y1="6897" x2="53957" y2="6897"/>
                        <a14:foregroundMark x1="51799" y1="4598" x2="51799" y2="4598"/>
                        <a14:foregroundMark x1="83453" y1="5747" x2="83453" y2="5747"/>
                        <a14:foregroundMark x1="40288" y1="90230" x2="40288" y2="902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4511" y="5253537"/>
            <a:ext cx="946928" cy="118536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2366FCA-1B2A-8D24-4C46-E48E0F65A0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63" b="91860" l="9091" r="90210">
                        <a14:foregroundMark x1="53147" y1="6977" x2="53147" y2="6977"/>
                        <a14:foregroundMark x1="91608" y1="29651" x2="91608" y2="29651"/>
                        <a14:foregroundMark x1="55944" y1="1744" x2="55944" y2="1744"/>
                        <a14:foregroundMark x1="51049" y1="91860" x2="51049" y2="918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3142" y="5250684"/>
            <a:ext cx="985505" cy="118536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FAC6C7B-B341-2ADD-A653-E9486E21A82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34" b="92053" l="9140" r="93011">
                        <a14:foregroundMark x1="40860" y1="92715" x2="40860" y2="92715"/>
                        <a14:foregroundMark x1="20430" y1="10596" x2="20430" y2="10596"/>
                        <a14:foregroundMark x1="93011" y1="19868" x2="93011" y2="198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7057" y="5250684"/>
            <a:ext cx="1460117" cy="1185364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208D9BA5-9C6C-6D47-5B5F-433534835CF4}"/>
              </a:ext>
            </a:extLst>
          </p:cNvPr>
          <p:cNvGrpSpPr/>
          <p:nvPr/>
        </p:nvGrpSpPr>
        <p:grpSpPr>
          <a:xfrm>
            <a:off x="9447074" y="5250684"/>
            <a:ext cx="1818527" cy="1260000"/>
            <a:chOff x="9447074" y="5250684"/>
            <a:chExt cx="1818527" cy="1260000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974F5117-87CE-A525-B793-95729156B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11" b="92737" l="9494" r="89241">
                          <a14:foregroundMark x1="44304" y1="3911" x2="44304" y2="3911"/>
                          <a14:foregroundMark x1="48734" y1="92737" x2="48734" y2="927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53422" y="5250684"/>
              <a:ext cx="1112179" cy="126000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36C2B227-FB42-0213-AC62-AE2FD4B29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11" b="92737" l="9494" r="89241">
                          <a14:foregroundMark x1="44304" y1="3911" x2="44304" y2="3911"/>
                          <a14:foregroundMark x1="48734" y1="92737" x2="48734" y2="927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447074" y="5250684"/>
              <a:ext cx="1112179" cy="1260000"/>
            </a:xfrm>
            <a:prstGeom prst="rect">
              <a:avLst/>
            </a:prstGeom>
          </p:spPr>
        </p:pic>
      </p:grpSp>
      <p:sp>
        <p:nvSpPr>
          <p:cNvPr id="28" name="Text Box 5">
            <a:extLst>
              <a:ext uri="{FF2B5EF4-FFF2-40B4-BE49-F238E27FC236}">
                <a16:creationId xmlns:a16="http://schemas.microsoft.com/office/drawing/2014/main" id="{C9A2AD28-BB64-D126-BBB4-9D30FF8E9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2586" y="651738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1A66E2C-7B98-479A-AE86-251E7E05F51D}"/>
              </a:ext>
            </a:extLst>
          </p:cNvPr>
          <p:cNvSpPr txBox="1"/>
          <p:nvPr/>
        </p:nvSpPr>
        <p:spPr>
          <a:xfrm>
            <a:off x="933450" y="1093478"/>
            <a:ext cx="98791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J’apprends à estimer des quantités.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</a:t>
            </a:r>
            <a:r>
              <a:rPr lang="en-GB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b="1" dirty="0">
                <a:latin typeface="Acceseditionsscript Normal" panose="00000500000000000000" pitchFamily="50" charset="0"/>
              </a:rPr>
              <a:t>Look and do.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FE19D11-A630-47DC-B7E3-A5895BCB6D49}"/>
              </a:ext>
            </a:extLst>
          </p:cNvPr>
          <p:cNvGrpSpPr/>
          <p:nvPr/>
        </p:nvGrpSpPr>
        <p:grpSpPr>
          <a:xfrm>
            <a:off x="933450" y="131595"/>
            <a:ext cx="10325100" cy="1015663"/>
            <a:chOff x="933450" y="13159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92B845B1-36EC-13F6-481F-F8D96DDDE6DC}"/>
                </a:ext>
              </a:extLst>
            </p:cNvPr>
            <p:cNvSpPr/>
            <p:nvPr/>
          </p:nvSpPr>
          <p:spPr>
            <a:xfrm>
              <a:off x="933450" y="225090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95C7713D-818A-67BE-5E71-8C976EBD75CA}"/>
                </a:ext>
              </a:extLst>
            </p:cNvPr>
            <p:cNvSpPr txBox="1"/>
            <p:nvPr/>
          </p:nvSpPr>
          <p:spPr>
            <a:xfrm>
              <a:off x="2662237" y="13159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D1EE3478-FD21-4D41-8F60-E772F75379E2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31" name="Étoile : 5 branches 30">
                <a:extLst>
                  <a:ext uri="{FF2B5EF4-FFF2-40B4-BE49-F238E27FC236}">
                    <a16:creationId xmlns:a16="http://schemas.microsoft.com/office/drawing/2014/main" id="{B4011226-8E58-43AF-9596-5C03B90644AC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Étoile : 5 branches 31">
                <a:extLst>
                  <a:ext uri="{FF2B5EF4-FFF2-40B4-BE49-F238E27FC236}">
                    <a16:creationId xmlns:a16="http://schemas.microsoft.com/office/drawing/2014/main" id="{D6650ABC-1A19-4F05-9819-A2B89A5633D6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549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6346D2C1-7784-49C2-9AE5-854EA2E45072}"/>
              </a:ext>
            </a:extLst>
          </p:cNvPr>
          <p:cNvSpPr/>
          <p:nvPr/>
        </p:nvSpPr>
        <p:spPr>
          <a:xfrm>
            <a:off x="9816459" y="34803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A19C7B50-0986-4DDA-9E5B-34A07D66A72A}"/>
              </a:ext>
            </a:extLst>
          </p:cNvPr>
          <p:cNvSpPr/>
          <p:nvPr/>
        </p:nvSpPr>
        <p:spPr>
          <a:xfrm>
            <a:off x="10328859" y="35212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6581D1F1-CE14-49E6-95C2-8AA22A1CA816}"/>
              </a:ext>
            </a:extLst>
          </p:cNvPr>
          <p:cNvSpPr/>
          <p:nvPr/>
        </p:nvSpPr>
        <p:spPr>
          <a:xfrm>
            <a:off x="10072659" y="634990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F31D297-54FD-494F-87BB-2BAEDCBF43C6}"/>
              </a:ext>
            </a:extLst>
          </p:cNvPr>
          <p:cNvSpPr txBox="1"/>
          <p:nvPr/>
        </p:nvSpPr>
        <p:spPr>
          <a:xfrm>
            <a:off x="0" y="5762981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000" b="1" i="1" dirty="0">
                <a:latin typeface="Acceseditionsscript Normal" panose="00000500000000000000" pitchFamily="50" charset="0"/>
              </a:rPr>
              <a:t>INPUT</a:t>
            </a:r>
            <a:r>
              <a:rPr lang="fr-FR" sz="2000" i="1" dirty="0">
                <a:latin typeface="Acceseditionsscript Normal" panose="00000500000000000000" pitchFamily="50" charset="0"/>
              </a:rPr>
              <a:t> : </a:t>
            </a:r>
            <a:r>
              <a:rPr lang="fr-FR" sz="2000" b="1" dirty="0">
                <a:latin typeface="Acceseditionsscript Normal" panose="00000500000000000000" pitchFamily="50" charset="0"/>
              </a:rPr>
              <a:t>« Say the </a:t>
            </a:r>
            <a:r>
              <a:rPr lang="fr-FR" sz="2000" b="1" dirty="0" err="1">
                <a:latin typeface="Acceseditionsscript Normal" panose="00000500000000000000" pitchFamily="50" charset="0"/>
              </a:rPr>
              <a:t>next</a:t>
            </a:r>
            <a:r>
              <a:rPr lang="fr-FR" sz="2000" b="1" dirty="0">
                <a:latin typeface="Acceseditionsscript Normal" panose="00000500000000000000" pitchFamily="50" charset="0"/>
              </a:rPr>
              <a:t> </a:t>
            </a:r>
            <a:r>
              <a:rPr lang="fr-FR" sz="2000" b="1" dirty="0" err="1">
                <a:latin typeface="Acceseditionsscript Normal" panose="00000500000000000000" pitchFamily="50" charset="0"/>
              </a:rPr>
              <a:t>number</a:t>
            </a:r>
            <a:r>
              <a:rPr lang="fr-FR" sz="2000" b="1" dirty="0">
                <a:latin typeface="Acceseditionsscript Normal" panose="00000500000000000000" pitchFamily="50" charset="0"/>
              </a:rPr>
              <a:t> ( ... </a:t>
            </a:r>
            <a:r>
              <a:rPr lang="fr-FR" sz="2000" b="1" u="sng" dirty="0" err="1">
                <a:latin typeface="Acceseditionsscript Normal" panose="00000500000000000000" pitchFamily="50" charset="0"/>
              </a:rPr>
              <a:t>then</a:t>
            </a:r>
            <a:r>
              <a:rPr lang="fr-FR" sz="2000" b="1" dirty="0">
                <a:latin typeface="Acceseditionsscript Normal" panose="00000500000000000000" pitchFamily="50" charset="0"/>
              </a:rPr>
              <a:t> ... ).</a:t>
            </a:r>
            <a:r>
              <a:rPr lang="en-GB" sz="2000" b="1" dirty="0">
                <a:latin typeface="Acceseditionsscript Normal" panose="00000500000000000000" pitchFamily="50" charset="0"/>
              </a:rPr>
              <a:t> »</a:t>
            </a:r>
            <a:endParaRPr lang="fr-FR" sz="2000" i="1" dirty="0">
              <a:latin typeface="Acceseditionsscript Normal" panose="00000500000000000000" pitchFamily="50" charset="0"/>
            </a:endParaRPr>
          </a:p>
          <a:p>
            <a:r>
              <a:rPr lang="fr-FR" sz="2000" b="1" i="1" dirty="0">
                <a:latin typeface="Acceseditionsscript Normal" panose="00000500000000000000" pitchFamily="50" charset="0"/>
              </a:rPr>
              <a:t>OUTPUT</a:t>
            </a:r>
            <a:r>
              <a:rPr lang="fr-FR" sz="2000" i="1" dirty="0">
                <a:latin typeface="Acceseditionsscript Normal" panose="00000500000000000000" pitchFamily="50" charset="0"/>
              </a:rPr>
              <a:t> : « 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Three</a:t>
            </a:r>
            <a:r>
              <a:rPr lang="fr-FR" sz="2000" i="1" dirty="0">
                <a:latin typeface="Acceseditionsscript Normal" panose="00000500000000000000" pitchFamily="50" charset="0"/>
              </a:rPr>
              <a:t>,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then</a:t>
            </a:r>
            <a:r>
              <a:rPr lang="fr-FR" sz="2000" i="1" dirty="0">
                <a:latin typeface="Acceseditionsscript Normal" panose="00000500000000000000" pitchFamily="50" charset="0"/>
              </a:rPr>
              <a:t> ... Four! » ; « One,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then</a:t>
            </a:r>
            <a:r>
              <a:rPr lang="fr-FR" sz="2000" i="1" dirty="0">
                <a:latin typeface="Acceseditionsscript Normal" panose="00000500000000000000" pitchFamily="50" charset="0"/>
              </a:rPr>
              <a:t>...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Two</a:t>
            </a:r>
            <a:r>
              <a:rPr lang="fr-FR" sz="2000" i="1" dirty="0">
                <a:latin typeface="Acceseditionsscript Normal" panose="00000500000000000000" pitchFamily="50" charset="0"/>
              </a:rPr>
              <a:t>! » (on lève un doigt supplémentaire en annonçant « 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then</a:t>
            </a:r>
            <a:r>
              <a:rPr lang="fr-FR" sz="2000" i="1" dirty="0">
                <a:latin typeface="Acceseditionsscript Normal" panose="00000500000000000000" pitchFamily="50" charset="0"/>
              </a:rPr>
              <a:t> » </a:t>
            </a:r>
            <a:r>
              <a:rPr lang="fr-FR" sz="2000" i="1" dirty="0">
                <a:latin typeface="Acceseditionsscript Normal" panose="00000500000000000000" pitchFamily="50" charset="0"/>
                <a:sym typeface="Wingdings" panose="05000000000000000000" pitchFamily="2" charset="2"/>
              </a:rPr>
              <a:t> main en bois si disponible)</a:t>
            </a:r>
            <a:endParaRPr lang="fr-FR" sz="2000" i="1" dirty="0">
              <a:latin typeface="Acceseditionsscript Norm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lèche : pentagone 38">
            <a:extLst>
              <a:ext uri="{FF2B5EF4-FFF2-40B4-BE49-F238E27FC236}">
                <a16:creationId xmlns:a16="http://schemas.microsoft.com/office/drawing/2014/main" id="{2DF11175-D7DF-4807-B164-229018DC91B1}"/>
              </a:ext>
            </a:extLst>
          </p:cNvPr>
          <p:cNvSpPr/>
          <p:nvPr/>
        </p:nvSpPr>
        <p:spPr>
          <a:xfrm>
            <a:off x="979955" y="5033042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0DC6278-F722-1699-065B-71905FD28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4068774D-DEE1-487F-9F26-3C60B6212577}"/>
              </a:ext>
            </a:extLst>
          </p:cNvPr>
          <p:cNvSpPr/>
          <p:nvPr/>
        </p:nvSpPr>
        <p:spPr>
          <a:xfrm>
            <a:off x="962025" y="6096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 : pentagone 28">
            <a:extLst>
              <a:ext uri="{FF2B5EF4-FFF2-40B4-BE49-F238E27FC236}">
                <a16:creationId xmlns:a16="http://schemas.microsoft.com/office/drawing/2014/main" id="{37171ADF-B6B6-4C49-949D-44D876030ED8}"/>
              </a:ext>
            </a:extLst>
          </p:cNvPr>
          <p:cNvSpPr/>
          <p:nvPr/>
        </p:nvSpPr>
        <p:spPr>
          <a:xfrm>
            <a:off x="962025" y="20193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pentagone 29">
            <a:extLst>
              <a:ext uri="{FF2B5EF4-FFF2-40B4-BE49-F238E27FC236}">
                <a16:creationId xmlns:a16="http://schemas.microsoft.com/office/drawing/2014/main" id="{11D8D4FC-5644-4449-BCC4-0B5045A14349}"/>
              </a:ext>
            </a:extLst>
          </p:cNvPr>
          <p:cNvSpPr/>
          <p:nvPr/>
        </p:nvSpPr>
        <p:spPr>
          <a:xfrm>
            <a:off x="962025" y="3562836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3239587-141F-4F6B-88A3-CE0FFAA45A56}"/>
              </a:ext>
            </a:extLst>
          </p:cNvPr>
          <p:cNvSpPr txBox="1"/>
          <p:nvPr/>
        </p:nvSpPr>
        <p:spPr>
          <a:xfrm>
            <a:off x="1006569" y="485656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DAY 1</a:t>
            </a:r>
            <a:r>
              <a:rPr lang="fr-FR" sz="6000" dirty="0">
                <a:latin typeface="Acceseditionsscript Normal" panose="00000500000000000000" pitchFamily="50" charset="0"/>
              </a:rPr>
              <a:t> - MS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B25846F-5E7B-415F-B9A4-7D8047657980}"/>
              </a:ext>
            </a:extLst>
          </p:cNvPr>
          <p:cNvSpPr txBox="1"/>
          <p:nvPr/>
        </p:nvSpPr>
        <p:spPr>
          <a:xfrm>
            <a:off x="6095999" y="510994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DAY 1</a:t>
            </a:r>
            <a:r>
              <a:rPr lang="fr-FR" sz="6000" dirty="0">
                <a:latin typeface="Acceseditionsscript Normal" panose="00000500000000000000" pitchFamily="50" charset="0"/>
              </a:rPr>
              <a:t> - GS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65F8C5E-4F32-4F1A-973E-03815AD31633}"/>
              </a:ext>
            </a:extLst>
          </p:cNvPr>
          <p:cNvSpPr txBox="1"/>
          <p:nvPr/>
        </p:nvSpPr>
        <p:spPr>
          <a:xfrm>
            <a:off x="1006569" y="1867953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DAY 2</a:t>
            </a:r>
            <a:r>
              <a:rPr lang="fr-FR" sz="6000" dirty="0">
                <a:latin typeface="Acceseditionsscript Normal" panose="00000500000000000000" pitchFamily="50" charset="0"/>
              </a:rPr>
              <a:t> - MS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945467B-3F6A-4CA7-9AF2-EC05847A1BF8}"/>
              </a:ext>
            </a:extLst>
          </p:cNvPr>
          <p:cNvSpPr txBox="1"/>
          <p:nvPr/>
        </p:nvSpPr>
        <p:spPr>
          <a:xfrm>
            <a:off x="6095999" y="1893291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6" action="ppaction://hlinksldjump"/>
              </a:rPr>
              <a:t>DAY 2</a:t>
            </a:r>
            <a:r>
              <a:rPr lang="fr-FR" sz="6000" dirty="0">
                <a:latin typeface="Acceseditionsscript Normal" panose="00000500000000000000" pitchFamily="50" charset="0"/>
              </a:rPr>
              <a:t> - GS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AC44A0F-6452-4D78-A32F-731A354AD118}"/>
              </a:ext>
            </a:extLst>
          </p:cNvPr>
          <p:cNvSpPr txBox="1"/>
          <p:nvPr/>
        </p:nvSpPr>
        <p:spPr>
          <a:xfrm>
            <a:off x="1006569" y="3458002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7" action="ppaction://hlinksldjump"/>
              </a:rPr>
              <a:t>DAY 3</a:t>
            </a:r>
            <a:r>
              <a:rPr lang="fr-FR" sz="6000" dirty="0">
                <a:latin typeface="Acceseditionsscript Normal" panose="00000500000000000000" pitchFamily="50" charset="0"/>
              </a:rPr>
              <a:t> - MS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3881A1D-35BE-492C-86DC-8D9ED01CC03D}"/>
              </a:ext>
            </a:extLst>
          </p:cNvPr>
          <p:cNvSpPr txBox="1"/>
          <p:nvPr/>
        </p:nvSpPr>
        <p:spPr>
          <a:xfrm>
            <a:off x="6095999" y="3483340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8" action="ppaction://hlinksldjump"/>
              </a:rPr>
              <a:t>DAY 3</a:t>
            </a:r>
            <a:r>
              <a:rPr lang="fr-FR" sz="6000" dirty="0">
                <a:latin typeface="Acceseditionsscript Normal" panose="00000500000000000000" pitchFamily="50" charset="0"/>
              </a:rPr>
              <a:t> - GS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51EB81F-53AC-4429-B48E-F97007DAFC37}"/>
              </a:ext>
            </a:extLst>
          </p:cNvPr>
          <p:cNvSpPr txBox="1"/>
          <p:nvPr/>
        </p:nvSpPr>
        <p:spPr>
          <a:xfrm>
            <a:off x="933450" y="4905410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9" action="ppaction://hlinksldjump"/>
              </a:rPr>
              <a:t>DAY 4</a:t>
            </a:r>
            <a:r>
              <a:rPr lang="fr-FR" sz="6000" dirty="0">
                <a:latin typeface="Acceseditionsscript Normal" panose="00000500000000000000" pitchFamily="50" charset="0"/>
              </a:rPr>
              <a:t> - MS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E30DECB-0DEF-46BC-A7B2-E715E6B01B38}"/>
              </a:ext>
            </a:extLst>
          </p:cNvPr>
          <p:cNvSpPr txBox="1"/>
          <p:nvPr/>
        </p:nvSpPr>
        <p:spPr>
          <a:xfrm>
            <a:off x="6022880" y="4930748"/>
            <a:ext cx="453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10" action="ppaction://hlinksldjump"/>
              </a:rPr>
              <a:t>DAY 4</a:t>
            </a:r>
            <a:r>
              <a:rPr lang="fr-FR" sz="6000" dirty="0">
                <a:latin typeface="Acceseditionsscript Normal" panose="00000500000000000000" pitchFamily="50" charset="0"/>
              </a:rPr>
              <a:t> - GS</a:t>
            </a:r>
          </a:p>
        </p:txBody>
      </p:sp>
    </p:spTree>
    <p:extLst>
      <p:ext uri="{BB962C8B-B14F-4D97-AF65-F5344CB8AC3E}">
        <p14:creationId xmlns:p14="http://schemas.microsoft.com/office/powerpoint/2010/main" val="2503550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B12767BB-B275-DBBB-802C-2B75A42FBCD2}"/>
              </a:ext>
            </a:extLst>
          </p:cNvPr>
          <p:cNvGrpSpPr/>
          <p:nvPr/>
        </p:nvGrpSpPr>
        <p:grpSpPr>
          <a:xfrm>
            <a:off x="7338094" y="1591909"/>
            <a:ext cx="1980000" cy="2853010"/>
            <a:chOff x="403743" y="1704036"/>
            <a:chExt cx="1980000" cy="2853010"/>
          </a:xfrm>
        </p:grpSpPr>
        <p:sp>
          <p:nvSpPr>
            <p:cNvPr id="6" name="Flèche : bas 5">
              <a:extLst>
                <a:ext uri="{FF2B5EF4-FFF2-40B4-BE49-F238E27FC236}">
                  <a16:creationId xmlns:a16="http://schemas.microsoft.com/office/drawing/2014/main" id="{7A105FC2-7C76-CD6A-50EE-72E5D3745617}"/>
                </a:ext>
              </a:extLst>
            </p:cNvPr>
            <p:cNvSpPr/>
            <p:nvPr/>
          </p:nvSpPr>
          <p:spPr>
            <a:xfrm>
              <a:off x="1051030" y="3536767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4CADE1B1-5EC1-5FFB-8129-31E93B203642}"/>
                </a:ext>
              </a:extLst>
            </p:cNvPr>
            <p:cNvGrpSpPr/>
            <p:nvPr/>
          </p:nvGrpSpPr>
          <p:grpSpPr>
            <a:xfrm>
              <a:off x="403743" y="1704036"/>
              <a:ext cx="1980000" cy="1980000"/>
              <a:chOff x="372308" y="1828708"/>
              <a:chExt cx="1980000" cy="1980000"/>
            </a:xfrm>
          </p:grpSpPr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13D43DEC-A720-4A2B-66EC-D6528019B3CB}"/>
                  </a:ext>
                </a:extLst>
              </p:cNvPr>
              <p:cNvSpPr/>
              <p:nvPr/>
            </p:nvSpPr>
            <p:spPr>
              <a:xfrm>
                <a:off x="372308" y="1828708"/>
                <a:ext cx="1980000" cy="19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15BB6959-BCA5-BFB7-7420-5FDA085AF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744" y="2043843"/>
                <a:ext cx="1189845" cy="1620000"/>
              </a:xfrm>
              <a:prstGeom prst="rect">
                <a:avLst/>
              </a:prstGeom>
            </p:spPr>
          </p:pic>
        </p:grp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D3F5F43-1075-2443-EFBA-F7F103FCE750}"/>
              </a:ext>
            </a:extLst>
          </p:cNvPr>
          <p:cNvGrpSpPr/>
          <p:nvPr/>
        </p:nvGrpSpPr>
        <p:grpSpPr>
          <a:xfrm>
            <a:off x="453460" y="1605268"/>
            <a:ext cx="1980000" cy="2853466"/>
            <a:chOff x="6628349" y="1703580"/>
            <a:chExt cx="1980000" cy="2853466"/>
          </a:xfrm>
        </p:grpSpPr>
        <p:sp>
          <p:nvSpPr>
            <p:cNvPr id="11" name="Flèche : bas 10">
              <a:extLst>
                <a:ext uri="{FF2B5EF4-FFF2-40B4-BE49-F238E27FC236}">
                  <a16:creationId xmlns:a16="http://schemas.microsoft.com/office/drawing/2014/main" id="{0D869709-B993-BBFE-E409-5773623CEFD1}"/>
                </a:ext>
              </a:extLst>
            </p:cNvPr>
            <p:cNvSpPr/>
            <p:nvPr/>
          </p:nvSpPr>
          <p:spPr>
            <a:xfrm>
              <a:off x="7259750" y="3536767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598AC4D3-E802-2833-9C3A-49AB44F29389}"/>
                </a:ext>
              </a:extLst>
            </p:cNvPr>
            <p:cNvGrpSpPr/>
            <p:nvPr/>
          </p:nvGrpSpPr>
          <p:grpSpPr>
            <a:xfrm>
              <a:off x="6628349" y="1703580"/>
              <a:ext cx="1980000" cy="1980000"/>
              <a:chOff x="6628349" y="1828706"/>
              <a:chExt cx="1980000" cy="1980000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F5FDEE53-0643-0446-E733-0874B157A51F}"/>
                  </a:ext>
                </a:extLst>
              </p:cNvPr>
              <p:cNvSpPr/>
              <p:nvPr/>
            </p:nvSpPr>
            <p:spPr>
              <a:xfrm>
                <a:off x="6628349" y="1828706"/>
                <a:ext cx="1980000" cy="19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2B9A9ACD-2A53-76C6-19C7-DACC704890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1067" y="2043843"/>
                <a:ext cx="1259284" cy="1620000"/>
              </a:xfrm>
              <a:prstGeom prst="rect">
                <a:avLst/>
              </a:prstGeom>
            </p:spPr>
          </p:pic>
        </p:grp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E229423-831F-2DBE-7FFF-4179FF75E79D}"/>
              </a:ext>
            </a:extLst>
          </p:cNvPr>
          <p:cNvGrpSpPr/>
          <p:nvPr/>
        </p:nvGrpSpPr>
        <p:grpSpPr>
          <a:xfrm>
            <a:off x="2776375" y="1607573"/>
            <a:ext cx="1980000" cy="2853465"/>
            <a:chOff x="9734972" y="1703581"/>
            <a:chExt cx="1980000" cy="2853465"/>
          </a:xfrm>
        </p:grpSpPr>
        <p:sp>
          <p:nvSpPr>
            <p:cNvPr id="16" name="Flèche : bas 15">
              <a:extLst>
                <a:ext uri="{FF2B5EF4-FFF2-40B4-BE49-F238E27FC236}">
                  <a16:creationId xmlns:a16="http://schemas.microsoft.com/office/drawing/2014/main" id="{8D267A26-4176-D73E-FA8F-E1F2103634A0}"/>
                </a:ext>
              </a:extLst>
            </p:cNvPr>
            <p:cNvSpPr/>
            <p:nvPr/>
          </p:nvSpPr>
          <p:spPr>
            <a:xfrm>
              <a:off x="10440446" y="3536767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E23DD0BD-FE1C-A130-7729-8FACD9A2302A}"/>
                </a:ext>
              </a:extLst>
            </p:cNvPr>
            <p:cNvGrpSpPr/>
            <p:nvPr/>
          </p:nvGrpSpPr>
          <p:grpSpPr>
            <a:xfrm>
              <a:off x="9734972" y="1703581"/>
              <a:ext cx="1980000" cy="1980000"/>
              <a:chOff x="9734972" y="1828707"/>
              <a:chExt cx="1980000" cy="1980000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5E6647E4-D8C8-F23E-6BC9-C22FED3FDD16}"/>
                  </a:ext>
                </a:extLst>
              </p:cNvPr>
              <p:cNvSpPr/>
              <p:nvPr/>
            </p:nvSpPr>
            <p:spPr>
              <a:xfrm>
                <a:off x="9734972" y="1828707"/>
                <a:ext cx="1980000" cy="19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488BEF70-C7DC-8DEB-FA59-5ADE5F200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83735" y="2223843"/>
                <a:ext cx="987193" cy="1260000"/>
              </a:xfrm>
              <a:prstGeom prst="rect">
                <a:avLst/>
              </a:prstGeom>
            </p:spPr>
          </p:pic>
        </p:grp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C79145FF-396C-B1C3-9E37-79FD2690003C}"/>
              </a:ext>
            </a:extLst>
          </p:cNvPr>
          <p:cNvGrpSpPr/>
          <p:nvPr/>
        </p:nvGrpSpPr>
        <p:grpSpPr>
          <a:xfrm>
            <a:off x="7332265" y="4494160"/>
            <a:ext cx="1980000" cy="1980000"/>
            <a:chOff x="456101" y="4652910"/>
            <a:chExt cx="1980000" cy="1980000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5A18BDB6-852E-B661-C015-AFB35138DCB6}"/>
                </a:ext>
              </a:extLst>
            </p:cNvPr>
            <p:cNvSpPr/>
            <p:nvPr/>
          </p:nvSpPr>
          <p:spPr>
            <a:xfrm>
              <a:off x="456101" y="4652910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9F3D864C-0718-2747-466C-4FB65A2D6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36" y="4832910"/>
              <a:ext cx="1259284" cy="1620000"/>
            </a:xfrm>
            <a:prstGeom prst="rect">
              <a:avLst/>
            </a:prstGeom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173417C0-1E61-875D-BDF9-E1B7017BFFDB}"/>
              </a:ext>
            </a:extLst>
          </p:cNvPr>
          <p:cNvGrpSpPr/>
          <p:nvPr/>
        </p:nvGrpSpPr>
        <p:grpSpPr>
          <a:xfrm>
            <a:off x="5077168" y="4494160"/>
            <a:ext cx="1980000" cy="1980000"/>
            <a:chOff x="3347709" y="4666303"/>
            <a:chExt cx="1980000" cy="1980000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726BBDFB-CF19-6F00-AB77-5DEA65980B2B}"/>
                </a:ext>
              </a:extLst>
            </p:cNvPr>
            <p:cNvSpPr/>
            <p:nvPr/>
          </p:nvSpPr>
          <p:spPr>
            <a:xfrm>
              <a:off x="3347709" y="4666303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928ECB5C-2342-FC3C-F04F-BED292850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003" y="4846303"/>
              <a:ext cx="1558552" cy="1620000"/>
            </a:xfrm>
            <a:prstGeom prst="rect">
              <a:avLst/>
            </a:prstGeom>
          </p:spPr>
        </p:pic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752EFFA-908E-AC21-FFC8-711B8B3503E7}"/>
              </a:ext>
            </a:extLst>
          </p:cNvPr>
          <p:cNvGrpSpPr/>
          <p:nvPr/>
        </p:nvGrpSpPr>
        <p:grpSpPr>
          <a:xfrm>
            <a:off x="422898" y="4494160"/>
            <a:ext cx="1980000" cy="1980000"/>
            <a:chOff x="6683343" y="4666303"/>
            <a:chExt cx="1980000" cy="1980000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F3C1DF2F-18F9-3593-8390-9467707C2CD6}"/>
                </a:ext>
              </a:extLst>
            </p:cNvPr>
            <p:cNvSpPr/>
            <p:nvPr/>
          </p:nvSpPr>
          <p:spPr>
            <a:xfrm>
              <a:off x="6683343" y="4666303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6EC8066D-8058-AA18-39B0-41D161718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488" y="4832910"/>
              <a:ext cx="1303684" cy="1620000"/>
            </a:xfrm>
            <a:prstGeom prst="rect">
              <a:avLst/>
            </a:prstGeom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CED26145-8362-4E17-1F79-42D95E63ED8E}"/>
              </a:ext>
            </a:extLst>
          </p:cNvPr>
          <p:cNvGrpSpPr/>
          <p:nvPr/>
        </p:nvGrpSpPr>
        <p:grpSpPr>
          <a:xfrm>
            <a:off x="2828733" y="4494160"/>
            <a:ext cx="1980000" cy="1980000"/>
            <a:chOff x="9787330" y="4666303"/>
            <a:chExt cx="1980000" cy="1980000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961B7621-20B6-266F-F3A9-F9E10C3D3EA9}"/>
                </a:ext>
              </a:extLst>
            </p:cNvPr>
            <p:cNvSpPr/>
            <p:nvPr/>
          </p:nvSpPr>
          <p:spPr>
            <a:xfrm>
              <a:off x="9787330" y="4666303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EF2B4FE4-BE4C-A2CE-AECB-0574B8D4C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2407" y="4846303"/>
              <a:ext cx="1189845" cy="1620000"/>
            </a:xfrm>
            <a:prstGeom prst="rect">
              <a:avLst/>
            </a:prstGeom>
          </p:spPr>
        </p:pic>
      </p:grpSp>
      <p:sp>
        <p:nvSpPr>
          <p:cNvPr id="37" name="Text Box 5">
            <a:extLst>
              <a:ext uri="{FF2B5EF4-FFF2-40B4-BE49-F238E27FC236}">
                <a16:creationId xmlns:a16="http://schemas.microsoft.com/office/drawing/2014/main" id="{08F9913C-9B6B-62D6-9D67-B8F70C154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273" y="6552851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59846A83-C3C9-ED65-63C7-08DC58876C5A}"/>
              </a:ext>
            </a:extLst>
          </p:cNvPr>
          <p:cNvGrpSpPr/>
          <p:nvPr/>
        </p:nvGrpSpPr>
        <p:grpSpPr>
          <a:xfrm>
            <a:off x="5080018" y="1597609"/>
            <a:ext cx="1980000" cy="2817859"/>
            <a:chOff x="3441281" y="1703581"/>
            <a:chExt cx="1980000" cy="2817859"/>
          </a:xfrm>
        </p:grpSpPr>
        <p:sp>
          <p:nvSpPr>
            <p:cNvPr id="39" name="Flèche : bas 38">
              <a:extLst>
                <a:ext uri="{FF2B5EF4-FFF2-40B4-BE49-F238E27FC236}">
                  <a16:creationId xmlns:a16="http://schemas.microsoft.com/office/drawing/2014/main" id="{0CB93947-2034-29BF-51B4-5BF3E8442E0A}"/>
                </a:ext>
              </a:extLst>
            </p:cNvPr>
            <p:cNvSpPr/>
            <p:nvPr/>
          </p:nvSpPr>
          <p:spPr>
            <a:xfrm>
              <a:off x="4000824" y="3501161"/>
              <a:ext cx="673769" cy="10202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DCE3434E-ECB0-9065-0BD7-A6ACD34D309A}"/>
                </a:ext>
              </a:extLst>
            </p:cNvPr>
            <p:cNvGrpSpPr/>
            <p:nvPr/>
          </p:nvGrpSpPr>
          <p:grpSpPr>
            <a:xfrm>
              <a:off x="3441281" y="1703581"/>
              <a:ext cx="1980000" cy="1980000"/>
              <a:chOff x="3478930" y="1828706"/>
              <a:chExt cx="1980000" cy="1980000"/>
            </a:xfrm>
          </p:grpSpPr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999AFBFA-2AC8-E06F-152D-BB6C39302049}"/>
                  </a:ext>
                </a:extLst>
              </p:cNvPr>
              <p:cNvSpPr/>
              <p:nvPr/>
            </p:nvSpPr>
            <p:spPr>
              <a:xfrm>
                <a:off x="3478930" y="1828706"/>
                <a:ext cx="1980000" cy="19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42" name="Image 41">
                <a:extLst>
                  <a:ext uri="{FF2B5EF4-FFF2-40B4-BE49-F238E27FC236}">
                    <a16:creationId xmlns:a16="http://schemas.microsoft.com/office/drawing/2014/main" id="{791C778B-6382-1C14-28DD-1C7E41AE5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3517" y="2043843"/>
                <a:ext cx="1303684" cy="1620000"/>
              </a:xfrm>
              <a:prstGeom prst="rect">
                <a:avLst/>
              </a:prstGeom>
            </p:spPr>
          </p:pic>
        </p:grp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16EDC489-5B5A-DEDE-C2F2-A048F481A252}"/>
              </a:ext>
            </a:extLst>
          </p:cNvPr>
          <p:cNvGrpSpPr/>
          <p:nvPr/>
        </p:nvGrpSpPr>
        <p:grpSpPr>
          <a:xfrm>
            <a:off x="9690669" y="1607573"/>
            <a:ext cx="1980000" cy="2817859"/>
            <a:chOff x="9690669" y="1607573"/>
            <a:chExt cx="1980000" cy="2817859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8C0D2C95-55B0-2013-1E70-8B29B7281343}"/>
                </a:ext>
              </a:extLst>
            </p:cNvPr>
            <p:cNvGrpSpPr/>
            <p:nvPr/>
          </p:nvGrpSpPr>
          <p:grpSpPr>
            <a:xfrm>
              <a:off x="9690669" y="1607573"/>
              <a:ext cx="1980000" cy="2817859"/>
              <a:chOff x="3441281" y="1703581"/>
              <a:chExt cx="1980000" cy="2817859"/>
            </a:xfrm>
          </p:grpSpPr>
          <p:sp>
            <p:nvSpPr>
              <p:cNvPr id="21" name="Flèche : bas 20">
                <a:extLst>
                  <a:ext uri="{FF2B5EF4-FFF2-40B4-BE49-F238E27FC236}">
                    <a16:creationId xmlns:a16="http://schemas.microsoft.com/office/drawing/2014/main" id="{967198CE-0121-56DE-1DDF-6CB97A3ED59C}"/>
                  </a:ext>
                </a:extLst>
              </p:cNvPr>
              <p:cNvSpPr/>
              <p:nvPr/>
            </p:nvSpPr>
            <p:spPr>
              <a:xfrm>
                <a:off x="4000824" y="3501161"/>
                <a:ext cx="673769" cy="102027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08364099-540A-F418-BE30-B2FB25EE3577}"/>
                  </a:ext>
                </a:extLst>
              </p:cNvPr>
              <p:cNvSpPr/>
              <p:nvPr/>
            </p:nvSpPr>
            <p:spPr>
              <a:xfrm>
                <a:off x="3441281" y="1703581"/>
                <a:ext cx="1980000" cy="19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A5B3508D-9C0D-D4F3-E70B-D0E6E2BE4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7820" y="1807044"/>
              <a:ext cx="1558552" cy="1620000"/>
            </a:xfrm>
            <a:prstGeom prst="rect">
              <a:avLst/>
            </a:prstGeom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38ECC1B3-9AF9-1AD6-D6F3-0486561FBFAB}"/>
              </a:ext>
            </a:extLst>
          </p:cNvPr>
          <p:cNvGrpSpPr/>
          <p:nvPr/>
        </p:nvGrpSpPr>
        <p:grpSpPr>
          <a:xfrm>
            <a:off x="9580700" y="4480767"/>
            <a:ext cx="1980000" cy="1980000"/>
            <a:chOff x="9580700" y="4480767"/>
            <a:chExt cx="1980000" cy="1980000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B3228DBE-F86C-8E8C-9625-0D5921601170}"/>
                </a:ext>
              </a:extLst>
            </p:cNvPr>
            <p:cNvSpPr/>
            <p:nvPr/>
          </p:nvSpPr>
          <p:spPr>
            <a:xfrm>
              <a:off x="9580700" y="4480767"/>
              <a:ext cx="1980000" cy="19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B59504D9-526C-5089-F6A5-37339368662B}"/>
                </a:ext>
              </a:extLst>
            </p:cNvPr>
            <p:cNvGrpSpPr/>
            <p:nvPr/>
          </p:nvGrpSpPr>
          <p:grpSpPr>
            <a:xfrm>
              <a:off x="9592660" y="4882596"/>
              <a:ext cx="1807956" cy="1140945"/>
              <a:chOff x="0" y="5457056"/>
              <a:chExt cx="3418335" cy="2157204"/>
            </a:xfrm>
          </p:grpSpPr>
          <p:pic>
            <p:nvPicPr>
              <p:cNvPr id="49" name="Image 48">
                <a:extLst>
                  <a:ext uri="{FF2B5EF4-FFF2-40B4-BE49-F238E27FC236}">
                    <a16:creationId xmlns:a16="http://schemas.microsoft.com/office/drawing/2014/main" id="{FC791E42-410B-6276-6310-ACAEE984C2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50" name="Image 49">
                <a:extLst>
                  <a:ext uri="{FF2B5EF4-FFF2-40B4-BE49-F238E27FC236}">
                    <a16:creationId xmlns:a16="http://schemas.microsoft.com/office/drawing/2014/main" id="{E5D5A544-621C-1F17-539E-8798B32C2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35953" y="6105128"/>
                <a:ext cx="1182382" cy="1509132"/>
              </a:xfrm>
              <a:prstGeom prst="rect">
                <a:avLst/>
              </a:prstGeom>
            </p:spPr>
          </p:pic>
        </p:grpSp>
      </p:grpSp>
      <p:sp>
        <p:nvSpPr>
          <p:cNvPr id="52" name="ZoneTexte 51">
            <a:extLst>
              <a:ext uri="{FF2B5EF4-FFF2-40B4-BE49-F238E27FC236}">
                <a16:creationId xmlns:a16="http://schemas.microsoft.com/office/drawing/2014/main" id="{11DAFAAF-950D-4BA1-B5A0-B9D26D1FA1CA}"/>
              </a:ext>
            </a:extLst>
          </p:cNvPr>
          <p:cNvSpPr txBox="1"/>
          <p:nvPr/>
        </p:nvSpPr>
        <p:spPr>
          <a:xfrm>
            <a:off x="933450" y="1051503"/>
            <a:ext cx="98791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Je trouve le nombre suivant.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Say the </a:t>
            </a:r>
            <a:r>
              <a:rPr lang="fr-FR" b="1" dirty="0" err="1">
                <a:latin typeface="Acceseditionsscript Normal" panose="00000500000000000000" pitchFamily="50" charset="0"/>
              </a:rPr>
              <a:t>next</a:t>
            </a:r>
            <a:r>
              <a:rPr lang="fr-FR" b="1" dirty="0">
                <a:latin typeface="Acceseditionsscript Normal" panose="00000500000000000000" pitchFamily="50" charset="0"/>
              </a:rPr>
              <a:t> </a:t>
            </a:r>
            <a:r>
              <a:rPr lang="fr-FR" b="1" dirty="0" err="1">
                <a:latin typeface="Acceseditionsscript Normal" panose="00000500000000000000" pitchFamily="50" charset="0"/>
              </a:rPr>
              <a:t>number</a:t>
            </a:r>
            <a:r>
              <a:rPr lang="fr-FR" b="1" dirty="0">
                <a:latin typeface="Acceseditionsscript Normal" panose="00000500000000000000" pitchFamily="50" charset="0"/>
              </a:rPr>
              <a:t> ( ... </a:t>
            </a:r>
            <a:r>
              <a:rPr lang="fr-FR" b="1" u="sng" dirty="0" err="1">
                <a:latin typeface="Acceseditionsscript Normal" panose="00000500000000000000" pitchFamily="50" charset="0"/>
              </a:rPr>
              <a:t>then</a:t>
            </a:r>
            <a:r>
              <a:rPr lang="fr-FR" b="1" dirty="0">
                <a:latin typeface="Acceseditionsscript Normal" panose="00000500000000000000" pitchFamily="50" charset="0"/>
              </a:rPr>
              <a:t> ... ).</a:t>
            </a:r>
            <a:r>
              <a:rPr lang="en-GB" b="1" dirty="0">
                <a:latin typeface="Acceseditionsscript Normal" panose="00000500000000000000" pitchFamily="50" charset="0"/>
              </a:rPr>
              <a:t> »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BD6489F0-1561-4E22-8B5E-079866A2CA6F}"/>
              </a:ext>
            </a:extLst>
          </p:cNvPr>
          <p:cNvGrpSpPr/>
          <p:nvPr/>
        </p:nvGrpSpPr>
        <p:grpSpPr>
          <a:xfrm>
            <a:off x="933450" y="131595"/>
            <a:ext cx="10325100" cy="1015663"/>
            <a:chOff x="933450" y="13159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077F7B87-9BBD-F921-7E56-E3EB73F0F4F5}"/>
                </a:ext>
              </a:extLst>
            </p:cNvPr>
            <p:cNvSpPr/>
            <p:nvPr/>
          </p:nvSpPr>
          <p:spPr>
            <a:xfrm>
              <a:off x="933450" y="225090"/>
              <a:ext cx="10325100" cy="828675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0E267913-D5C2-1060-3685-109639ED57F2}"/>
                </a:ext>
              </a:extLst>
            </p:cNvPr>
            <p:cNvSpPr txBox="1"/>
            <p:nvPr/>
          </p:nvSpPr>
          <p:spPr>
            <a:xfrm>
              <a:off x="2662237" y="13159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4</a:t>
              </a:r>
            </a:p>
          </p:txBody>
        </p: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54059C87-A7A3-4C34-A99E-C7A2A256DACE}"/>
                </a:ext>
              </a:extLst>
            </p:cNvPr>
            <p:cNvGrpSpPr/>
            <p:nvPr/>
          </p:nvGrpSpPr>
          <p:grpSpPr>
            <a:xfrm>
              <a:off x="9816459" y="348031"/>
              <a:ext cx="872400" cy="646959"/>
              <a:chOff x="10999694" y="163680"/>
              <a:chExt cx="872400" cy="646959"/>
            </a:xfrm>
          </p:grpSpPr>
          <p:sp>
            <p:nvSpPr>
              <p:cNvPr id="54" name="Étoile : 5 branches 53">
                <a:extLst>
                  <a:ext uri="{FF2B5EF4-FFF2-40B4-BE49-F238E27FC236}">
                    <a16:creationId xmlns:a16="http://schemas.microsoft.com/office/drawing/2014/main" id="{EF51682A-EA4B-4299-BEF0-4B9475F144EF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Étoile : 5 branches 54">
                <a:extLst>
                  <a:ext uri="{FF2B5EF4-FFF2-40B4-BE49-F238E27FC236}">
                    <a16:creationId xmlns:a16="http://schemas.microsoft.com/office/drawing/2014/main" id="{6F9CFDD8-57BA-4C08-BF98-431F0F3F1427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Étoile : 5 branches 55">
                <a:extLst>
                  <a:ext uri="{FF2B5EF4-FFF2-40B4-BE49-F238E27FC236}">
                    <a16:creationId xmlns:a16="http://schemas.microsoft.com/office/drawing/2014/main" id="{3149C63A-F13F-41C3-9EBF-0F631350F794}"/>
                  </a:ext>
                </a:extLst>
              </p:cNvPr>
              <p:cNvSpPr/>
              <p:nvPr/>
            </p:nvSpPr>
            <p:spPr>
              <a:xfrm>
                <a:off x="11255894" y="450639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481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1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2A74CE8D-A7FD-409C-9038-68F3D9A4D241}"/>
              </a:ext>
            </a:extLst>
          </p:cNvPr>
          <p:cNvSpPr/>
          <p:nvPr/>
        </p:nvSpPr>
        <p:spPr>
          <a:xfrm>
            <a:off x="9854984" y="38333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24759F37-9563-420D-9021-D042A70C4F3C}"/>
              </a:ext>
            </a:extLst>
          </p:cNvPr>
          <p:cNvSpPr/>
          <p:nvPr/>
        </p:nvSpPr>
        <p:spPr>
          <a:xfrm>
            <a:off x="10367384" y="38742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262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69B8F6A-80A2-4E1D-97A0-E669E0994101}"/>
              </a:ext>
            </a:extLst>
          </p:cNvPr>
          <p:cNvSpPr txBox="1"/>
          <p:nvPr/>
        </p:nvSpPr>
        <p:spPr>
          <a:xfrm>
            <a:off x="0" y="2613392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Acceseditionsscript Normal" panose="00000500000000000000" pitchFamily="50" charset="0"/>
              </a:rPr>
              <a:t>INPUT</a:t>
            </a:r>
            <a:r>
              <a:rPr lang="fr-FR" sz="2000" i="1" dirty="0">
                <a:latin typeface="Acceseditionsscript Normal" panose="00000500000000000000" pitchFamily="50" charset="0"/>
              </a:rPr>
              <a:t> : </a:t>
            </a:r>
            <a:r>
              <a:rPr lang="fr-FR" sz="2000" b="1" dirty="0">
                <a:latin typeface="Acceseditionsscript Normal" panose="00000500000000000000" pitchFamily="50" charset="0"/>
              </a:rPr>
              <a:t>« </a:t>
            </a:r>
            <a:r>
              <a:rPr lang="en-GB" sz="2000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sz="2000" b="1" dirty="0">
                <a:latin typeface="Acceseditionsscript Normal" panose="00000500000000000000" pitchFamily="50" charset="0"/>
              </a:rPr>
              <a:t>Look and </a:t>
            </a:r>
            <a:r>
              <a:rPr lang="en-GB" sz="2000" b="1" dirty="0">
                <a:latin typeface="Acceseditionsscript Normal" panose="00000500000000000000" pitchFamily="50" charset="0"/>
              </a:rPr>
              <a:t>say the number. »</a:t>
            </a:r>
          </a:p>
          <a:p>
            <a:endParaRPr lang="en-GB" sz="2000" b="1" i="1" dirty="0">
              <a:latin typeface="Acceseditionsscript Normal" panose="00000500000000000000" pitchFamily="50" charset="0"/>
            </a:endParaRPr>
          </a:p>
          <a:p>
            <a:endParaRPr lang="fr-FR" sz="2000" i="1" dirty="0">
              <a:latin typeface="Acceseditionsscript Normal" panose="00000500000000000000" pitchFamily="50" charset="0"/>
            </a:endParaRPr>
          </a:p>
          <a:p>
            <a:r>
              <a:rPr lang="fr-FR" sz="2000" b="1" i="1" dirty="0">
                <a:latin typeface="Acceseditionsscript Normal" panose="00000500000000000000" pitchFamily="50" charset="0"/>
              </a:rPr>
              <a:t>OUTPUT</a:t>
            </a:r>
            <a:r>
              <a:rPr lang="fr-FR" sz="2000" i="1" dirty="0">
                <a:latin typeface="Acceseditionsscript Normal" panose="00000500000000000000" pitchFamily="50" charset="0"/>
              </a:rPr>
              <a:t> : « One », « 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two</a:t>
            </a:r>
            <a:r>
              <a:rPr lang="fr-FR" sz="2000" i="1" dirty="0">
                <a:latin typeface="Acceseditionsscript Normal" panose="00000500000000000000" pitchFamily="50" charset="0"/>
              </a:rPr>
              <a:t> » OR « 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this</a:t>
            </a:r>
            <a:r>
              <a:rPr lang="fr-FR" sz="2000" i="1" dirty="0">
                <a:latin typeface="Acceseditionsscript Normal" panose="00000500000000000000" pitchFamily="50" charset="0"/>
              </a:rPr>
              <a:t>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is</a:t>
            </a:r>
            <a:r>
              <a:rPr lang="fr-FR" sz="2000" i="1" dirty="0">
                <a:latin typeface="Acceseditionsscript Normal" panose="00000500000000000000" pitchFamily="50" charset="0"/>
              </a:rPr>
              <a:t> one », « 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this</a:t>
            </a:r>
            <a:r>
              <a:rPr lang="fr-FR" sz="2000" i="1" dirty="0">
                <a:latin typeface="Acceseditionsscript Normal" panose="00000500000000000000" pitchFamily="50" charset="0"/>
              </a:rPr>
              <a:t>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is</a:t>
            </a:r>
            <a:r>
              <a:rPr lang="fr-FR" sz="2000" i="1" dirty="0">
                <a:latin typeface="Acceseditionsscript Normal" panose="00000500000000000000" pitchFamily="50" charset="0"/>
              </a:rPr>
              <a:t>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two</a:t>
            </a:r>
            <a:r>
              <a:rPr lang="fr-FR" sz="2000" i="1" dirty="0">
                <a:latin typeface="Acceseditionsscript Normal" panose="00000500000000000000" pitchFamily="50" charset="0"/>
              </a:rPr>
              <a:t> » OR « 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this</a:t>
            </a:r>
            <a:r>
              <a:rPr lang="fr-FR" sz="2000" i="1" dirty="0">
                <a:latin typeface="Acceseditionsscript Normal" panose="00000500000000000000" pitchFamily="50" charset="0"/>
              </a:rPr>
              <a:t>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is</a:t>
            </a:r>
            <a:r>
              <a:rPr lang="fr-FR" sz="2000" i="1" dirty="0">
                <a:latin typeface="Acceseditionsscript Normal" panose="00000500000000000000" pitchFamily="50" charset="0"/>
              </a:rPr>
              <a:t>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number</a:t>
            </a:r>
            <a:r>
              <a:rPr lang="fr-FR" sz="2000" i="1" dirty="0">
                <a:latin typeface="Acceseditionsscript Normal" panose="00000500000000000000" pitchFamily="50" charset="0"/>
              </a:rPr>
              <a:t> one », « 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this</a:t>
            </a:r>
            <a:r>
              <a:rPr lang="fr-FR" sz="2000" i="1" dirty="0">
                <a:latin typeface="Acceseditionsscript Normal" panose="00000500000000000000" pitchFamily="50" charset="0"/>
              </a:rPr>
              <a:t>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is</a:t>
            </a:r>
            <a:r>
              <a:rPr lang="fr-FR" sz="2000" i="1" dirty="0">
                <a:latin typeface="Acceseditionsscript Normal" panose="00000500000000000000" pitchFamily="50" charset="0"/>
              </a:rPr>
              <a:t>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number</a:t>
            </a:r>
            <a:r>
              <a:rPr lang="fr-FR" sz="2000" i="1" dirty="0">
                <a:latin typeface="Acceseditionsscript Normal" panose="00000500000000000000" pitchFamily="50" charset="0"/>
              </a:rPr>
              <a:t>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two</a:t>
            </a:r>
            <a:r>
              <a:rPr lang="fr-FR" sz="2000" i="1" dirty="0">
                <a:latin typeface="Acceseditionsscript Normal" panose="00000500000000000000" pitchFamily="50" charset="0"/>
              </a:rPr>
              <a:t> »</a:t>
            </a:r>
          </a:p>
        </p:txBody>
      </p:sp>
      <p:sp>
        <p:nvSpPr>
          <p:cNvPr id="3" name="Étoile : 5 branches 2">
            <a:extLst>
              <a:ext uri="{FF2B5EF4-FFF2-40B4-BE49-F238E27FC236}">
                <a16:creationId xmlns:a16="http://schemas.microsoft.com/office/drawing/2014/main" id="{8E42A9A0-7973-4BA1-8F45-4C27EA5EABDB}"/>
              </a:ext>
            </a:extLst>
          </p:cNvPr>
          <p:cNvSpPr/>
          <p:nvPr/>
        </p:nvSpPr>
        <p:spPr>
          <a:xfrm>
            <a:off x="9854984" y="38333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Étoile : 5 branches 3">
            <a:extLst>
              <a:ext uri="{FF2B5EF4-FFF2-40B4-BE49-F238E27FC236}">
                <a16:creationId xmlns:a16="http://schemas.microsoft.com/office/drawing/2014/main" id="{799535F9-F270-41D6-83B0-C4348CBCB5C7}"/>
              </a:ext>
            </a:extLst>
          </p:cNvPr>
          <p:cNvSpPr/>
          <p:nvPr/>
        </p:nvSpPr>
        <p:spPr>
          <a:xfrm>
            <a:off x="10367384" y="38742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2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F88AE9F-BE2D-5C6D-928F-1135FABB00D3}"/>
              </a:ext>
            </a:extLst>
          </p:cNvPr>
          <p:cNvSpPr txBox="1"/>
          <p:nvPr/>
        </p:nvSpPr>
        <p:spPr>
          <a:xfrm>
            <a:off x="819741" y="1085849"/>
            <a:ext cx="99379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Je reconnais les premières constellations du dé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</a:t>
            </a:r>
            <a:r>
              <a:rPr lang="en-GB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b="1" dirty="0">
                <a:latin typeface="Acceseditionsscript Normal" panose="00000500000000000000" pitchFamily="50" charset="0"/>
              </a:rPr>
              <a:t>Look and </a:t>
            </a:r>
            <a:r>
              <a:rPr lang="en-GB" b="1" dirty="0">
                <a:latin typeface="Acceseditionsscript Normal" panose="00000500000000000000" pitchFamily="50" charset="0"/>
              </a:rPr>
              <a:t>say the number. »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B2991BD-23AD-2023-6A6B-694CFCE8B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05" y="4607715"/>
            <a:ext cx="1384421" cy="144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530F064-4AA2-B9C0-783B-C4CE85EFD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205" y="2126783"/>
            <a:ext cx="1483803" cy="144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AECF37E-92B9-2783-4884-132736845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507" y="2126782"/>
            <a:ext cx="1384421" cy="144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0964C87-8784-1310-E173-497455EC6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125" y="4607715"/>
            <a:ext cx="1483803" cy="144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FB5D0F-C22F-00BF-879F-B5EF12706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796" y="2126783"/>
            <a:ext cx="1384421" cy="144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BC5FD7E-FBB1-82C7-E118-3B13E9D74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204" y="4607715"/>
            <a:ext cx="1483803" cy="144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05C9018-53B4-EED7-76CB-3C15F8457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047" y="2126782"/>
            <a:ext cx="1384421" cy="1440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6357610-CD41-BE40-4C8D-B295879D9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05" y="2126782"/>
            <a:ext cx="1483803" cy="1440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33ED90B-F58E-6749-60A2-67C7D80CF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796" y="4607715"/>
            <a:ext cx="1384421" cy="1440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919ED8E-C151-3D83-CDC9-6320B9DFB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664" y="4607715"/>
            <a:ext cx="1483803" cy="1440000"/>
          </a:xfrm>
          <a:prstGeom prst="rect">
            <a:avLst/>
          </a:prstGeom>
        </p:spPr>
      </p:pic>
      <p:sp>
        <p:nvSpPr>
          <p:cNvPr id="23" name="Text Box 5">
            <a:extLst>
              <a:ext uri="{FF2B5EF4-FFF2-40B4-BE49-F238E27FC236}">
                <a16:creationId xmlns:a16="http://schemas.microsoft.com/office/drawing/2014/main" id="{F64E5236-172E-5574-4B92-0DF2DA668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A8F4434-0881-4327-8F71-0630F00650B0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C70FE5C4-5904-AAED-1DA9-24952A538F5E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rgbClr val="FDE0B8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58463537-00AA-5B60-6358-A78AA8F3B2BC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1</a:t>
              </a:r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BDE68732-FD3F-4DEC-8538-252F70977E72}"/>
                </a:ext>
              </a:extLst>
            </p:cNvPr>
            <p:cNvGrpSpPr/>
            <p:nvPr/>
          </p:nvGrpSpPr>
          <p:grpSpPr>
            <a:xfrm>
              <a:off x="9854984" y="383338"/>
              <a:ext cx="872400" cy="364090"/>
              <a:chOff x="10999694" y="163680"/>
              <a:chExt cx="872400" cy="364090"/>
            </a:xfrm>
          </p:grpSpPr>
          <p:sp>
            <p:nvSpPr>
              <p:cNvPr id="4" name="Étoile : 5 branches 3">
                <a:extLst>
                  <a:ext uri="{FF2B5EF4-FFF2-40B4-BE49-F238E27FC236}">
                    <a16:creationId xmlns:a16="http://schemas.microsoft.com/office/drawing/2014/main" id="{C0DA3570-AD3A-49C1-AA7B-83EDF779CF32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Étoile : 5 branches 20">
                <a:extLst>
                  <a:ext uri="{FF2B5EF4-FFF2-40B4-BE49-F238E27FC236}">
                    <a16:creationId xmlns:a16="http://schemas.microsoft.com/office/drawing/2014/main" id="{9D7A3B8F-313D-4659-ADA9-45F54E438836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181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1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801AF5E8-5633-42CA-B6BD-8DA24E80B6D6}"/>
              </a:ext>
            </a:extLst>
          </p:cNvPr>
          <p:cNvSpPr/>
          <p:nvPr/>
        </p:nvSpPr>
        <p:spPr>
          <a:xfrm>
            <a:off x="9816459" y="34803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2272D8C0-843A-47FD-91D2-C008476013EF}"/>
              </a:ext>
            </a:extLst>
          </p:cNvPr>
          <p:cNvSpPr/>
          <p:nvPr/>
        </p:nvSpPr>
        <p:spPr>
          <a:xfrm>
            <a:off x="10328859" y="35212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87747C23-8EB0-4530-9D07-A9D333C7C685}"/>
              </a:ext>
            </a:extLst>
          </p:cNvPr>
          <p:cNvSpPr/>
          <p:nvPr/>
        </p:nvSpPr>
        <p:spPr>
          <a:xfrm>
            <a:off x="10072659" y="634990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107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AC39EB9-F726-4258-BBBC-2368E87B3FA0}"/>
              </a:ext>
            </a:extLst>
          </p:cNvPr>
          <p:cNvSpPr txBox="1"/>
          <p:nvPr/>
        </p:nvSpPr>
        <p:spPr>
          <a:xfrm>
            <a:off x="0" y="2828835"/>
            <a:ext cx="123847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Acceseditionsscript Normal" panose="00000500000000000000" pitchFamily="50" charset="0"/>
              </a:rPr>
              <a:t>INPUT</a:t>
            </a:r>
            <a:r>
              <a:rPr lang="fr-FR" sz="2000" i="1" dirty="0">
                <a:latin typeface="Acceseditionsscript Normal" panose="00000500000000000000" pitchFamily="50" charset="0"/>
              </a:rPr>
              <a:t> : </a:t>
            </a:r>
            <a:r>
              <a:rPr lang="fr-FR" sz="2000" b="1" dirty="0">
                <a:latin typeface="Acceseditionsscript Normal" panose="00000500000000000000" pitchFamily="50" charset="0"/>
              </a:rPr>
              <a:t>« </a:t>
            </a:r>
            <a:r>
              <a:rPr lang="en-GB" sz="2000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sz="2000" b="1" dirty="0">
                <a:latin typeface="Acceseditionsscript Normal" panose="00000500000000000000" pitchFamily="50" charset="0"/>
              </a:rPr>
              <a:t>Look and </a:t>
            </a:r>
            <a:r>
              <a:rPr lang="en-GB" sz="2000" b="1" dirty="0">
                <a:latin typeface="Acceseditionsscript Normal" panose="00000500000000000000" pitchFamily="50" charset="0"/>
              </a:rPr>
              <a:t>say the number. »</a:t>
            </a:r>
          </a:p>
          <a:p>
            <a:endParaRPr lang="en-GB" sz="2000" b="1" i="1" dirty="0">
              <a:latin typeface="Acceseditionsscript Normal" panose="00000500000000000000" pitchFamily="50" charset="0"/>
            </a:endParaRPr>
          </a:p>
          <a:p>
            <a:endParaRPr lang="fr-FR" sz="2000" i="1" dirty="0">
              <a:latin typeface="Acceseditionsscript Normal" panose="00000500000000000000" pitchFamily="50" charset="0"/>
            </a:endParaRPr>
          </a:p>
          <a:p>
            <a:r>
              <a:rPr lang="fr-FR" sz="2000" b="1" i="1" dirty="0">
                <a:latin typeface="Acceseditionsscript Normal" panose="00000500000000000000" pitchFamily="50" charset="0"/>
              </a:rPr>
              <a:t>OUTPUT</a:t>
            </a:r>
            <a:r>
              <a:rPr lang="fr-FR" sz="2000" i="1" dirty="0">
                <a:latin typeface="Acceseditionsscript Normal" panose="00000500000000000000" pitchFamily="50" charset="0"/>
              </a:rPr>
              <a:t> : « One », « 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two</a:t>
            </a:r>
            <a:r>
              <a:rPr lang="fr-FR" sz="2000" i="1" dirty="0">
                <a:latin typeface="Acceseditionsscript Normal" panose="00000500000000000000" pitchFamily="50" charset="0"/>
              </a:rPr>
              <a:t> », « 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three</a:t>
            </a:r>
            <a:r>
              <a:rPr lang="fr-FR" sz="2000" i="1" dirty="0">
                <a:latin typeface="Acceseditionsscript Normal" panose="00000500000000000000" pitchFamily="50" charset="0"/>
              </a:rPr>
              <a:t> », « four », « five, « six », « 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this</a:t>
            </a:r>
            <a:r>
              <a:rPr lang="fr-FR" sz="2000" i="1" dirty="0">
                <a:latin typeface="Acceseditionsscript Normal" panose="00000500000000000000" pitchFamily="50" charset="0"/>
              </a:rPr>
              <a:t>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is</a:t>
            </a:r>
            <a:r>
              <a:rPr lang="fr-FR" sz="2000" i="1" dirty="0">
                <a:latin typeface="Acceseditionsscript Normal" panose="00000500000000000000" pitchFamily="50" charset="0"/>
              </a:rPr>
              <a:t> one », « 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this</a:t>
            </a:r>
            <a:r>
              <a:rPr lang="fr-FR" sz="2000" i="1" dirty="0">
                <a:latin typeface="Acceseditionsscript Normal" panose="00000500000000000000" pitchFamily="50" charset="0"/>
              </a:rPr>
              <a:t>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is</a:t>
            </a:r>
            <a:r>
              <a:rPr lang="fr-FR" sz="2000" i="1" dirty="0">
                <a:latin typeface="Acceseditionsscript Normal" panose="00000500000000000000" pitchFamily="50" charset="0"/>
              </a:rPr>
              <a:t> ... », « 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this</a:t>
            </a:r>
            <a:r>
              <a:rPr lang="fr-FR" sz="2000" i="1" dirty="0">
                <a:latin typeface="Acceseditionsscript Normal" panose="00000500000000000000" pitchFamily="50" charset="0"/>
              </a:rPr>
              <a:t>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is</a:t>
            </a:r>
            <a:r>
              <a:rPr lang="fr-FR" sz="2000" i="1" dirty="0">
                <a:latin typeface="Acceseditionsscript Normal" panose="00000500000000000000" pitchFamily="50" charset="0"/>
              </a:rPr>
              <a:t>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number</a:t>
            </a:r>
            <a:r>
              <a:rPr lang="fr-FR" sz="2000" i="1" dirty="0">
                <a:latin typeface="Acceseditionsscript Normal" panose="00000500000000000000" pitchFamily="50" charset="0"/>
              </a:rPr>
              <a:t> ... »</a:t>
            </a:r>
          </a:p>
        </p:txBody>
      </p:sp>
      <p:sp>
        <p:nvSpPr>
          <p:cNvPr id="3" name="Étoile : 5 branches 2">
            <a:extLst>
              <a:ext uri="{FF2B5EF4-FFF2-40B4-BE49-F238E27FC236}">
                <a16:creationId xmlns:a16="http://schemas.microsoft.com/office/drawing/2014/main" id="{D19C7124-CFBD-4EB6-BB2F-839535AF876A}"/>
              </a:ext>
            </a:extLst>
          </p:cNvPr>
          <p:cNvSpPr/>
          <p:nvPr/>
        </p:nvSpPr>
        <p:spPr>
          <a:xfrm>
            <a:off x="9816459" y="34803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Étoile : 5 branches 3">
            <a:extLst>
              <a:ext uri="{FF2B5EF4-FFF2-40B4-BE49-F238E27FC236}">
                <a16:creationId xmlns:a16="http://schemas.microsoft.com/office/drawing/2014/main" id="{48098889-3385-4E79-9118-FAD5E7F17AC5}"/>
              </a:ext>
            </a:extLst>
          </p:cNvPr>
          <p:cNvSpPr/>
          <p:nvPr/>
        </p:nvSpPr>
        <p:spPr>
          <a:xfrm>
            <a:off x="10328859" y="352121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Étoile : 5 branches 4">
            <a:extLst>
              <a:ext uri="{FF2B5EF4-FFF2-40B4-BE49-F238E27FC236}">
                <a16:creationId xmlns:a16="http://schemas.microsoft.com/office/drawing/2014/main" id="{E4E68207-A87A-4C3F-816C-F5C6AF7C5F6B}"/>
              </a:ext>
            </a:extLst>
          </p:cNvPr>
          <p:cNvSpPr/>
          <p:nvPr/>
        </p:nvSpPr>
        <p:spPr>
          <a:xfrm>
            <a:off x="10072659" y="634990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92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F88AE9F-BE2D-5C6D-928F-1135FABB00D3}"/>
              </a:ext>
            </a:extLst>
          </p:cNvPr>
          <p:cNvSpPr txBox="1"/>
          <p:nvPr/>
        </p:nvSpPr>
        <p:spPr>
          <a:xfrm>
            <a:off x="838198" y="1085850"/>
            <a:ext cx="98791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latin typeface="Acceseditionscursive Normal" panose="00000500000000000000" pitchFamily="50" charset="0"/>
              </a:rPr>
              <a:t>Compétence évaluée</a:t>
            </a:r>
            <a:r>
              <a:rPr lang="fr-FR" sz="1600" u="sng" dirty="0">
                <a:latin typeface="Acceseditionscursive Normal" panose="00000500000000000000" pitchFamily="50" charset="0"/>
              </a:rPr>
              <a:t> </a:t>
            </a:r>
            <a:r>
              <a:rPr lang="fr-FR" sz="1600" dirty="0">
                <a:latin typeface="Acceseditionscursive Normal" panose="00000500000000000000" pitchFamily="50" charset="0"/>
              </a:rPr>
              <a:t>: </a:t>
            </a:r>
            <a:r>
              <a:rPr lang="fr-FR" sz="1600" i="1" dirty="0">
                <a:latin typeface="Acceseditionscursive Normal" panose="00000500000000000000" pitchFamily="50" charset="0"/>
              </a:rPr>
              <a:t>Je reconnais les premières constellations du dé</a:t>
            </a:r>
          </a:p>
          <a:p>
            <a:pPr algn="ctr"/>
            <a:r>
              <a:rPr lang="fr-FR" b="1" i="1" u="sng" dirty="0">
                <a:latin typeface="Acceseditionsscript Normal" panose="00000500000000000000" pitchFamily="50" charset="0"/>
              </a:rPr>
              <a:t>INPUT</a:t>
            </a:r>
            <a:r>
              <a:rPr lang="fr-FR" b="1" dirty="0">
                <a:latin typeface="Acceseditionsscript Normal" panose="00000500000000000000" pitchFamily="50" charset="0"/>
              </a:rPr>
              <a:t> : « Look and </a:t>
            </a:r>
            <a:r>
              <a:rPr lang="en-GB" b="1" dirty="0">
                <a:latin typeface="Acceseditionsscript Normal" panose="00000500000000000000" pitchFamily="50" charset="0"/>
              </a:rPr>
              <a:t>say the number. »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B2991BD-23AD-2023-6A6B-694CFCE8B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99" y="4607715"/>
            <a:ext cx="1384421" cy="144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BC5FD7E-FBB1-82C7-E118-3B13E9D74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506" y="4607715"/>
            <a:ext cx="1483803" cy="1440000"/>
          </a:xfrm>
          <a:prstGeom prst="rect">
            <a:avLst/>
          </a:prstGeom>
        </p:spPr>
      </p:pic>
      <p:sp>
        <p:nvSpPr>
          <p:cNvPr id="23" name="Text Box 5">
            <a:extLst>
              <a:ext uri="{FF2B5EF4-FFF2-40B4-BE49-F238E27FC236}">
                <a16:creationId xmlns:a16="http://schemas.microsoft.com/office/drawing/2014/main" id="{F64E5236-172E-5574-4B92-0DF2DA668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7E3F786-298F-8D99-3DA6-1506922C3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89" y="1826441"/>
            <a:ext cx="1414737" cy="1440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8A3EFB8-5A59-DABD-56CD-AD6717F6C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939" y="4607715"/>
            <a:ext cx="1423448" cy="1440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F514575-6FFC-A005-AE1B-BE0088BD5C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7384" y="1848622"/>
            <a:ext cx="1468235" cy="1440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BD9F144-9050-76DB-4585-D04FE9CBF4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8473" y="1826441"/>
            <a:ext cx="1440000" cy="14400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8FF219B-BA12-A5A1-2A88-96A75D41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966" y="1848622"/>
            <a:ext cx="1384421" cy="1440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D34E0A0-1FBA-BE77-1016-1B6316E9E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856" y="1848622"/>
            <a:ext cx="1483803" cy="1440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918359C-CEDB-66CB-AA03-6D99E4DD0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1105" y="4607715"/>
            <a:ext cx="1414737" cy="14400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8FE6DF4B-8DEF-3A8B-0B7B-6F76B760D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395" y="1826441"/>
            <a:ext cx="1423448" cy="1440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04630A2-8BCC-464B-7B74-355D97CEB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5751" y="4607715"/>
            <a:ext cx="1468235" cy="1440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E2E2F83-F18C-5E21-B742-5C991F6A35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6776" y="4611227"/>
            <a:ext cx="1440000" cy="144000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7BD3EE9-C1FB-8C4C-933D-C41E8430D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895" y="4607715"/>
            <a:ext cx="1414737" cy="14400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3CE27321-A288-7C07-944E-33F932C0D2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2080" y="1826441"/>
            <a:ext cx="1468235" cy="1440000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1B080AB9-3354-434D-A2CC-3F99E663CCB8}"/>
              </a:ext>
            </a:extLst>
          </p:cNvPr>
          <p:cNvGrpSpPr/>
          <p:nvPr/>
        </p:nvGrpSpPr>
        <p:grpSpPr>
          <a:xfrm>
            <a:off x="838200" y="163680"/>
            <a:ext cx="10325100" cy="1015663"/>
            <a:chOff x="838200" y="163680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C70FE5C4-5904-AAED-1DA9-24952A538F5E}"/>
                </a:ext>
              </a:extLst>
            </p:cNvPr>
            <p:cNvSpPr/>
            <p:nvPr/>
          </p:nvSpPr>
          <p:spPr>
            <a:xfrm>
              <a:off x="838200" y="257175"/>
              <a:ext cx="10325100" cy="828675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58463537-00AA-5B60-6358-A78AA8F3B2BC}"/>
                </a:ext>
              </a:extLst>
            </p:cNvPr>
            <p:cNvSpPr txBox="1"/>
            <p:nvPr/>
          </p:nvSpPr>
          <p:spPr>
            <a:xfrm>
              <a:off x="2566987" y="163680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DAY 1</a:t>
              </a: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61F5CD39-6A34-46A2-A11F-81A8BE676819}"/>
                </a:ext>
              </a:extLst>
            </p:cNvPr>
            <p:cNvGrpSpPr/>
            <p:nvPr/>
          </p:nvGrpSpPr>
          <p:grpSpPr>
            <a:xfrm>
              <a:off x="9816459" y="348031"/>
              <a:ext cx="872400" cy="646959"/>
              <a:chOff x="10999694" y="163680"/>
              <a:chExt cx="872400" cy="646959"/>
            </a:xfrm>
          </p:grpSpPr>
          <p:sp>
            <p:nvSpPr>
              <p:cNvPr id="20" name="Étoile : 5 branches 19">
                <a:extLst>
                  <a:ext uri="{FF2B5EF4-FFF2-40B4-BE49-F238E27FC236}">
                    <a16:creationId xmlns:a16="http://schemas.microsoft.com/office/drawing/2014/main" id="{02D70A28-B1B5-4387-ABC9-73A66570A28A}"/>
                  </a:ext>
                </a:extLst>
              </p:cNvPr>
              <p:cNvSpPr/>
              <p:nvPr/>
            </p:nvSpPr>
            <p:spPr>
              <a:xfrm>
                <a:off x="10999694" y="16368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Étoile : 5 branches 31">
                <a:extLst>
                  <a:ext uri="{FF2B5EF4-FFF2-40B4-BE49-F238E27FC236}">
                    <a16:creationId xmlns:a16="http://schemas.microsoft.com/office/drawing/2014/main" id="{CFC8C004-9A16-4F37-9B9C-37F7312F68A1}"/>
                  </a:ext>
                </a:extLst>
              </p:cNvPr>
              <p:cNvSpPr/>
              <p:nvPr/>
            </p:nvSpPr>
            <p:spPr>
              <a:xfrm>
                <a:off x="11512094" y="167770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Étoile : 5 branches 34">
                <a:extLst>
                  <a:ext uri="{FF2B5EF4-FFF2-40B4-BE49-F238E27FC236}">
                    <a16:creationId xmlns:a16="http://schemas.microsoft.com/office/drawing/2014/main" id="{46F6A51B-2D68-4441-83A4-F0E920E6B90C}"/>
                  </a:ext>
                </a:extLst>
              </p:cNvPr>
              <p:cNvSpPr/>
              <p:nvPr/>
            </p:nvSpPr>
            <p:spPr>
              <a:xfrm>
                <a:off x="11255894" y="450639"/>
                <a:ext cx="360000" cy="360000"/>
              </a:xfrm>
              <a:prstGeom prst="star5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965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  <a:ln>
              <a:solidFill>
                <a:srgbClr val="F1B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Day 2</a:t>
              </a:r>
            </a:p>
          </p:txBody>
        </p:sp>
      </p:grp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496D94B2-3816-4D45-AE90-38E07E25B514}"/>
              </a:ext>
            </a:extLst>
          </p:cNvPr>
          <p:cNvSpPr/>
          <p:nvPr/>
        </p:nvSpPr>
        <p:spPr>
          <a:xfrm>
            <a:off x="9854984" y="38333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C1DE330A-0CD7-4BDB-BD0A-E53359C1A815}"/>
              </a:ext>
            </a:extLst>
          </p:cNvPr>
          <p:cNvSpPr/>
          <p:nvPr/>
        </p:nvSpPr>
        <p:spPr>
          <a:xfrm>
            <a:off x="10367384" y="387428"/>
            <a:ext cx="360000" cy="3600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03CC9B7-D2FA-454F-9CA7-ABC8E2E56C88}"/>
              </a:ext>
            </a:extLst>
          </p:cNvPr>
          <p:cNvSpPr txBox="1"/>
          <p:nvPr/>
        </p:nvSpPr>
        <p:spPr>
          <a:xfrm>
            <a:off x="0" y="614697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Acceseditionsscript Normal" panose="00000500000000000000" pitchFamily="50" charset="0"/>
              </a:rPr>
              <a:t>INPUT</a:t>
            </a:r>
            <a:r>
              <a:rPr lang="fr-FR" sz="2000" i="1" dirty="0">
                <a:latin typeface="Acceseditionsscript Normal" panose="00000500000000000000" pitchFamily="50" charset="0"/>
              </a:rPr>
              <a:t> :</a:t>
            </a:r>
            <a:r>
              <a:rPr lang="fr-FR" sz="2000" b="1" dirty="0">
                <a:latin typeface="Acceseditionsscript Normal" panose="00000500000000000000" pitchFamily="50" charset="0"/>
              </a:rPr>
              <a:t> « </a:t>
            </a:r>
            <a:r>
              <a:rPr lang="en-GB" sz="2000" b="1" dirty="0">
                <a:latin typeface="Acceseditionsscript Normal" panose="00000500000000000000" pitchFamily="50" charset="0"/>
              </a:rPr>
              <a:t>Let’s THINK and LEARN in English! </a:t>
            </a:r>
            <a:r>
              <a:rPr lang="fr-FR" sz="2000" b="1" dirty="0">
                <a:latin typeface="Acceseditionsscript Normal" panose="00000500000000000000" pitchFamily="50" charset="0"/>
              </a:rPr>
              <a:t>All </a:t>
            </a:r>
            <a:r>
              <a:rPr lang="fr-FR" sz="2000" b="1" dirty="0" err="1">
                <a:latin typeface="Acceseditionsscript Normal" panose="00000500000000000000" pitchFamily="50" charset="0"/>
              </a:rPr>
              <a:t>together</a:t>
            </a:r>
            <a:r>
              <a:rPr lang="fr-FR" sz="2000" b="1" dirty="0">
                <a:latin typeface="Acceseditionsscript Normal" panose="00000500000000000000" pitchFamily="50" charset="0"/>
              </a:rPr>
              <a:t>, </a:t>
            </a:r>
            <a:r>
              <a:rPr lang="fr-FR" sz="2000" b="1" dirty="0" err="1">
                <a:latin typeface="Acceseditionsscript Normal" panose="00000500000000000000" pitchFamily="50" charset="0"/>
              </a:rPr>
              <a:t>let’s</a:t>
            </a:r>
            <a:r>
              <a:rPr lang="fr-FR" sz="2000" b="1" dirty="0">
                <a:latin typeface="Acceseditionsscript Normal" panose="00000500000000000000" pitchFamily="50" charset="0"/>
              </a:rPr>
              <a:t> </a:t>
            </a:r>
            <a:r>
              <a:rPr lang="fr-FR" sz="2000" b="1" dirty="0" err="1">
                <a:latin typeface="Acceseditionsscript Normal" panose="00000500000000000000" pitchFamily="50" charset="0"/>
              </a:rPr>
              <a:t>sing</a:t>
            </a:r>
            <a:r>
              <a:rPr lang="fr-FR" sz="2000" b="1" dirty="0">
                <a:latin typeface="Acceseditionsscript Normal" panose="00000500000000000000" pitchFamily="50" charset="0"/>
              </a:rPr>
              <a:t> the </a:t>
            </a:r>
            <a:r>
              <a:rPr lang="fr-FR" sz="2000" b="1" dirty="0" err="1">
                <a:latin typeface="Acceseditionsscript Normal" panose="00000500000000000000" pitchFamily="50" charset="0"/>
              </a:rPr>
              <a:t>number</a:t>
            </a:r>
            <a:r>
              <a:rPr lang="fr-FR" sz="2000" b="1" dirty="0">
                <a:latin typeface="Acceseditionsscript Normal" panose="00000500000000000000" pitchFamily="50" charset="0"/>
              </a:rPr>
              <a:t> </a:t>
            </a:r>
            <a:r>
              <a:rPr lang="fr-FR" sz="2000" b="1" dirty="0" err="1">
                <a:latin typeface="Acceseditionsscript Normal" panose="00000500000000000000" pitchFamily="50" charset="0"/>
              </a:rPr>
              <a:t>song</a:t>
            </a:r>
            <a:r>
              <a:rPr lang="fr-FR" sz="2000" b="1" dirty="0">
                <a:latin typeface="Acceseditionsscript Normal" panose="00000500000000000000" pitchFamily="50" charset="0"/>
              </a:rPr>
              <a:t>.</a:t>
            </a:r>
            <a:r>
              <a:rPr lang="en-GB" sz="2000" b="1" dirty="0">
                <a:latin typeface="Acceseditionsscript Normal" panose="00000500000000000000" pitchFamily="50" charset="0"/>
              </a:rPr>
              <a:t> »</a:t>
            </a:r>
          </a:p>
          <a:p>
            <a:r>
              <a:rPr lang="fr-FR" sz="2000" b="1" i="1" dirty="0">
                <a:latin typeface="Acceseditionsscript Normal" panose="00000500000000000000" pitchFamily="50" charset="0"/>
              </a:rPr>
              <a:t>OUTPUT</a:t>
            </a:r>
            <a:r>
              <a:rPr lang="fr-FR" sz="2000" i="1" dirty="0">
                <a:latin typeface="Acceseditionsscript Normal" panose="00000500000000000000" pitchFamily="50" charset="0"/>
              </a:rPr>
              <a:t> : « One,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two</a:t>
            </a:r>
            <a:r>
              <a:rPr lang="fr-FR" sz="2000" i="1" dirty="0">
                <a:latin typeface="Acceseditionsscript Normal" panose="00000500000000000000" pitchFamily="50" charset="0"/>
              </a:rPr>
              <a:t>, </a:t>
            </a:r>
            <a:r>
              <a:rPr lang="fr-FR" sz="2000" i="1" dirty="0" err="1">
                <a:latin typeface="Acceseditionsscript Normal" panose="00000500000000000000" pitchFamily="50" charset="0"/>
              </a:rPr>
              <a:t>three</a:t>
            </a:r>
            <a:r>
              <a:rPr lang="fr-FR" sz="2000" i="1" dirty="0">
                <a:latin typeface="Acceseditionsscript Normal" panose="00000500000000000000" pitchFamily="50" charset="0"/>
              </a:rPr>
              <a:t>, four, five. »</a:t>
            </a:r>
          </a:p>
        </p:txBody>
      </p:sp>
    </p:spTree>
    <p:extLst>
      <p:ext uri="{BB962C8B-B14F-4D97-AF65-F5344CB8AC3E}">
        <p14:creationId xmlns:p14="http://schemas.microsoft.com/office/powerpoint/2010/main" val="22553055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5528</TotalTime>
  <Words>848</Words>
  <Application>Microsoft Office PowerPoint</Application>
  <PresentationFormat>Grand écran</PresentationFormat>
  <Paragraphs>119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Acceseditionscursive Normal</vt:lpstr>
      <vt:lpstr>Acceseditionsscript Normal</vt:lpstr>
      <vt:lpstr>Arial</vt:lpstr>
      <vt:lpstr>Calibri</vt:lpstr>
      <vt:lpstr>Calibri Light</vt:lpstr>
      <vt:lpstr>Mickey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soleve ...</dc:creator>
  <cp:lastModifiedBy>GADRAS Stephanie</cp:lastModifiedBy>
  <cp:revision>38</cp:revision>
  <dcterms:created xsi:type="dcterms:W3CDTF">2022-07-11T15:14:06Z</dcterms:created>
  <dcterms:modified xsi:type="dcterms:W3CDTF">2024-10-31T19:34:06Z</dcterms:modified>
</cp:coreProperties>
</file>