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7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28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2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16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4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8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545A-E6BF-43E5-9939-F2A36B80A94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F862-5AAA-4924-9375-8C2BB6513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Coin écoute, un exemple avec « </a:t>
            </a:r>
            <a:r>
              <a:rPr lang="fr-FR" dirty="0" err="1" smtClean="0"/>
              <a:t>Hippo</a:t>
            </a:r>
            <a:r>
              <a:rPr lang="fr-FR" dirty="0" smtClean="0"/>
              <a:t> has a </a:t>
            </a:r>
            <a:r>
              <a:rPr lang="fr-FR" dirty="0" err="1" smtClean="0"/>
              <a:t>hat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Nathalie </a:t>
            </a:r>
            <a:r>
              <a:rPr lang="fr-FR" dirty="0" err="1" smtClean="0"/>
              <a:t>Nicente</a:t>
            </a:r>
            <a:endParaRPr lang="fr-FR" dirty="0" smtClean="0"/>
          </a:p>
          <a:p>
            <a:r>
              <a:rPr lang="fr-FR" dirty="0" smtClean="0"/>
              <a:t>Ecole maternelle de Saint-Baldoph</a:t>
            </a:r>
          </a:p>
          <a:p>
            <a:r>
              <a:rPr lang="fr-FR" dirty="0" smtClean="0"/>
              <a:t>5 mars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sur un album…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470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Activités d’appropriation (lexique, structures, …)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1277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d’appropriation, suite…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0320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Ecoute à l’aide du matériel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36" y="1600200"/>
            <a:ext cx="3394472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5580112" y="389240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Casque (jusqu’à 6, connectés par prises jack)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707904" y="40770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Lecteur MP3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427984" y="55892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Répartiteur</a:t>
            </a:r>
            <a:endParaRPr lang="fr-FR" sz="2400" dirty="0"/>
          </a:p>
        </p:txBody>
      </p:sp>
      <p:pic>
        <p:nvPicPr>
          <p:cNvPr id="3" name="Coin écoute Hippo has a ha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374" y="2727083"/>
            <a:ext cx="609600" cy="60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3501008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Enregistrement  par l’enseignante à l’aide d’un dictaphone : en fonction des besoins, soit le texte de l’album soit des phrases. Ici, des phrases inspirées de l’album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171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d’écoute active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745" r="10818" b="8416"/>
          <a:stretch/>
        </p:blipFill>
        <p:spPr>
          <a:xfrm>
            <a:off x="4932041" y="1412776"/>
            <a:ext cx="3642611" cy="50904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5"/>
            <a:ext cx="3816424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 par l’enseignante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5" y="1484784"/>
            <a:ext cx="3817800" cy="5090400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7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</Words>
  <Application>Microsoft Office PowerPoint</Application>
  <PresentationFormat>Affichage à l'écran (4:3)</PresentationFormat>
  <Paragraphs>14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Coin écoute, un exemple avec « Hippo has a hat »</vt:lpstr>
      <vt:lpstr>Travail sur un album…</vt:lpstr>
      <vt:lpstr>Activités d’appropriation (lexique, structures, …)</vt:lpstr>
      <vt:lpstr>Activités d’appropriation, suite…</vt:lpstr>
      <vt:lpstr>Ecoute à l’aide du matériel</vt:lpstr>
      <vt:lpstr>Activité d’écoute active</vt:lpstr>
      <vt:lpstr>Correction par l’enseignante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écouteNa</dc:title>
  <dc:creator>Véronique Nicorosi</dc:creator>
  <cp:lastModifiedBy>Véronique Nicorosi</cp:lastModifiedBy>
  <cp:revision>4</cp:revision>
  <dcterms:created xsi:type="dcterms:W3CDTF">2018-03-05T17:55:38Z</dcterms:created>
  <dcterms:modified xsi:type="dcterms:W3CDTF">2018-03-08T09:23:34Z</dcterms:modified>
</cp:coreProperties>
</file>